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8"/>
  </p:notesMasterIdLst>
  <p:sldIdLst>
    <p:sldId id="256" r:id="rId2"/>
    <p:sldId id="259" r:id="rId3"/>
    <p:sldId id="271" r:id="rId4"/>
    <p:sldId id="273" r:id="rId5"/>
    <p:sldId id="272" r:id="rId6"/>
    <p:sldId id="270"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BBFCEA-3AE4-48B7-8492-0DE5B4D49A13}" v="8" dt="2020-05-13T15:27:37.8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58"/>
    <p:restoredTop sz="94664"/>
  </p:normalViewPr>
  <p:slideViewPr>
    <p:cSldViewPr snapToGrid="0">
      <p:cViewPr varScale="1">
        <p:scale>
          <a:sx n="83" d="100"/>
          <a:sy n="83" d="100"/>
        </p:scale>
        <p:origin x="1048"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rva N Sevak" userId="274f1eae-0de7-4eb8-a8ff-1256297a7af3" providerId="ADAL" clId="{4CBBFCEA-3AE4-48B7-8492-0DE5B4D49A13}"/>
    <pc:docChg chg="custSel addSld modSld">
      <pc:chgData name="Birva N Sevak" userId="274f1eae-0de7-4eb8-a8ff-1256297a7af3" providerId="ADAL" clId="{4CBBFCEA-3AE4-48B7-8492-0DE5B4D49A13}" dt="2020-05-13T15:29:57.072" v="256"/>
      <pc:docMkLst>
        <pc:docMk/>
      </pc:docMkLst>
      <pc:sldChg chg="add setBg">
        <pc:chgData name="Birva N Sevak" userId="274f1eae-0de7-4eb8-a8ff-1256297a7af3" providerId="ADAL" clId="{4CBBFCEA-3AE4-48B7-8492-0DE5B4D49A13}" dt="2020-05-13T15:25:22.540" v="3"/>
        <pc:sldMkLst>
          <pc:docMk/>
          <pc:sldMk cId="3438216459" sldId="272"/>
        </pc:sldMkLst>
      </pc:sldChg>
      <pc:sldChg chg="addSp delSp modSp add setBg">
        <pc:chgData name="Birva N Sevak" userId="274f1eae-0de7-4eb8-a8ff-1256297a7af3" providerId="ADAL" clId="{4CBBFCEA-3AE4-48B7-8492-0DE5B4D49A13}" dt="2020-05-13T15:29:57.072" v="256"/>
        <pc:sldMkLst>
          <pc:docMk/>
          <pc:sldMk cId="4039348390" sldId="273"/>
        </pc:sldMkLst>
        <pc:spChg chg="del mod">
          <ac:chgData name="Birva N Sevak" userId="274f1eae-0de7-4eb8-a8ff-1256297a7af3" providerId="ADAL" clId="{4CBBFCEA-3AE4-48B7-8492-0DE5B4D49A13}" dt="2020-05-13T15:29:57.072" v="256"/>
          <ac:spMkLst>
            <pc:docMk/>
            <pc:sldMk cId="4039348390" sldId="273"/>
            <ac:spMk id="2" creationId="{00000000-0000-0000-0000-000000000000}"/>
          </ac:spMkLst>
        </pc:spChg>
        <pc:spChg chg="add mod">
          <ac:chgData name="Birva N Sevak" userId="274f1eae-0de7-4eb8-a8ff-1256297a7af3" providerId="ADAL" clId="{4CBBFCEA-3AE4-48B7-8492-0DE5B4D49A13}" dt="2020-05-13T15:27:37.854" v="133" actId="207"/>
          <ac:spMkLst>
            <pc:docMk/>
            <pc:sldMk cId="4039348390" sldId="273"/>
            <ac:spMk id="3" creationId="{FBD831AA-5512-4D4F-B706-C415E2EB275E}"/>
          </ac:spMkLst>
        </pc:spChg>
        <pc:spChg chg="add mod">
          <ac:chgData name="Birva N Sevak" userId="274f1eae-0de7-4eb8-a8ff-1256297a7af3" providerId="ADAL" clId="{4CBBFCEA-3AE4-48B7-8492-0DE5B4D49A13}" dt="2020-05-13T15:29:55.035" v="254" actId="12"/>
          <ac:spMkLst>
            <pc:docMk/>
            <pc:sldMk cId="4039348390" sldId="273"/>
            <ac:spMk id="4" creationId="{2B688F05-1765-4EEA-954D-B282C4F4B8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727980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43819cfbf_2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 name="Google Shape;58;g543819cfbf_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354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43819cfbf_2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543819cfbf_2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883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43819cfbf_2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543819cfbf_2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198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43819cfbf_2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543819cfbf_2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8301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43819cfbf_2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543819cfbf_2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736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84585" y="339539"/>
            <a:ext cx="7053600" cy="1050300"/>
          </a:xfrm>
          <a:prstGeom prst="rect">
            <a:avLst/>
          </a:prstGeom>
          <a:noFill/>
          <a:ln>
            <a:noFill/>
          </a:ln>
        </p:spPr>
        <p:txBody>
          <a:bodyPr spcFirstLastPara="1" wrap="square" lIns="68575" tIns="34275" rIns="68575" bIns="34275" anchor="t" anchorCtr="0"/>
          <a:lstStyle>
            <a:lvl1pPr lvl="0" algn="l" rtl="0">
              <a:spcBef>
                <a:spcPts val="0"/>
              </a:spcBef>
              <a:spcAft>
                <a:spcPts val="0"/>
              </a:spcAft>
              <a:buClr>
                <a:schemeClr val="lt2"/>
              </a:buClr>
              <a:buSzPts val="14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827484" y="1539692"/>
            <a:ext cx="6709800" cy="3146700"/>
          </a:xfrm>
          <a:prstGeom prst="rect">
            <a:avLst/>
          </a:prstGeom>
          <a:noFill/>
          <a:ln>
            <a:noFill/>
          </a:ln>
        </p:spPr>
        <p:txBody>
          <a:bodyPr spcFirstLastPara="1" wrap="square" lIns="68575" tIns="34275" rIns="68575" bIns="34275" anchor="t" anchorCtr="0"/>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53" name="Google Shape;53;p13"/>
          <p:cNvSpPr txBox="1">
            <a:spLocks noGrp="1"/>
          </p:cNvSpPr>
          <p:nvPr>
            <p:ph type="dt" idx="10"/>
          </p:nvPr>
        </p:nvSpPr>
        <p:spPr>
          <a:xfrm rot="5400000">
            <a:off x="7616805" y="1342951"/>
            <a:ext cx="742800" cy="228600"/>
          </a:xfrm>
          <a:prstGeom prst="rect">
            <a:avLst/>
          </a:prstGeom>
          <a:noFill/>
          <a:ln>
            <a:noFill/>
          </a:ln>
        </p:spPr>
        <p:txBody>
          <a:bodyPr spcFirstLastPara="1" wrap="square" lIns="68575" tIns="34275" rIns="68575" bIns="34275"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rot="5400000">
            <a:off x="6713756" y="2418903"/>
            <a:ext cx="2894700" cy="228600"/>
          </a:xfrm>
          <a:prstGeom prst="rect">
            <a:avLst/>
          </a:prstGeom>
          <a:noFill/>
          <a:ln>
            <a:noFill/>
          </a:ln>
        </p:spPr>
        <p:txBody>
          <a:bodyPr spcFirstLastPara="1" wrap="square" lIns="68575" tIns="34275" rIns="68575" bIns="34275"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7764407" y="221800"/>
            <a:ext cx="628500" cy="575700"/>
          </a:xfrm>
          <a:prstGeom prst="rect">
            <a:avLst/>
          </a:prstGeom>
          <a:noFill/>
          <a:ln>
            <a:noFill/>
          </a:ln>
        </p:spPr>
        <p:txBody>
          <a:bodyPr spcFirstLastPara="1" wrap="square" lIns="68575" tIns="34275" rIns="68575" bIns="34275"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subTitle" idx="1"/>
          </p:nvPr>
        </p:nvSpPr>
        <p:spPr>
          <a:xfrm>
            <a:off x="0" y="1908281"/>
            <a:ext cx="9144000" cy="3235219"/>
          </a:xfrm>
          <a:prstGeom prst="rect">
            <a:avLst/>
          </a:prstGeom>
          <a:noFill/>
          <a:ln>
            <a:noFill/>
          </a:ln>
          <a:effectLst>
            <a:outerShdw blurRad="50800" dist="50800" dir="5400000" algn="ctr" rotWithShape="0">
              <a:srgbClr val="000000">
                <a:alpha val="23000"/>
              </a:srgbClr>
            </a:outerShdw>
          </a:effectLst>
        </p:spPr>
        <p:txBody>
          <a:bodyPr spcFirstLastPara="1" wrap="square" lIns="68575" tIns="34275" rIns="68575" bIns="34275" anchor="t" anchorCtr="0">
            <a:noAutofit/>
          </a:bodyPr>
          <a:lstStyle/>
          <a:p>
            <a:pPr marL="0" lvl="0" indent="0" algn="ctr" rtl="0">
              <a:lnSpc>
                <a:spcPct val="80000"/>
              </a:lnSpc>
              <a:spcBef>
                <a:spcPts val="0"/>
              </a:spcBef>
              <a:spcAft>
                <a:spcPts val="0"/>
              </a:spcAft>
              <a:buSzPts val="800"/>
              <a:buNone/>
            </a:pPr>
            <a:endParaRPr sz="1000" b="1" cap="none" dirty="0">
              <a:solidFill>
                <a:schemeClr val="accent4"/>
              </a:solidFill>
            </a:endParaRPr>
          </a:p>
          <a:p>
            <a:pPr marL="0" lvl="0" indent="0" algn="ctr" rtl="0">
              <a:lnSpc>
                <a:spcPct val="80000"/>
              </a:lnSpc>
              <a:spcBef>
                <a:spcPts val="800"/>
              </a:spcBef>
              <a:spcAft>
                <a:spcPts val="0"/>
              </a:spcAft>
              <a:buSzPts val="1100"/>
              <a:buNone/>
            </a:pPr>
            <a:endParaRPr sz="1400" b="1" cap="none" dirty="0">
              <a:solidFill>
                <a:schemeClr val="accent4"/>
              </a:solidFill>
            </a:endParaRPr>
          </a:p>
          <a:p>
            <a:pPr marL="0" lvl="0" indent="0" algn="ctr" rtl="0">
              <a:lnSpc>
                <a:spcPct val="80000"/>
              </a:lnSpc>
              <a:spcBef>
                <a:spcPts val="800"/>
              </a:spcBef>
              <a:spcAft>
                <a:spcPts val="0"/>
              </a:spcAft>
              <a:buSzPts val="2900"/>
              <a:buNone/>
            </a:pPr>
            <a:r>
              <a:rPr lang="en-US" sz="3600" b="1" cap="none" dirty="0">
                <a:solidFill>
                  <a:srgbClr val="0070C0"/>
                </a:solidFill>
                <a:latin typeface="Times New Roman"/>
                <a:ea typeface="Times New Roman"/>
                <a:cs typeface="Times New Roman"/>
                <a:sym typeface="Times New Roman"/>
              </a:rPr>
              <a:t>Cybersecurity in the Internet of Things</a:t>
            </a:r>
            <a:br>
              <a:rPr lang="en" sz="3600" b="1" cap="none" dirty="0">
                <a:solidFill>
                  <a:srgbClr val="0070C0"/>
                </a:solidFill>
                <a:latin typeface="Times New Roman"/>
                <a:ea typeface="Times New Roman"/>
                <a:cs typeface="Times New Roman"/>
                <a:sym typeface="Times New Roman"/>
              </a:rPr>
            </a:br>
            <a:r>
              <a:rPr lang="en" sz="3600" b="1" cap="none" dirty="0">
                <a:solidFill>
                  <a:srgbClr val="0070C0"/>
                </a:solidFill>
                <a:latin typeface="Times New Roman"/>
                <a:ea typeface="Times New Roman"/>
                <a:cs typeface="Times New Roman"/>
                <a:sym typeface="Times New Roman"/>
              </a:rPr>
              <a:t>CS</a:t>
            </a:r>
            <a:r>
              <a:rPr lang="en-US" sz="3600" b="1" cap="none" dirty="0">
                <a:solidFill>
                  <a:srgbClr val="0070C0"/>
                </a:solidFill>
                <a:latin typeface="Times New Roman"/>
                <a:ea typeface="Times New Roman"/>
                <a:cs typeface="Times New Roman"/>
                <a:sym typeface="Times New Roman"/>
              </a:rPr>
              <a:t>442/642</a:t>
            </a:r>
            <a:endParaRPr sz="1100" dirty="0">
              <a:solidFill>
                <a:srgbClr val="0070C0"/>
              </a:solidFill>
            </a:endParaRPr>
          </a:p>
          <a:p>
            <a:pPr marL="0" lvl="0" indent="0" algn="ctr" rtl="0">
              <a:lnSpc>
                <a:spcPct val="80000"/>
              </a:lnSpc>
              <a:spcBef>
                <a:spcPts val="800"/>
              </a:spcBef>
              <a:spcAft>
                <a:spcPts val="0"/>
              </a:spcAft>
              <a:buSzPts val="1900"/>
              <a:buNone/>
            </a:pPr>
            <a:br>
              <a:rPr lang="en" sz="2400" b="1" cap="none" dirty="0">
                <a:solidFill>
                  <a:srgbClr val="0070C0"/>
                </a:solidFill>
                <a:latin typeface="Times New Roman"/>
                <a:ea typeface="Times New Roman"/>
                <a:cs typeface="Times New Roman"/>
                <a:sym typeface="Times New Roman"/>
              </a:rPr>
            </a:br>
            <a:r>
              <a:rPr lang="en" sz="2400" b="1" cap="none" dirty="0">
                <a:solidFill>
                  <a:srgbClr val="0070C0"/>
                </a:solidFill>
                <a:latin typeface="Times New Roman"/>
                <a:ea typeface="Times New Roman"/>
                <a:cs typeface="Times New Roman"/>
                <a:sym typeface="Times New Roman"/>
              </a:rPr>
              <a:t>     </a:t>
            </a:r>
            <a:r>
              <a:rPr lang="en" sz="2000" b="1" cap="none" dirty="0">
                <a:solidFill>
                  <a:srgbClr val="0070C0"/>
                </a:solidFill>
                <a:latin typeface="Times New Roman"/>
                <a:ea typeface="Times New Roman"/>
                <a:cs typeface="Times New Roman"/>
                <a:sym typeface="Times New Roman"/>
              </a:rPr>
              <a:t>Professor : </a:t>
            </a:r>
            <a:r>
              <a:rPr lang="en-US" sz="2000" b="1" cap="none" dirty="0">
                <a:solidFill>
                  <a:srgbClr val="0070C0"/>
                </a:solidFill>
                <a:latin typeface="Times New Roman"/>
                <a:ea typeface="Times New Roman"/>
                <a:cs typeface="Times New Roman"/>
                <a:sym typeface="Times New Roman"/>
              </a:rPr>
              <a:t>Dr. </a:t>
            </a:r>
            <a:r>
              <a:rPr lang="en-US" sz="2000" b="1" cap="none" dirty="0" err="1">
                <a:solidFill>
                  <a:srgbClr val="0070C0"/>
                </a:solidFill>
                <a:latin typeface="Times New Roman"/>
                <a:ea typeface="Times New Roman"/>
                <a:cs typeface="Times New Roman"/>
                <a:sym typeface="Times New Roman"/>
              </a:rPr>
              <a:t>Xiaohui</a:t>
            </a:r>
            <a:r>
              <a:rPr lang="en-US" sz="2000" b="1" cap="none" dirty="0">
                <a:solidFill>
                  <a:srgbClr val="0070C0"/>
                </a:solidFill>
                <a:latin typeface="Times New Roman"/>
                <a:ea typeface="Times New Roman"/>
                <a:cs typeface="Times New Roman"/>
                <a:sym typeface="Times New Roman"/>
              </a:rPr>
              <a:t> Liang</a:t>
            </a:r>
            <a:endParaRPr sz="2000" b="1" cap="none" dirty="0">
              <a:solidFill>
                <a:srgbClr val="0070C0"/>
              </a:solidFill>
              <a:latin typeface="Times New Roman"/>
              <a:ea typeface="Times New Roman"/>
              <a:cs typeface="Times New Roman"/>
              <a:sym typeface="Times New Roman"/>
            </a:endParaRPr>
          </a:p>
          <a:p>
            <a:pPr marL="0" lvl="0" indent="0" algn="ctr" rtl="0">
              <a:lnSpc>
                <a:spcPct val="80000"/>
              </a:lnSpc>
              <a:spcBef>
                <a:spcPts val="800"/>
              </a:spcBef>
              <a:spcAft>
                <a:spcPts val="0"/>
              </a:spcAft>
              <a:buSzPts val="1400"/>
              <a:buNone/>
            </a:pPr>
            <a:r>
              <a:rPr lang="en" sz="2000" b="1" cap="none" dirty="0">
                <a:solidFill>
                  <a:srgbClr val="0070C0"/>
                </a:solidFill>
                <a:latin typeface="Times New Roman"/>
                <a:ea typeface="Times New Roman"/>
                <a:cs typeface="Times New Roman"/>
                <a:sym typeface="Times New Roman"/>
              </a:rPr>
              <a:t>                    </a:t>
            </a:r>
            <a:r>
              <a:rPr lang="en-US" sz="2000" b="1" cap="none" dirty="0">
                <a:solidFill>
                  <a:srgbClr val="0070C0"/>
                </a:solidFill>
                <a:latin typeface="Times New Roman"/>
                <a:ea typeface="Times New Roman"/>
                <a:cs typeface="Times New Roman"/>
                <a:sym typeface="Times New Roman"/>
              </a:rPr>
              <a:t> </a:t>
            </a:r>
            <a:r>
              <a:rPr lang="en-US" sz="2000" b="1" dirty="0">
                <a:solidFill>
                  <a:srgbClr val="0070C0"/>
                </a:solidFill>
                <a:latin typeface="Times New Roman"/>
                <a:ea typeface="Times New Roman"/>
                <a:cs typeface="Times New Roman"/>
                <a:sym typeface="Times New Roman"/>
              </a:rPr>
              <a:t>May</a:t>
            </a:r>
            <a:r>
              <a:rPr lang="en" sz="2000" b="1" cap="none" dirty="0">
                <a:solidFill>
                  <a:srgbClr val="0070C0"/>
                </a:solidFill>
                <a:latin typeface="Times New Roman"/>
                <a:ea typeface="Times New Roman"/>
                <a:cs typeface="Times New Roman"/>
                <a:sym typeface="Times New Roman"/>
              </a:rPr>
              <a:t> 2019</a:t>
            </a:r>
            <a:endParaRPr sz="1050" b="1" cap="none" dirty="0">
              <a:solidFill>
                <a:srgbClr val="0070C0"/>
              </a:solidFill>
            </a:endParaRPr>
          </a:p>
        </p:txBody>
      </p:sp>
      <p:pic>
        <p:nvPicPr>
          <p:cNvPr id="61" name="Google Shape;61;p14"/>
          <p:cNvPicPr preferRelativeResize="0"/>
          <p:nvPr/>
        </p:nvPicPr>
        <p:blipFill rotWithShape="1">
          <a:blip r:embed="rId3">
            <a:alphaModFix/>
          </a:blip>
          <a:srcRect/>
          <a:stretch/>
        </p:blipFill>
        <p:spPr>
          <a:xfrm>
            <a:off x="0" y="0"/>
            <a:ext cx="1543050" cy="1849211"/>
          </a:xfrm>
          <a:prstGeom prst="rect">
            <a:avLst/>
          </a:prstGeom>
          <a:noFill/>
          <a:ln>
            <a:noFill/>
          </a:ln>
        </p:spPr>
      </p:pic>
      <p:sp>
        <p:nvSpPr>
          <p:cNvPr id="62" name="Google Shape;62;p14"/>
          <p:cNvSpPr txBox="1"/>
          <p:nvPr/>
        </p:nvSpPr>
        <p:spPr>
          <a:xfrm>
            <a:off x="1543050" y="-4"/>
            <a:ext cx="7601100" cy="1869600"/>
          </a:xfrm>
          <a:prstGeom prst="rect">
            <a:avLst/>
          </a:prstGeom>
          <a:noFill/>
          <a:ln>
            <a:noFill/>
          </a:ln>
          <a:effectLst>
            <a:outerShdw blurRad="50800" dist="50800" dir="5400000" algn="ctr" rotWithShape="0">
              <a:srgbClr val="000000">
                <a:alpha val="23000"/>
              </a:srgbClr>
            </a:outerShdw>
          </a:effectLst>
        </p:spPr>
        <p:txBody>
          <a:bodyPr spcFirstLastPara="1" wrap="square" lIns="68575" tIns="34275" rIns="68575" bIns="34275" anchor="t" anchorCtr="0">
            <a:noAutofit/>
          </a:bodyPr>
          <a:lstStyle/>
          <a:p>
            <a:pPr marL="0" marR="0" lvl="0" indent="0" algn="ctr" rtl="0">
              <a:spcBef>
                <a:spcPts val="0"/>
              </a:spcBef>
              <a:spcAft>
                <a:spcPts val="0"/>
              </a:spcAft>
              <a:buNone/>
            </a:pPr>
            <a:r>
              <a:rPr lang="en" sz="4500" b="1" i="0" u="none" strike="noStrike" cap="none" dirty="0">
                <a:solidFill>
                  <a:srgbClr val="0070C0"/>
                </a:solidFill>
                <a:latin typeface="Times New Roman"/>
                <a:ea typeface="Times New Roman"/>
                <a:cs typeface="Times New Roman"/>
                <a:sym typeface="Times New Roman"/>
              </a:rPr>
              <a:t>University of Massachusetts</a:t>
            </a:r>
            <a:endParaRPr sz="4500" b="1" dirty="0">
              <a:solidFill>
                <a:srgbClr val="0070C0"/>
              </a:solidFill>
              <a:latin typeface="Times New Roman"/>
              <a:ea typeface="Times New Roman"/>
              <a:cs typeface="Times New Roman"/>
              <a:sym typeface="Times New Roman"/>
            </a:endParaRPr>
          </a:p>
          <a:p>
            <a:pPr marL="0" marR="0" lvl="0" indent="0" algn="ctr" rtl="0">
              <a:spcBef>
                <a:spcPts val="0"/>
              </a:spcBef>
              <a:spcAft>
                <a:spcPts val="0"/>
              </a:spcAft>
              <a:buNone/>
            </a:pPr>
            <a:r>
              <a:rPr lang="en" sz="4500" b="1" i="0" u="none" strike="noStrike" cap="none" dirty="0">
                <a:solidFill>
                  <a:srgbClr val="0070C0"/>
                </a:solidFill>
                <a:latin typeface="Times New Roman"/>
                <a:ea typeface="Times New Roman"/>
                <a:cs typeface="Times New Roman"/>
                <a:sym typeface="Times New Roman"/>
              </a:rPr>
              <a:t>Boston</a:t>
            </a:r>
            <a:endParaRPr sz="1100" dirty="0"/>
          </a:p>
          <a:p>
            <a:pPr marL="0" marR="0" lvl="0" indent="0" algn="ctr" rtl="0">
              <a:spcBef>
                <a:spcPts val="0"/>
              </a:spcBef>
              <a:spcAft>
                <a:spcPts val="0"/>
              </a:spcAft>
              <a:buNone/>
            </a:pPr>
            <a:endParaRPr sz="1400" b="1" i="0" u="none" strike="noStrike" cap="none" dirty="0">
              <a:solidFill>
                <a:schemeClr val="accent4"/>
              </a:solidFill>
              <a:latin typeface="Century Gothic"/>
              <a:ea typeface="Century Gothic"/>
              <a:cs typeface="Century Gothic"/>
              <a:sym typeface="Century Gothic"/>
            </a:endParaRPr>
          </a:p>
          <a:p>
            <a:pPr marL="0" marR="0" lvl="0" indent="0" algn="l" rtl="0">
              <a:spcBef>
                <a:spcPts val="0"/>
              </a:spcBef>
              <a:spcAft>
                <a:spcPts val="0"/>
              </a:spcAft>
              <a:buNone/>
            </a:pPr>
            <a:endParaRPr sz="1400" dirty="0">
              <a:solidFill>
                <a:schemeClr val="lt1"/>
              </a:solidFill>
              <a:latin typeface="Century Gothic"/>
              <a:ea typeface="Century Gothic"/>
              <a:cs typeface="Century Gothic"/>
              <a:sym typeface="Century Gothic"/>
            </a:endParaRPr>
          </a:p>
        </p:txBody>
      </p:sp>
      <p:sp>
        <p:nvSpPr>
          <p:cNvPr id="63" name="Google Shape;63;p14"/>
          <p:cNvSpPr txBox="1"/>
          <p:nvPr/>
        </p:nvSpPr>
        <p:spPr>
          <a:xfrm>
            <a:off x="6513094" y="3898232"/>
            <a:ext cx="2630905" cy="1245268"/>
          </a:xfrm>
          <a:prstGeom prst="rect">
            <a:avLst/>
          </a:prstGeom>
          <a:noFill/>
          <a:ln>
            <a:noFill/>
          </a:ln>
          <a:effectLst>
            <a:outerShdw blurRad="50800" dist="50800" dir="5400000" algn="ctr" rotWithShape="0">
              <a:srgbClr val="000000">
                <a:alpha val="19000"/>
              </a:srgbClr>
            </a:outerShdw>
          </a:effectLst>
        </p:spPr>
        <p:txBody>
          <a:bodyPr spcFirstLastPara="1" wrap="square" lIns="91425" tIns="91425" rIns="91425" bIns="91425" anchor="t" anchorCtr="0">
            <a:noAutofit/>
          </a:bodyPr>
          <a:lstStyle/>
          <a:p>
            <a:pPr marL="0" lvl="0" indent="0" rtl="0">
              <a:spcBef>
                <a:spcPts val="0"/>
              </a:spcBef>
              <a:spcAft>
                <a:spcPts val="0"/>
              </a:spcAft>
              <a:buNone/>
            </a:pPr>
            <a:r>
              <a:rPr lang="en-US" sz="2000" dirty="0">
                <a:solidFill>
                  <a:srgbClr val="0070C0"/>
                </a:solidFill>
                <a:latin typeface="Times New Roman"/>
                <a:ea typeface="Times New Roman"/>
                <a:cs typeface="Times New Roman"/>
                <a:sym typeface="Times New Roman"/>
              </a:rPr>
              <a:t>   By: </a:t>
            </a:r>
            <a:r>
              <a:rPr lang="en-US" sz="2000" dirty="0" err="1">
                <a:solidFill>
                  <a:srgbClr val="0070C0"/>
                </a:solidFill>
                <a:latin typeface="Times New Roman"/>
                <a:ea typeface="Times New Roman"/>
                <a:cs typeface="Times New Roman"/>
                <a:sym typeface="Times New Roman"/>
              </a:rPr>
              <a:t>Jesh</a:t>
            </a:r>
            <a:r>
              <a:rPr lang="en-US" sz="2000" dirty="0">
                <a:solidFill>
                  <a:srgbClr val="0070C0"/>
                </a:solidFill>
                <a:latin typeface="Times New Roman"/>
                <a:ea typeface="Times New Roman"/>
                <a:cs typeface="Times New Roman"/>
                <a:sym typeface="Times New Roman"/>
              </a:rPr>
              <a:t> </a:t>
            </a:r>
            <a:r>
              <a:rPr lang="en-US" sz="2000" dirty="0" err="1">
                <a:solidFill>
                  <a:srgbClr val="0070C0"/>
                </a:solidFill>
                <a:latin typeface="Times New Roman"/>
                <a:ea typeface="Times New Roman"/>
                <a:cs typeface="Times New Roman"/>
                <a:sym typeface="Times New Roman"/>
              </a:rPr>
              <a:t>Amera</a:t>
            </a:r>
            <a:endParaRPr sz="2000" dirty="0">
              <a:solidFill>
                <a:srgbClr val="0070C0"/>
              </a:solidFill>
              <a:latin typeface="Times New Roman"/>
              <a:ea typeface="Times New Roman"/>
              <a:cs typeface="Times New Roman"/>
              <a:sym typeface="Times New Roman"/>
            </a:endParaRPr>
          </a:p>
          <a:p>
            <a:pPr marL="0" lvl="0" indent="0" rtl="0">
              <a:spcBef>
                <a:spcPts val="0"/>
              </a:spcBef>
              <a:spcAft>
                <a:spcPts val="0"/>
              </a:spcAft>
              <a:buNone/>
            </a:pPr>
            <a:r>
              <a:rPr lang="en-US" sz="2000" dirty="0">
                <a:solidFill>
                  <a:srgbClr val="0070C0"/>
                </a:solidFill>
                <a:latin typeface="Times New Roman"/>
                <a:ea typeface="Times New Roman"/>
                <a:cs typeface="Times New Roman"/>
                <a:sym typeface="Times New Roman"/>
              </a:rPr>
              <a:t>        : </a:t>
            </a:r>
            <a:r>
              <a:rPr lang="en-US" sz="2000" dirty="0" err="1">
                <a:solidFill>
                  <a:srgbClr val="0070C0"/>
                </a:solidFill>
                <a:latin typeface="Times New Roman"/>
                <a:ea typeface="Times New Roman"/>
                <a:cs typeface="Times New Roman"/>
                <a:sym typeface="Times New Roman"/>
              </a:rPr>
              <a:t>Birva</a:t>
            </a:r>
            <a:r>
              <a:rPr lang="en-US" sz="2000" dirty="0">
                <a:solidFill>
                  <a:srgbClr val="0070C0"/>
                </a:solidFill>
                <a:latin typeface="Times New Roman"/>
                <a:ea typeface="Times New Roman"/>
                <a:cs typeface="Times New Roman"/>
                <a:sym typeface="Times New Roman"/>
              </a:rPr>
              <a:t> </a:t>
            </a:r>
            <a:r>
              <a:rPr lang="en-US" sz="2000" dirty="0" err="1">
                <a:solidFill>
                  <a:srgbClr val="0070C0"/>
                </a:solidFill>
                <a:latin typeface="Times New Roman"/>
                <a:ea typeface="Times New Roman"/>
                <a:cs typeface="Times New Roman"/>
                <a:sym typeface="Times New Roman"/>
              </a:rPr>
              <a:t>Sevak</a:t>
            </a:r>
            <a:endParaRPr sz="2000" dirty="0">
              <a:solidFill>
                <a:srgbClr val="0070C0"/>
              </a:solidFill>
              <a:latin typeface="Times New Roman"/>
              <a:ea typeface="Times New Roman"/>
              <a:cs typeface="Times New Roman"/>
              <a:sym typeface="Times New Roman"/>
            </a:endParaRPr>
          </a:p>
          <a:p>
            <a:pPr marL="0" lvl="0" indent="0" rtl="0">
              <a:spcBef>
                <a:spcPts val="0"/>
              </a:spcBef>
              <a:spcAft>
                <a:spcPts val="0"/>
              </a:spcAft>
              <a:buNone/>
            </a:pPr>
            <a:r>
              <a:rPr lang="en-US" sz="2000" dirty="0">
                <a:solidFill>
                  <a:srgbClr val="0070C0"/>
                </a:solidFill>
                <a:latin typeface="Times New Roman"/>
                <a:ea typeface="Times New Roman"/>
                <a:cs typeface="Times New Roman"/>
                <a:sym typeface="Times New Roman"/>
              </a:rPr>
              <a:t>   </a:t>
            </a:r>
            <a:endParaRPr sz="2000" dirty="0">
              <a:solidFill>
                <a:srgbClr val="0070C0"/>
              </a:solidFill>
              <a:latin typeface="Times New Roman"/>
              <a:ea typeface="Times New Roman"/>
              <a:cs typeface="Times New Roman"/>
              <a:sym typeface="Times New Roman"/>
            </a:endParaRPr>
          </a:p>
        </p:txBody>
      </p:sp>
      <p:sp>
        <p:nvSpPr>
          <p:cNvPr id="3" name="TextBox 2"/>
          <p:cNvSpPr txBox="1"/>
          <p:nvPr/>
        </p:nvSpPr>
        <p:spPr>
          <a:xfrm>
            <a:off x="0" y="4928056"/>
            <a:ext cx="3890211" cy="430887"/>
          </a:xfrm>
          <a:prstGeom prst="rect">
            <a:avLst/>
          </a:prstGeom>
          <a:noFill/>
        </p:spPr>
        <p:txBody>
          <a:bodyPr wrap="square" rtlCol="0">
            <a:spAutoFit/>
          </a:bodyPr>
          <a:lstStyle/>
          <a:p>
            <a:pPr lvl="0"/>
            <a:r>
              <a:rPr lang="en" sz="800" b="1" dirty="0">
                <a:solidFill>
                  <a:srgbClr val="0070C0"/>
                </a:solidFill>
                <a:latin typeface="Times New Roman"/>
                <a:ea typeface="Times New Roman"/>
                <a:cs typeface="Times New Roman"/>
                <a:sym typeface="Times New Roman"/>
              </a:rPr>
              <a:t>https://</a:t>
            </a:r>
            <a:r>
              <a:rPr lang="en" sz="800" b="1" dirty="0" err="1">
                <a:solidFill>
                  <a:srgbClr val="0070C0"/>
                </a:solidFill>
                <a:latin typeface="Times New Roman"/>
                <a:ea typeface="Times New Roman"/>
                <a:cs typeface="Times New Roman"/>
                <a:sym typeface="Times New Roman"/>
              </a:rPr>
              <a:t>www.umb.edu</a:t>
            </a:r>
            <a:r>
              <a:rPr lang="en" sz="800" b="1" dirty="0">
                <a:solidFill>
                  <a:srgbClr val="0070C0"/>
                </a:solidFill>
                <a:latin typeface="Times New Roman"/>
                <a:ea typeface="Times New Roman"/>
                <a:cs typeface="Times New Roman"/>
                <a:sym typeface="Times New Roman"/>
              </a:rPr>
              <a:t>/</a:t>
            </a:r>
            <a:r>
              <a:rPr lang="en" sz="800" b="1" dirty="0" err="1">
                <a:solidFill>
                  <a:srgbClr val="0070C0"/>
                </a:solidFill>
                <a:latin typeface="Times New Roman"/>
                <a:ea typeface="Times New Roman"/>
                <a:cs typeface="Times New Roman"/>
                <a:sym typeface="Times New Roman"/>
              </a:rPr>
              <a:t>creative_services</a:t>
            </a:r>
            <a:r>
              <a:rPr lang="en" sz="800" b="1" dirty="0">
                <a:solidFill>
                  <a:srgbClr val="0070C0"/>
                </a:solidFill>
                <a:latin typeface="Times New Roman"/>
                <a:ea typeface="Times New Roman"/>
                <a:cs typeface="Times New Roman"/>
                <a:sym typeface="Times New Roman"/>
              </a:rPr>
              <a:t>/</a:t>
            </a:r>
            <a:r>
              <a:rPr lang="en" sz="800" b="1" dirty="0" err="1">
                <a:solidFill>
                  <a:srgbClr val="0070C0"/>
                </a:solidFill>
                <a:latin typeface="Times New Roman"/>
                <a:ea typeface="Times New Roman"/>
                <a:cs typeface="Times New Roman"/>
                <a:sym typeface="Times New Roman"/>
              </a:rPr>
              <a:t>brand_manual</a:t>
            </a:r>
            <a:r>
              <a:rPr lang="en" sz="800" b="1" dirty="0">
                <a:solidFill>
                  <a:srgbClr val="0070C0"/>
                </a:solidFill>
                <a:latin typeface="Times New Roman"/>
                <a:ea typeface="Times New Roman"/>
                <a:cs typeface="Times New Roman"/>
                <a:sym typeface="Times New Roman"/>
              </a:rPr>
              <a:t>/files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900" advClick="0">
        <p14:warp dir="in"/>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79"/>
        <p:cNvGrpSpPr/>
        <p:nvPr/>
      </p:nvGrpSpPr>
      <p:grpSpPr>
        <a:xfrm>
          <a:off x="0" y="0"/>
          <a:ext cx="0" cy="0"/>
          <a:chOff x="0" y="0"/>
          <a:chExt cx="0" cy="0"/>
        </a:xfrm>
      </p:grpSpPr>
      <p:sp>
        <p:nvSpPr>
          <p:cNvPr id="80" name="Google Shape;80;p17"/>
          <p:cNvSpPr txBox="1"/>
          <p:nvPr/>
        </p:nvSpPr>
        <p:spPr>
          <a:xfrm>
            <a:off x="5672200" y="4569600"/>
            <a:ext cx="2386800" cy="5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TextBox 1"/>
          <p:cNvSpPr txBox="1"/>
          <p:nvPr/>
        </p:nvSpPr>
        <p:spPr>
          <a:xfrm>
            <a:off x="513645" y="491065"/>
            <a:ext cx="7845778" cy="1708160"/>
          </a:xfrm>
          <a:prstGeom prst="rect">
            <a:avLst/>
          </a:prstGeom>
          <a:noFill/>
        </p:spPr>
        <p:txBody>
          <a:bodyPr wrap="square" rtlCol="0">
            <a:spAutoFit/>
          </a:bodyPr>
          <a:lstStyle/>
          <a:p>
            <a:pPr>
              <a:lnSpc>
                <a:spcPct val="150000"/>
              </a:lnSpc>
            </a:pPr>
            <a:r>
              <a:rPr lang="en-US" dirty="0">
                <a:solidFill>
                  <a:schemeClr val="accent5">
                    <a:lumMod val="60000"/>
                    <a:lumOff val="40000"/>
                  </a:schemeClr>
                </a:solidFill>
              </a:rPr>
              <a:t>Smart Cart: </a:t>
            </a:r>
            <a:r>
              <a:rPr lang="en-US" dirty="0">
                <a:solidFill>
                  <a:schemeClr val="bg1"/>
                </a:solidFill>
              </a:rPr>
              <a:t>In this hard pandemic time, minimizing contact from a lot of things we used in our daily life reduces the risk of getting COVID-19. Understanding the fact, we came up with an idea to implement voice-controlled grocery shopping. The primary goal is building Alexa skill, which helps us to manage our grocery shopping list. We will implement add order remove order and much more functionality based on time and resources available. </a:t>
            </a:r>
            <a:endParaRPr lang="en-US" dirty="0">
              <a:solidFill>
                <a:schemeClr val="bg1"/>
              </a:solidFill>
              <a:latin typeface="Times New Roman" charset="0"/>
              <a:ea typeface="Times New Roman" charset="0"/>
              <a:cs typeface="Times New Roman"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79"/>
        <p:cNvGrpSpPr/>
        <p:nvPr/>
      </p:nvGrpSpPr>
      <p:grpSpPr>
        <a:xfrm>
          <a:off x="0" y="0"/>
          <a:ext cx="0" cy="0"/>
          <a:chOff x="0" y="0"/>
          <a:chExt cx="0" cy="0"/>
        </a:xfrm>
      </p:grpSpPr>
      <p:sp>
        <p:nvSpPr>
          <p:cNvPr id="80" name="Google Shape;80;p17"/>
          <p:cNvSpPr txBox="1"/>
          <p:nvPr/>
        </p:nvSpPr>
        <p:spPr>
          <a:xfrm>
            <a:off x="5672200" y="4569600"/>
            <a:ext cx="2386800" cy="5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TextBox 1"/>
          <p:cNvSpPr txBox="1"/>
          <p:nvPr/>
        </p:nvSpPr>
        <p:spPr>
          <a:xfrm>
            <a:off x="502356" y="491065"/>
            <a:ext cx="7845778" cy="1061829"/>
          </a:xfrm>
          <a:prstGeom prst="rect">
            <a:avLst/>
          </a:prstGeom>
          <a:noFill/>
        </p:spPr>
        <p:txBody>
          <a:bodyPr wrap="square" rtlCol="0">
            <a:spAutoFit/>
          </a:bodyPr>
          <a:lstStyle/>
          <a:p>
            <a:pPr>
              <a:lnSpc>
                <a:spcPct val="150000"/>
              </a:lnSpc>
            </a:pPr>
            <a:r>
              <a:rPr lang="en-US" dirty="0">
                <a:solidFill>
                  <a:schemeClr val="accent5">
                    <a:lumMod val="60000"/>
                    <a:lumOff val="40000"/>
                  </a:schemeClr>
                </a:solidFill>
                <a:latin typeface="+mj-lt"/>
                <a:ea typeface="Times New Roman" charset="0"/>
                <a:cs typeface="Times New Roman" charset="0"/>
              </a:rPr>
              <a:t>Smart Cart: </a:t>
            </a:r>
            <a:r>
              <a:rPr lang="en-US" dirty="0">
                <a:solidFill>
                  <a:srgbClr val="FFFFFF"/>
                </a:solidFill>
                <a:latin typeface="+mj-lt"/>
                <a:ea typeface="Times New Roman" charset="0"/>
                <a:cs typeface="Times New Roman" charset="0"/>
              </a:rPr>
              <a:t>The skill we have to build is a smart cart grocery order assistant called “S cart”. The user can add, remove/delete, and checkout grocery items. The record will be stored in AWS Dynamo DB - a no SQL DB, which is unstructured, and linked with it with a </a:t>
            </a:r>
            <a:r>
              <a:rPr lang="en-US" dirty="0" err="1">
                <a:solidFill>
                  <a:srgbClr val="FFFFFF"/>
                </a:solidFill>
                <a:latin typeface="+mj-lt"/>
                <a:ea typeface="Times New Roman" charset="0"/>
                <a:cs typeface="Times New Roman" charset="0"/>
              </a:rPr>
              <a:t>userId</a:t>
            </a:r>
            <a:r>
              <a:rPr lang="en-US" dirty="0">
                <a:solidFill>
                  <a:srgbClr val="FFFFFF"/>
                </a:solidFill>
                <a:latin typeface="+mj-lt"/>
                <a:ea typeface="Times New Roman" charset="0"/>
                <a:cs typeface="Times New Roman" charset="0"/>
              </a:rPr>
              <a:t>.</a:t>
            </a:r>
          </a:p>
        </p:txBody>
      </p:sp>
    </p:spTree>
    <p:extLst>
      <p:ext uri="{BB962C8B-B14F-4D97-AF65-F5344CB8AC3E}">
        <p14:creationId xmlns:p14="http://schemas.microsoft.com/office/powerpoint/2010/main" val="705983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79"/>
        <p:cNvGrpSpPr/>
        <p:nvPr/>
      </p:nvGrpSpPr>
      <p:grpSpPr>
        <a:xfrm>
          <a:off x="0" y="0"/>
          <a:ext cx="0" cy="0"/>
          <a:chOff x="0" y="0"/>
          <a:chExt cx="0" cy="0"/>
        </a:xfrm>
      </p:grpSpPr>
      <p:sp>
        <p:nvSpPr>
          <p:cNvPr id="80" name="Google Shape;80;p17"/>
          <p:cNvSpPr txBox="1"/>
          <p:nvPr/>
        </p:nvSpPr>
        <p:spPr>
          <a:xfrm>
            <a:off x="5672200" y="4569600"/>
            <a:ext cx="2386800" cy="5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FBD831AA-5512-4D4F-B706-C415E2EB275E}"/>
              </a:ext>
            </a:extLst>
          </p:cNvPr>
          <p:cNvSpPr>
            <a:spLocks noGrp="1"/>
          </p:cNvSpPr>
          <p:nvPr>
            <p:ph type="title"/>
          </p:nvPr>
        </p:nvSpPr>
        <p:spPr/>
        <p:txBody>
          <a:bodyPr/>
          <a:lstStyle/>
          <a:p>
            <a:r>
              <a:rPr lang="en-US" dirty="0">
                <a:solidFill>
                  <a:schemeClr val="bg1"/>
                </a:solidFill>
              </a:rPr>
              <a:t>Challenges</a:t>
            </a:r>
          </a:p>
        </p:txBody>
      </p:sp>
      <p:sp>
        <p:nvSpPr>
          <p:cNvPr id="4" name="Text Placeholder 3">
            <a:extLst>
              <a:ext uri="{FF2B5EF4-FFF2-40B4-BE49-F238E27FC236}">
                <a16:creationId xmlns:a16="http://schemas.microsoft.com/office/drawing/2014/main" id="{2B688F05-1765-4EEA-954D-B282C4F4B8B4}"/>
              </a:ext>
            </a:extLst>
          </p:cNvPr>
          <p:cNvSpPr>
            <a:spLocks noGrp="1"/>
          </p:cNvSpPr>
          <p:nvPr>
            <p:ph type="body" idx="1"/>
          </p:nvPr>
        </p:nvSpPr>
        <p:spPr/>
        <p:txBody>
          <a:bodyPr/>
          <a:lstStyle/>
          <a:p>
            <a:pPr>
              <a:lnSpc>
                <a:spcPct val="150000"/>
              </a:lnSpc>
              <a:buFont typeface="Wingdings" panose="05000000000000000000" pitchFamily="2" charset="2"/>
              <a:buChar char="Ø"/>
            </a:pPr>
            <a:r>
              <a:rPr lang="en-US" dirty="0">
                <a:solidFill>
                  <a:schemeClr val="bg1"/>
                </a:solidFill>
              </a:rPr>
              <a:t>We were going to do a project on Raspberry pi in the beginning. But plans changes after COVID-19</a:t>
            </a:r>
          </a:p>
          <a:p>
            <a:pPr>
              <a:lnSpc>
                <a:spcPct val="150000"/>
              </a:lnSpc>
              <a:buFont typeface="Wingdings" panose="05000000000000000000" pitchFamily="2" charset="2"/>
              <a:buChar char="Ø"/>
            </a:pPr>
            <a:r>
              <a:rPr lang="en-US" dirty="0">
                <a:solidFill>
                  <a:schemeClr val="bg1"/>
                </a:solidFill>
              </a:rPr>
              <a:t>Finally did Smart Cart Amazon skill</a:t>
            </a:r>
          </a:p>
          <a:p>
            <a:pPr>
              <a:lnSpc>
                <a:spcPct val="150000"/>
              </a:lnSpc>
              <a:buFont typeface="Wingdings" panose="05000000000000000000" pitchFamily="2" charset="2"/>
              <a:buChar char="Ø"/>
            </a:pPr>
            <a:r>
              <a:rPr lang="en-US" dirty="0">
                <a:solidFill>
                  <a:schemeClr val="bg1"/>
                </a:solidFill>
              </a:rPr>
              <a:t>Still in development by Amazon</a:t>
            </a:r>
          </a:p>
          <a:p>
            <a:pPr>
              <a:lnSpc>
                <a:spcPct val="150000"/>
              </a:lnSpc>
              <a:buFont typeface="Wingdings" panose="05000000000000000000" pitchFamily="2" charset="2"/>
              <a:buChar char="Ø"/>
            </a:pPr>
            <a:r>
              <a:rPr lang="en-US" dirty="0">
                <a:solidFill>
                  <a:schemeClr val="bg1"/>
                </a:solidFill>
              </a:rPr>
              <a:t>Connection errors</a:t>
            </a:r>
          </a:p>
          <a:p>
            <a:pPr>
              <a:lnSpc>
                <a:spcPct val="150000"/>
              </a:lnSpc>
              <a:buFont typeface="Wingdings" panose="05000000000000000000" pitchFamily="2" charset="2"/>
              <a:buChar char="Ø"/>
            </a:pPr>
            <a:r>
              <a:rPr lang="en-US" dirty="0">
                <a:solidFill>
                  <a:schemeClr val="bg1"/>
                </a:solidFill>
              </a:rPr>
              <a:t>New database</a:t>
            </a:r>
          </a:p>
        </p:txBody>
      </p:sp>
    </p:spTree>
    <p:extLst>
      <p:ext uri="{BB962C8B-B14F-4D97-AF65-F5344CB8AC3E}">
        <p14:creationId xmlns:p14="http://schemas.microsoft.com/office/powerpoint/2010/main" val="4039348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1B285-C838-49C8-A084-84E386DD174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438216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8"/>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3" name="TextBox 2"/>
          <p:cNvSpPr txBox="1"/>
          <p:nvPr/>
        </p:nvSpPr>
        <p:spPr>
          <a:xfrm>
            <a:off x="0" y="4897279"/>
            <a:ext cx="9144000" cy="246221"/>
          </a:xfrm>
          <a:prstGeom prst="rect">
            <a:avLst/>
          </a:prstGeom>
          <a:noFill/>
        </p:spPr>
        <p:txBody>
          <a:bodyPr wrap="square" rtlCol="0">
            <a:spAutoFit/>
          </a:bodyPr>
          <a:lstStyle/>
          <a:p>
            <a:r>
              <a:rPr lang="en-US" sz="1000" dirty="0">
                <a:solidFill>
                  <a:srgbClr val="00B0F0"/>
                </a:solidFill>
                <a:latin typeface="Times New Roman" charset="0"/>
                <a:ea typeface="Times New Roman" charset="0"/>
                <a:cs typeface="Times New Roman" charset="0"/>
              </a:rPr>
              <a:t>https://www.123rf.com/stock-photo/</a:t>
            </a:r>
            <a:r>
              <a:rPr lang="en-US" sz="1000" dirty="0" err="1">
                <a:solidFill>
                  <a:srgbClr val="00B0F0"/>
                </a:solidFill>
                <a:latin typeface="Times New Roman" charset="0"/>
                <a:ea typeface="Times New Roman" charset="0"/>
                <a:cs typeface="Times New Roman" charset="0"/>
              </a:rPr>
              <a:t>thank_you_button.html?sti</a:t>
            </a:r>
            <a:r>
              <a:rPr lang="en-US" sz="1000" dirty="0">
                <a:solidFill>
                  <a:srgbClr val="00B0F0"/>
                </a:solidFill>
                <a:latin typeface="Times New Roman" charset="0"/>
                <a:ea typeface="Times New Roman" charset="0"/>
                <a:cs typeface="Times New Roman" charset="0"/>
              </a:rPr>
              <a:t>=nzpkqn3px1e9s36l76|</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1019</TotalTime>
  <Words>237</Words>
  <Application>Microsoft Office PowerPoint</Application>
  <PresentationFormat>On-screen Show (16:9)</PresentationFormat>
  <Paragraphs>20</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Times New Roman</vt:lpstr>
      <vt:lpstr>Wingdings</vt:lpstr>
      <vt:lpstr>Simple Light</vt:lpstr>
      <vt:lpstr>PowerPoint Presentation</vt:lpstr>
      <vt:lpstr>PowerPoint Presentation</vt:lpstr>
      <vt:lpstr>PowerPoint Presentation</vt:lpstr>
      <vt:lpstr>Challenges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Birva N Sevak</cp:lastModifiedBy>
  <cp:revision>170</cp:revision>
  <dcterms:modified xsi:type="dcterms:W3CDTF">2020-05-13T15:29:58Z</dcterms:modified>
</cp:coreProperties>
</file>