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71" r:id="rId4"/>
    <p:sldId id="273" r:id="rId5"/>
    <p:sldId id="274" r:id="rId6"/>
    <p:sldId id="27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6"/>
    <p:restoredTop sz="94683"/>
  </p:normalViewPr>
  <p:slideViewPr>
    <p:cSldViewPr snapToGrid="0">
      <p:cViewPr varScale="1">
        <p:scale>
          <a:sx n="240" d="100"/>
          <a:sy n="240" d="100"/>
        </p:scale>
        <p:origin x="125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27980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3819cfbf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543819cfbf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5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3819cfbf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543819cfb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88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3819cfbf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543819cfb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19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3819cfbf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543819cfb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7583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3819cfbf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543819cfb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2388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43819cfbf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543819cfbf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73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84585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27484" y="1539692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 rot="5400000">
            <a:off x="7616805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 rot="5400000">
            <a:off x="6713756" y="2418903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764407" y="221800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0" y="1908281"/>
            <a:ext cx="9144000" cy="323521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3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endParaRPr sz="1000" b="1" cap="none" dirty="0">
              <a:solidFill>
                <a:schemeClr val="accent4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400" b="1" cap="none" dirty="0">
              <a:solidFill>
                <a:schemeClr val="accent4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2900"/>
              <a:buNone/>
            </a:pPr>
            <a:r>
              <a:rPr lang="en-US" sz="36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 in the Internet of Things</a:t>
            </a:r>
            <a:r>
              <a:rPr lang="en" sz="36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6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</a:t>
            </a:r>
            <a:r>
              <a:rPr lang="en-US" sz="36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442/642</a:t>
            </a:r>
            <a:endParaRPr sz="1100" dirty="0">
              <a:solidFill>
                <a:srgbClr val="0070C0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</a:pPr>
            <a:r>
              <a:rPr lang="en" sz="24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24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: 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2000" b="1" cap="none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Xiaohui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Liang</a:t>
            </a:r>
            <a:endParaRPr sz="2000" b="1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lang="en-US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</a:t>
            </a:r>
            <a:r>
              <a:rPr lang="en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13/</a:t>
            </a:r>
            <a:r>
              <a:rPr lang="en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2019</a:t>
            </a:r>
            <a:endParaRPr sz="1050" b="1" cap="none" dirty="0">
              <a:solidFill>
                <a:srgbClr val="0070C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543050" cy="184921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543050" y="-4"/>
            <a:ext cx="7601100" cy="18696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3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Massachusetts</a:t>
            </a:r>
            <a:endParaRPr sz="45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Boston</a:t>
            </a:r>
            <a:endParaRPr sz="11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13094" y="3898232"/>
            <a:ext cx="2630905" cy="124526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</a:t>
            </a:r>
            <a:r>
              <a:rPr lang="en-US" sz="2000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Jesh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Amera</a:t>
            </a:r>
            <a:endParaRPr sz="2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: </a:t>
            </a:r>
            <a:r>
              <a:rPr lang="en-US" sz="2000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Birva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Sevak</a:t>
            </a:r>
            <a:endParaRPr sz="2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2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928056"/>
            <a:ext cx="38902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</a:t>
            </a:r>
            <a:r>
              <a:rPr lang="en" sz="800" b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www.umb.edu</a:t>
            </a:r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800" b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creative_services</a:t>
            </a:r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800" b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brand_manual</a:t>
            </a:r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/files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14:warp dir="in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672200" y="4569600"/>
            <a:ext cx="23868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54756" y="327376"/>
            <a:ext cx="78457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Alexa “Smart Cart” Skill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We have built a custom Alexa skill with the capability to manage our shopping </a:t>
            </a:r>
            <a:r>
              <a:rPr lang="en-US" dirty="0" smtClean="0">
                <a:solidFill>
                  <a:srgbClr val="FFFFFF"/>
                </a:solidFill>
              </a:rPr>
              <a:t>activity.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Smart cart skill had designed with add, remove, </a:t>
            </a:r>
            <a:r>
              <a:rPr lang="en-US" dirty="0" smtClean="0">
                <a:solidFill>
                  <a:srgbClr val="FFFFFF"/>
                </a:solidFill>
              </a:rPr>
              <a:t>list, and </a:t>
            </a:r>
            <a:r>
              <a:rPr lang="en-US" dirty="0">
                <a:solidFill>
                  <a:srgbClr val="FFFFFF"/>
                </a:solidFill>
              </a:rPr>
              <a:t>checkout </a:t>
            </a:r>
            <a:r>
              <a:rPr lang="en-US" dirty="0" smtClean="0">
                <a:solidFill>
                  <a:srgbClr val="FFFFFF"/>
                </a:solidFill>
              </a:rPr>
              <a:t>intents. 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It is a voice-controlled grocery shopping. The primary goal is building Alexa skill, which helps us to manage our grocery shopping list. We had implemented add Item, remove Item, list all item functionality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When the user invokes the skill name open “smart cart”, the custom skill will start with a welcome greeting.</a:t>
            </a:r>
            <a:endParaRPr lang="en-US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When the user wants to add an item or items, the user has to say “add 4 pieces of Avocado”, and for remove, it is similar, quantity followed by item name.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672200" y="4569600"/>
            <a:ext cx="23868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02356" y="491065"/>
            <a:ext cx="78457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en-US" dirty="0" smtClean="0">
              <a:solidFill>
                <a:srgbClr val="FFFFFF"/>
              </a:solidFill>
              <a:latin typeface="+mj-lt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solidFill>
                  <a:srgbClr val="FFFFFF"/>
                </a:solidFill>
                <a:latin typeface="+mj-lt"/>
                <a:ea typeface="Times New Roman" charset="0"/>
                <a:cs typeface="Times New Roman" charset="0"/>
              </a:rPr>
              <a:t>Initially, We have tried to store the record in AWS Dynamo DB - a no SQL DB, which is unstructured, and linked with it with a given user ID</a:t>
            </a:r>
            <a:r>
              <a:rPr lang="en-US" dirty="0" smtClean="0">
                <a:solidFill>
                  <a:srgbClr val="FFFFFF"/>
                </a:solidFill>
                <a:latin typeface="+mj-lt"/>
                <a:ea typeface="Times New Roman" charset="0"/>
                <a:cs typeface="Times New Roman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>
                <a:solidFill>
                  <a:srgbClr val="FFFFFF"/>
                </a:solidFill>
                <a:latin typeface="+mj-lt"/>
                <a:ea typeface="Times New Roman" charset="0"/>
                <a:cs typeface="Times New Roman" charset="0"/>
              </a:rPr>
              <a:t>We have got some IAM policy configuration issue and implemented just using front end, and lambda.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>
                <a:solidFill>
                  <a:srgbClr val="FFFFFF"/>
                </a:solidFill>
                <a:latin typeface="+mj-lt"/>
                <a:ea typeface="Times New Roman" charset="0"/>
                <a:cs typeface="Times New Roman" charset="0"/>
              </a:rPr>
              <a:t>Intent is just a method, and slot is a bucket or variable.</a:t>
            </a:r>
            <a:endParaRPr lang="en-US" dirty="0">
              <a:solidFill>
                <a:srgbClr val="FFFFFF"/>
              </a:solidFill>
              <a:latin typeface="+mj-lt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83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672200" y="4569600"/>
            <a:ext cx="23868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BD831AA-5512-4D4F-B706-C415E2EB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688F05-1765-4EEA-954D-B282C4F4B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We were going to do a project on Raspberry pi in the beginning. But plans changes after COVID-19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Finally did Smart Cart Amazon skill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Still in development by Amazon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Connection errors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New database</a:t>
            </a:r>
          </a:p>
        </p:txBody>
      </p:sp>
    </p:spTree>
    <p:extLst>
      <p:ext uri="{BB962C8B-B14F-4D97-AF65-F5344CB8AC3E}">
        <p14:creationId xmlns:p14="http://schemas.microsoft.com/office/powerpoint/2010/main" val="295277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672200" y="4569600"/>
            <a:ext cx="23868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Demo: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98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489727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https://www.123rf.com/stock-photo/</a:t>
            </a:r>
            <a:r>
              <a:rPr lang="en-US" sz="1000" dirty="0" err="1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thank_you_button.html?sti</a:t>
            </a:r>
            <a:r>
              <a:rPr lang="en-US" sz="1000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=nzpkqn3px1e9s36l76|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265</Words>
  <Application>Microsoft Macintosh PowerPoint</Application>
  <PresentationFormat>On-screen Show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Century Gothic</vt:lpstr>
      <vt:lpstr>Times New Roman</vt:lpstr>
      <vt:lpstr>Wingdings</vt:lpstr>
      <vt:lpstr>Arial</vt:lpstr>
      <vt:lpstr>Simple Light</vt:lpstr>
      <vt:lpstr>PowerPoint Presentation</vt:lpstr>
      <vt:lpstr>PowerPoint Presentation</vt:lpstr>
      <vt:lpstr>PowerPoint Presentation</vt:lpstr>
      <vt:lpstr>Challenges</vt:lpstr>
      <vt:lpstr>Demo: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183</cp:revision>
  <dcterms:modified xsi:type="dcterms:W3CDTF">2020-05-13T16:20:50Z</dcterms:modified>
</cp:coreProperties>
</file>