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71" r:id="rId4"/>
    <p:sldId id="27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1"/>
    <p:restoredTop sz="94664"/>
  </p:normalViewPr>
  <p:slideViewPr>
    <p:cSldViewPr snapToGrid="0">
      <p:cViewPr varScale="1">
        <p:scale>
          <a:sx n="226" d="100"/>
          <a:sy n="226" d="100"/>
        </p:scale>
        <p:origin x="23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19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900"/>
              <a:buNone/>
            </a:pP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in the Internet of Things</a:t>
            </a:r>
            <a: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442/642</a:t>
            </a:r>
            <a:endParaRPr sz="1100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: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b="1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Xiaohui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Liang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13/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</a:t>
            </a:r>
            <a:endParaRPr sz="1050" b="1" cap="none" dirty="0">
              <a:solidFill>
                <a:srgbClr val="0070C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43050" cy="18492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43050" y="-4"/>
            <a:ext cx="7601100" cy="186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Massachusetts</a:t>
            </a:r>
            <a:endParaRPr sz="45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3094" y="3898232"/>
            <a:ext cx="2630905" cy="12452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Jesh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Birva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Sevak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928056"/>
            <a:ext cx="3890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www.umb.edu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creative_services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brand_manual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/files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4756" y="327376"/>
            <a:ext cx="7845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Alexa “Smart Cart” Skill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We have built a custom Alexa skill with the capability to manage our shopping </a:t>
            </a:r>
            <a:r>
              <a:rPr lang="en-US" dirty="0" smtClean="0">
                <a:solidFill>
                  <a:srgbClr val="FFFFFF"/>
                </a:solidFill>
              </a:rPr>
              <a:t>activity.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Smart cart skill had designed with add, remove, </a:t>
            </a:r>
            <a:r>
              <a:rPr lang="en-US" dirty="0" smtClean="0">
                <a:solidFill>
                  <a:srgbClr val="FFFFFF"/>
                </a:solidFill>
              </a:rPr>
              <a:t>list, and </a:t>
            </a:r>
            <a:r>
              <a:rPr lang="en-US" dirty="0">
                <a:solidFill>
                  <a:srgbClr val="FFFFFF"/>
                </a:solidFill>
              </a:rPr>
              <a:t>checkout </a:t>
            </a:r>
            <a:r>
              <a:rPr lang="en-US" dirty="0" smtClean="0">
                <a:solidFill>
                  <a:srgbClr val="FFFFFF"/>
                </a:solidFill>
              </a:rPr>
              <a:t>intents.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It is a voice-controlled grocery shopping. The primary goal is building Alexa skill, which helps us to manage our grocery shopping list. We had implemented add Item, remove Item, list all item functionality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When the user invokes the skill name open “smart cart”, the custom skill will start with a welcome greeting.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When the user wants to add an item or items, the user has to say “add 4 pieces of Avocado”, and for remove, it is similar, quantity followed by item name.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2356" y="491065"/>
            <a:ext cx="7845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dirty="0" smtClean="0">
              <a:solidFill>
                <a:srgbClr val="FFFFFF"/>
              </a:solidFill>
              <a:latin typeface="+mj-lt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Initially, We have tried to store the record in AWS Dynamo DB - a no SQL DB, which is unstructured, and linked with it with a given user ID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We have got some IAM policy configuration issue and implemented just using front end, and lambda.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Intent is just a method, and slot is a bucket or variable.</a:t>
            </a:r>
            <a:endParaRPr lang="en-US" dirty="0">
              <a:solidFill>
                <a:srgbClr val="FFFFFF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83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8972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10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228</Words>
  <Application>Microsoft Macintosh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Times New Roman</vt:lpstr>
      <vt:lpstr>Wingdings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179</cp:revision>
  <dcterms:modified xsi:type="dcterms:W3CDTF">2020-05-13T15:03:09Z</dcterms:modified>
</cp:coreProperties>
</file>