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70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4"/>
    <p:restoredTop sz="94707"/>
  </p:normalViewPr>
  <p:slideViewPr>
    <p:cSldViewPr snapToGrid="0">
      <p:cViewPr varScale="1">
        <p:scale>
          <a:sx n="113" d="100"/>
          <a:sy n="113" d="100"/>
        </p:scale>
        <p:origin x="54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98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819cfb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543819cfb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5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3819cfbf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543819cfbf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88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3819cfbf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43819cfbf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3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4585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7484" y="1539692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616805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6713756" y="2418903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764407" y="221800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0" y="1908281"/>
            <a:ext cx="9144000" cy="323521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10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endParaRPr sz="1400" b="1" cap="none" dirty="0">
              <a:solidFill>
                <a:schemeClr val="accent4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900"/>
              <a:buNone/>
            </a:pP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in the Internet of Things</a:t>
            </a:r>
            <a: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36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lang="en-US" sz="36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442/642</a:t>
            </a:r>
            <a:endParaRPr sz="1100" dirty="0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</a:pPr>
            <a: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: 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000" b="1" cap="none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Xiaohui</a:t>
            </a:r>
            <a:r>
              <a:rPr lang="en-US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Liang</a:t>
            </a:r>
            <a:endParaRPr sz="2000" b="1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000" b="1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</a:t>
            </a:r>
            <a:r>
              <a:rPr lang="en" sz="2000" b="1" cap="none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2019</a:t>
            </a:r>
            <a:endParaRPr sz="1050" b="1" cap="none" dirty="0">
              <a:solidFill>
                <a:srgbClr val="0070C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543050" cy="18492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543050" y="-4"/>
            <a:ext cx="7601100" cy="18696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Massachusetts</a:t>
            </a:r>
            <a:endParaRPr sz="45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Boston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accent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13094" y="3898232"/>
            <a:ext cx="2630905" cy="12452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Name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Name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0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928056"/>
            <a:ext cx="3890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www.umb.edu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creative_services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800" b="1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brand_manual</a:t>
            </a:r>
            <a:r>
              <a:rPr lang="en" sz="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/files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672200" y="4569600"/>
            <a:ext cx="2386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3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template...</a:t>
            </a:r>
            <a:endParaRPr sz="23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48972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https://www.123rf.com/stock-photo/</a:t>
            </a:r>
            <a:r>
              <a:rPr lang="en-US" sz="1000" dirty="0" err="1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thank_you_button.html?sti</a:t>
            </a:r>
            <a:r>
              <a:rPr lang="en-US" sz="1000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=nzpkqn3px1e9s36l76|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26</Words>
  <Application>Microsoft Macintosh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Times New Roman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154</cp:revision>
  <dcterms:modified xsi:type="dcterms:W3CDTF">2020-03-30T09:55:02Z</dcterms:modified>
</cp:coreProperties>
</file>