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8" r:id="rId1"/>
  </p:sldMasterIdLst>
  <p:notesMasterIdLst>
    <p:notesMasterId r:id="rId2"/>
  </p:notesMasterIdLst>
  <p:sldIdLst>
    <p:sldId id="275" r:id="rId3"/>
    <p:sldId id="276" r:id="rId4"/>
    <p:sldId id="277" r:id="rId5"/>
    <p:sldId id="280" r:id="rId6"/>
    <p:sldId id="283" r:id="rId7"/>
    <p:sldId id="282" r:id="rId8"/>
  </p:sldIdLst>
  <p:sldSz type="A4" cy="6858000" cx="9906000"/>
  <p:notesSz cx="7053263" cy="93091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EE1231"/>
    <a:srgbClr val="F52D5A"/>
    <a:srgbClr val="A50021"/>
    <a:srgbClr val="3D6696"/>
    <a:srgbClr val="62CCF4"/>
    <a:srgbClr val="AAE0FA"/>
    <a:srgbClr val="D5DCFF"/>
    <a:srgbClr val="34BEF2"/>
    <a:srgbClr val="1BB6F1"/>
    <a:srgbClr val="660033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–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548" y="9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tableStyles" Target="tableStyles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7072"/>
          </a:xfrm>
          <a:prstGeom prst="rect"/>
        </p:spPr>
        <p:txBody>
          <a:bodyPr bIns="46749" lIns="93497" rIns="93497" rtlCol="0" tIns="46749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7072"/>
          </a:xfrm>
          <a:prstGeom prst="rect"/>
        </p:spPr>
        <p:txBody>
          <a:bodyPr bIns="46749" lIns="93497" rIns="93497" rtlCol="0" tIns="46749" vert="horz"/>
          <a:lstStyle>
            <a:lvl1pPr algn="r">
              <a:defRPr sz="1200"/>
            </a:lvl1pPr>
          </a:lstStyle>
          <a:p>
            <a:fld id="{D9747555-0A87-4B8E-9D7B-254BDC492551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104868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257300" y="1163638"/>
            <a:ext cx="4538663" cy="3141662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6749" lIns="93497" rIns="93497" rtlCol="0" tIns="46749" vert="horz"/>
          <a:p>
            <a:endParaRPr lang="en-US"/>
          </a:p>
        </p:txBody>
      </p:sp>
      <p:sp>
        <p:nvSpPr>
          <p:cNvPr id="104868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80004"/>
            <a:ext cx="5642610" cy="3665458"/>
          </a:xfrm>
          <a:prstGeom prst="rect"/>
        </p:spPr>
        <p:txBody>
          <a:bodyPr bIns="46749" lIns="93497" rIns="93497" rtlCol="0" tIns="46749" vert="horz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56414" cy="467071"/>
          </a:xfrm>
          <a:prstGeom prst="rect"/>
        </p:spPr>
        <p:txBody>
          <a:bodyPr anchor="b" bIns="46749" lIns="93497" rIns="93497" rtlCol="0" tIns="46749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30"/>
            <a:ext cx="3056414" cy="467071"/>
          </a:xfrm>
          <a:prstGeom prst="rect"/>
        </p:spPr>
        <p:txBody>
          <a:bodyPr anchor="b" bIns="46749" lIns="93497" rIns="93497" rtlCol="0" tIns="46749" vert="horz"/>
          <a:lstStyle>
            <a:lvl1pPr algn="r">
              <a:defRPr sz="1200"/>
            </a:lvl1pPr>
          </a:lstStyle>
          <a:p>
            <a:fld id="{DEFF684A-9316-47EE-AFD8-520022BBE62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371475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74295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114425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4859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1857375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22885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2600325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2971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/>
        </p:spPr>
        <p:txBody>
          <a:bodyPr/>
          <a:p>
            <a:fld id="{AD7291DC-D78F-450C-9D72-C3240EC03DB0}" type="datetime1">
              <a:rPr lang="en-US" smtClean="0"/>
              <a:t>12/9/2024</a:t>
            </a:fld>
            <a:endParaRPr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 sz="1138" i="1">
                <a:solidFill>
                  <a:schemeClr val="accent4">
                    <a:lumMod val="50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98C9801A-7E6F-45FF-8736-CF8285EAA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5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/>
        </p:spPr>
        <p:txBody>
          <a:bodyPr/>
          <a:p>
            <a:fld id="{1EBB4406-2417-4F44-A7E6-8639A3200223}" type="datetime1">
              <a:rPr lang="en-US" smtClean="0"/>
              <a:t>12/9/2024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8C9801A-7E6F-45FF-8736-CF8285EAA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06377"/>
            <a:ext cx="2228850" cy="4387851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06377"/>
            <a:ext cx="6521450" cy="4387851"/>
          </a:xfrm>
        </p:spPr>
        <p:txBody>
          <a:bodyPr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/>
        </p:spPr>
        <p:txBody>
          <a:bodyPr/>
          <a:p>
            <a:fld id="{CE74AF57-7037-430F-A28A-19445B71D0C8}" type="datetime1">
              <a:rPr lang="en-US" smtClean="0"/>
              <a:t>12/9/2024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8C9801A-7E6F-45FF-8736-CF8285EAA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495300" y="277815"/>
            <a:ext cx="8915400" cy="11398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48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600202"/>
            <a:ext cx="4375150" cy="4530725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9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30725"/>
          </a:xfrm>
        </p:spPr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243638"/>
            <a:ext cx="2311400" cy="457200"/>
          </a:xfrm>
          <a:prstGeom prst="rect"/>
        </p:spPr>
        <p:txBody>
          <a:bodyPr/>
          <a:p>
            <a:fld id="{A63D3B7F-49DC-480E-8977-4545ABEEACCB}" type="datetime1">
              <a:rPr lang="en-US" smtClean="0"/>
              <a:t>12/9/2024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4550" y="6248400"/>
            <a:ext cx="3136900" cy="457200"/>
          </a:xfrm>
        </p:spPr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99300" y="6243638"/>
            <a:ext cx="2311400" cy="457200"/>
          </a:xfrm>
        </p:spPr>
        <p:txBody>
          <a:bodyPr/>
          <a:p>
            <a:fld id="{98C9801A-7E6F-45FF-8736-CF8285EAA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Rounded Rectangle 14"/>
          <p:cNvSpPr/>
          <p:nvPr/>
        </p:nvSpPr>
        <p:spPr>
          <a:xfrm>
            <a:off x="247650" y="228600"/>
            <a:ext cx="9420606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463" lang="en-US"/>
          </a:p>
        </p:txBody>
      </p:sp>
      <p:sp>
        <p:nvSpPr>
          <p:cNvPr id="10486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86438" y="6248402"/>
            <a:ext cx="7546689" cy="365125"/>
          </a:xfrm>
        </p:spPr>
        <p:txBody>
          <a:bodyPr/>
          <a:p>
            <a:endParaRPr lang="en-US"/>
          </a:p>
        </p:txBody>
      </p:sp>
      <p:sp>
        <p:nvSpPr>
          <p:cNvPr id="104861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21" y="6248403"/>
            <a:ext cx="1258645" cy="365125"/>
          </a:xfrm>
        </p:spPr>
        <p:txBody>
          <a:bodyPr/>
          <a:p>
            <a:fld id="{98C9801A-7E6F-45FF-8736-CF8285EAA861}" type="slidenum">
              <a:rPr lang="en-US" smtClean="0"/>
              <a:t>‹#›</a:t>
            </a:fld>
            <a:endParaRPr lang="en-US"/>
          </a:p>
        </p:txBody>
      </p:sp>
      <p:grpSp>
        <p:nvGrpSpPr>
          <p:cNvPr id="37" name="Group 23"/>
          <p:cNvGrpSpPr>
            <a:grpSpLocks noChangeAspect="1"/>
          </p:cNvGrpSpPr>
          <p:nvPr/>
        </p:nvGrpSpPr>
        <p:grpSpPr bwMode="hidden">
          <a:xfrm>
            <a:off x="229304" y="714191"/>
            <a:ext cx="9450324" cy="1331580"/>
            <a:chOff x="-3905250" y="4294188"/>
            <a:chExt cx="13011150" cy="1892300"/>
          </a:xfrm>
        </p:grpSpPr>
        <p:sp>
          <p:nvSpPr>
            <p:cNvPr id="1048614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463" lang="en-US"/>
            </a:p>
          </p:txBody>
        </p:sp>
        <p:sp>
          <p:nvSpPr>
            <p:cNvPr id="1048615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463" lang="en-US"/>
            </a:p>
          </p:txBody>
        </p:sp>
        <p:sp>
          <p:nvSpPr>
            <p:cNvPr id="1048616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463" lang="en-US"/>
            </a:p>
          </p:txBody>
        </p:sp>
        <p:sp>
          <p:nvSpPr>
            <p:cNvPr id="1048617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463" lang="en-US"/>
            </a:p>
          </p:txBody>
        </p:sp>
        <p:sp useBgFill="1">
          <p:nvSpPr>
            <p:cNvPr id="1048618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463" lang="en-US"/>
            </a:p>
          </p:txBody>
        </p:sp>
      </p:grpSp>
      <p:sp>
        <p:nvSpPr>
          <p:cNvPr id="1048619" name="Title 6"/>
          <p:cNvSpPr txBox="1"/>
          <p:nvPr/>
        </p:nvSpPr>
        <p:spPr>
          <a:xfrm>
            <a:off x="247650" y="249816"/>
            <a:ext cx="9493250" cy="464377"/>
          </a:xfrm>
          <a:prstGeom prst="rect"/>
        </p:spPr>
        <p:txBody>
          <a:bodyPr anchor="ctr" bIns="37148" lIns="74295" rIns="74295" rtlCol="0" tIns="37148" vert="horz">
            <a:normAutofit/>
          </a:bodyPr>
          <a:lstStyle>
            <a:lvl1pPr algn="l" defTabSz="914400" eaLnBrk="1" hangingPunct="1" latinLnBrk="0" rtl="0">
              <a:spcBef>
                <a:spcPct val="0"/>
              </a:spcBef>
              <a:buNone/>
              <a:defRPr baseline="0" sz="1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sz="975" lang="en-US"/>
              <a:t>MATLAB Programming for Engineers</a:t>
            </a:r>
            <a:r>
              <a:rPr baseline="0" sz="975" lang="en-US"/>
              <a:t>, 5</a:t>
            </a:r>
            <a:r>
              <a:rPr baseline="30000" sz="975" lang="en-US"/>
              <a:t>th</a:t>
            </a:r>
            <a:r>
              <a:rPr baseline="0" sz="975" lang="en-US"/>
              <a:t> edition</a:t>
            </a:r>
            <a:r>
              <a:rPr sz="975" lang="en-US"/>
              <a:t>			                     	     Chapman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ounded Rectangle 14"/>
          <p:cNvSpPr/>
          <p:nvPr/>
        </p:nvSpPr>
        <p:spPr>
          <a:xfrm>
            <a:off x="247650" y="228600"/>
            <a:ext cx="9420606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sz="1463" lang="en-US"/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8621" y="6248403"/>
            <a:ext cx="1258645" cy="365125"/>
          </a:xfrm>
        </p:spPr>
        <p:txBody>
          <a:bodyPr/>
          <a:p>
            <a:fld id="{98C9801A-7E6F-45FF-8736-CF8285EAA861}" type="slidenum">
              <a:rPr lang="en-US" smtClean="0"/>
              <a:t>‹#›</a:t>
            </a:fld>
            <a:endParaRPr lang="en-US"/>
          </a:p>
        </p:txBody>
      </p:sp>
      <p:grpSp>
        <p:nvGrpSpPr>
          <p:cNvPr id="47" name="Group 23"/>
          <p:cNvGrpSpPr>
            <a:grpSpLocks noChangeAspect="1"/>
          </p:cNvGrpSpPr>
          <p:nvPr/>
        </p:nvGrpSpPr>
        <p:grpSpPr bwMode="hidden">
          <a:xfrm>
            <a:off x="229304" y="714191"/>
            <a:ext cx="9450324" cy="1331580"/>
            <a:chOff x="-3905250" y="4294188"/>
            <a:chExt cx="13011150" cy="1892300"/>
          </a:xfrm>
        </p:grpSpPr>
        <p:sp>
          <p:nvSpPr>
            <p:cNvPr id="104866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463" lang="en-US"/>
            </a:p>
          </p:txBody>
        </p:sp>
        <p:sp>
          <p:nvSpPr>
            <p:cNvPr id="104866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463" lang="en-US"/>
            </a:p>
          </p:txBody>
        </p:sp>
        <p:sp>
          <p:nvSpPr>
            <p:cNvPr id="104866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463" lang="en-US"/>
            </a:p>
          </p:txBody>
        </p:sp>
        <p:sp>
          <p:nvSpPr>
            <p:cNvPr id="104867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463" lang="en-US"/>
            </a:p>
          </p:txBody>
        </p:sp>
        <p:sp useBgFill="1">
          <p:nvSpPr>
            <p:cNvPr id="1048671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anchor="t" anchorCtr="0" bIns="45720" compatLnSpc="1" lIns="91440" numCol="1" rIns="91440" tIns="45720" vert="horz" wrap="square">
              <a:prstTxWarp prst="textNoShape"/>
            </a:bodyPr>
            <a:p>
              <a:endParaRPr sz="1463" lang="en-US"/>
            </a:p>
          </p:txBody>
        </p:sp>
      </p:grpSp>
      <p:sp>
        <p:nvSpPr>
          <p:cNvPr id="1048672" name="Title 21"/>
          <p:cNvSpPr>
            <a:spLocks noGrp="1"/>
          </p:cNvSpPr>
          <p:nvPr>
            <p:ph type="title"/>
          </p:nvPr>
        </p:nvSpPr>
        <p:spPr>
          <a:xfrm>
            <a:off x="229305" y="1518502"/>
            <a:ext cx="9438952" cy="1300898"/>
          </a:xfrm>
        </p:spPr>
        <p:txBody>
          <a:bodyPr anchor="t">
            <a:noAutofit/>
          </a:bodyPr>
          <a:lstStyle>
            <a:lvl1pPr algn="l">
              <a:defRPr sz="2600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3" name="Content Placeholder 2"/>
          <p:cNvSpPr>
            <a:spLocks noGrp="1"/>
          </p:cNvSpPr>
          <p:nvPr>
            <p:ph idx="1"/>
          </p:nvPr>
        </p:nvSpPr>
        <p:spPr>
          <a:xfrm>
            <a:off x="229304" y="2819401"/>
            <a:ext cx="9450324" cy="3036371"/>
          </a:xfrm>
        </p:spPr>
        <p:txBody>
          <a:bodyPr anchor="t"/>
          <a:lstStyle>
            <a:lvl1pPr>
              <a:buClr>
                <a:schemeClr val="bg1"/>
              </a:buClr>
              <a:defRPr sz="1788">
                <a:solidFill>
                  <a:srgbClr val="000000"/>
                </a:solidFill>
              </a:defRPr>
            </a:lvl1pPr>
            <a:lvl2pPr>
              <a:buClr>
                <a:schemeClr val="bg1"/>
              </a:buClr>
              <a:defRPr sz="1625">
                <a:solidFill>
                  <a:srgbClr val="000000"/>
                </a:solidFill>
              </a:defRPr>
            </a:lvl2pPr>
            <a:lvl3pPr>
              <a:buClr>
                <a:schemeClr val="bg1"/>
              </a:buClr>
              <a:defRPr sz="1463">
                <a:solidFill>
                  <a:srgbClr val="000000"/>
                </a:solidFill>
              </a:defRPr>
            </a:lvl3pPr>
            <a:lvl4pPr>
              <a:buClr>
                <a:schemeClr val="bg1"/>
              </a:buClr>
              <a:defRPr sz="1300">
                <a:solidFill>
                  <a:srgbClr val="000000"/>
                </a:solidFill>
              </a:defRPr>
            </a:lvl4pPr>
            <a:lvl5pPr>
              <a:buClr>
                <a:schemeClr val="bg1"/>
              </a:buClr>
              <a:defRPr sz="1300">
                <a:solidFill>
                  <a:srgbClr val="000000"/>
                </a:solidFill>
              </a:defRPr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4" name="Title 6"/>
          <p:cNvSpPr txBox="1"/>
          <p:nvPr/>
        </p:nvSpPr>
        <p:spPr>
          <a:xfrm>
            <a:off x="247650" y="249816"/>
            <a:ext cx="9493250" cy="464377"/>
          </a:xfrm>
          <a:prstGeom prst="rect"/>
        </p:spPr>
        <p:txBody>
          <a:bodyPr anchor="ctr" bIns="37148" lIns="74295" rIns="74295" rtlCol="0" tIns="37148" vert="horz">
            <a:normAutofit/>
          </a:bodyPr>
          <a:lstStyle>
            <a:lvl1pPr algn="l" defTabSz="914400" eaLnBrk="1" hangingPunct="1" latinLnBrk="0" rtl="0">
              <a:spcBef>
                <a:spcPct val="0"/>
              </a:spcBef>
              <a:buNone/>
              <a:defRPr baseline="0" sz="1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sz="975" lang="en-US"/>
              <a:t>MATLAB Programming for Engineers</a:t>
            </a:r>
            <a:r>
              <a:rPr baseline="0" sz="975" lang="en-US"/>
              <a:t>, 5</a:t>
            </a:r>
            <a:r>
              <a:rPr baseline="30000" sz="975" lang="en-US"/>
              <a:t>th</a:t>
            </a:r>
            <a:r>
              <a:rPr baseline="0" sz="975" lang="en-US"/>
              <a:t> edition</a:t>
            </a:r>
            <a:r>
              <a:rPr sz="975" lang="en-US"/>
              <a:t>			                     	     Chapman</a:t>
            </a:r>
          </a:p>
        </p:txBody>
      </p:sp>
      <p:sp>
        <p:nvSpPr>
          <p:cNvPr id="1048675" name="Footer Placeholder 6"/>
          <p:cNvSpPr txBox="1"/>
          <p:nvPr/>
        </p:nvSpPr>
        <p:spPr>
          <a:xfrm>
            <a:off x="229304" y="6248401"/>
            <a:ext cx="9450324" cy="381000"/>
          </a:xfrm>
          <a:prstGeom prst="rect"/>
        </p:spPr>
        <p:txBody>
          <a:bodyPr anchor="ctr"/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813" lang="en-US"/>
          </a:p>
          <a:p>
            <a:pPr algn="ctr"/>
            <a:r>
              <a:rPr sz="813" lang="en-US"/>
              <a:t>© 2016</a:t>
            </a:r>
            <a:r>
              <a:rPr baseline="0" sz="813" lang="en-US"/>
              <a:t> </a:t>
            </a:r>
            <a:r>
              <a:rPr sz="813" lang="en-US"/>
              <a:t>Cengage Learning Engineering. All Rights Reserved. </a:t>
            </a:r>
          </a:p>
          <a:p>
            <a:pPr algn="ctr"/>
            <a:endParaRPr sz="975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3E4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  <a:lvl2pPr>
              <a:defRPr>
                <a:solidFill>
                  <a:srgbClr val="7030A0"/>
                </a:solidFill>
              </a:defRPr>
            </a:lvl2pPr>
            <a:lvl3pPr>
              <a:defRPr>
                <a:solidFill>
                  <a:srgbClr val="0070C0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/>
        </p:spPr>
        <p:txBody>
          <a:bodyPr/>
          <a:p>
            <a:fld id="{CD29162F-9749-4E83-9008-419007B74BB6}" type="datetime1">
              <a:rPr lang="en-US" smtClean="0"/>
              <a:t>12/9/2024</a:t>
            </a:fld>
            <a:endParaRPr lang="en-US"/>
          </a:p>
        </p:txBody>
      </p:sp>
      <p:sp>
        <p:nvSpPr>
          <p:cNvPr id="104858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8C9801A-7E6F-45FF-8736-CF8285EAA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b="1" cap="all" sz="32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indent="0" marL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1pPr>
            <a:lvl2pPr indent="0" marL="371475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2pPr>
            <a:lvl3pPr indent="0" marL="74295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indent="0" marL="1114425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4pPr>
            <a:lvl5pPr indent="0" marL="148590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5pPr>
            <a:lvl6pPr indent="0" marL="1857375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6pPr>
            <a:lvl7pPr indent="0" marL="222885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7pPr>
            <a:lvl8pPr indent="0" marL="2600325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8pPr>
            <a:lvl9pPr indent="0" marL="2971800">
              <a:buNone/>
              <a:defRPr sz="11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/>
        </p:spPr>
        <p:txBody>
          <a:bodyPr/>
          <a:p>
            <a:fld id="{2336D15F-255D-413B-98C5-718A6B2376E0}" type="datetime1">
              <a:rPr lang="en-US" smtClean="0"/>
              <a:t>12/9/2024</a:t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8C9801A-7E6F-45FF-8736-CF8285EAA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59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200153"/>
            <a:ext cx="4375150" cy="339407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0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200153"/>
            <a:ext cx="4375150" cy="3394075"/>
          </a:xfrm>
        </p:spPr>
        <p:txBody>
          <a:bodyPr/>
          <a:lstStyle>
            <a:lvl1pPr>
              <a:defRPr sz="2275"/>
            </a:lvl1pPr>
            <a:lvl2pPr>
              <a:defRPr sz="1950"/>
            </a:lvl2pPr>
            <a:lvl3pPr>
              <a:defRPr sz="1625"/>
            </a:lvl3pPr>
            <a:lvl4pPr>
              <a:defRPr sz="1463"/>
            </a:lvl4pPr>
            <a:lvl5pPr>
              <a:defRPr sz="1463"/>
            </a:lvl5pPr>
            <a:lvl6pPr>
              <a:defRPr sz="1463"/>
            </a:lvl6pPr>
            <a:lvl7pPr>
              <a:defRPr sz="1463"/>
            </a:lvl7pPr>
            <a:lvl8pPr>
              <a:defRPr sz="1463"/>
            </a:lvl8pPr>
            <a:lvl9pPr>
              <a:defRPr sz="146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/>
        </p:spPr>
        <p:txBody>
          <a:bodyPr/>
          <a:p>
            <a:fld id="{55343558-89CE-44BD-BB2A-666D533AC09C}" type="datetime1">
              <a:rPr lang="en-US" smtClean="0"/>
              <a:t>12/9/2024</a:t>
            </a:fld>
            <a:endParaRPr lang="en-US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8C9801A-7E6F-45FF-8736-CF8285EAA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5"/>
            <a:ext cx="4376870" cy="639763"/>
          </a:xfrm>
        </p:spPr>
        <p:txBody>
          <a:bodyPr anchor="b"/>
          <a:lstStyle>
            <a:lvl1pPr indent="0" marL="0">
              <a:buNone/>
              <a:defRPr b="1" sz="1950"/>
            </a:lvl1pPr>
            <a:lvl2pPr indent="0" marL="371475">
              <a:buNone/>
              <a:defRPr b="1" sz="1625"/>
            </a:lvl2pPr>
            <a:lvl3pPr indent="0" marL="742950">
              <a:buNone/>
              <a:defRPr b="1" sz="1463"/>
            </a:lvl3pPr>
            <a:lvl4pPr indent="0" marL="1114425">
              <a:buNone/>
              <a:defRPr b="1" sz="1300"/>
            </a:lvl4pPr>
            <a:lvl5pPr indent="0" marL="1485900">
              <a:buNone/>
              <a:defRPr b="1" sz="1300"/>
            </a:lvl5pPr>
            <a:lvl6pPr indent="0" marL="1857375">
              <a:buNone/>
              <a:defRPr b="1" sz="1300"/>
            </a:lvl6pPr>
            <a:lvl7pPr indent="0" marL="2228850">
              <a:buNone/>
              <a:defRPr b="1" sz="1300"/>
            </a:lvl7pPr>
            <a:lvl8pPr indent="0" marL="2600325">
              <a:buNone/>
              <a:defRPr b="1" sz="1300"/>
            </a:lvl8pPr>
            <a:lvl9pPr indent="0" marL="2971800">
              <a:buNone/>
              <a:defRPr b="1" sz="1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4" y="1535115"/>
            <a:ext cx="4378589" cy="639763"/>
          </a:xfrm>
        </p:spPr>
        <p:txBody>
          <a:bodyPr anchor="b"/>
          <a:lstStyle>
            <a:lvl1pPr indent="0" marL="0">
              <a:buNone/>
              <a:defRPr b="1" sz="1950"/>
            </a:lvl1pPr>
            <a:lvl2pPr indent="0" marL="371475">
              <a:buNone/>
              <a:defRPr b="1" sz="1625"/>
            </a:lvl2pPr>
            <a:lvl3pPr indent="0" marL="742950">
              <a:buNone/>
              <a:defRPr b="1" sz="1463"/>
            </a:lvl3pPr>
            <a:lvl4pPr indent="0" marL="1114425">
              <a:buNone/>
              <a:defRPr b="1" sz="1300"/>
            </a:lvl4pPr>
            <a:lvl5pPr indent="0" marL="1485900">
              <a:buNone/>
              <a:defRPr b="1" sz="1300"/>
            </a:lvl5pPr>
            <a:lvl6pPr indent="0" marL="1857375">
              <a:buNone/>
              <a:defRPr b="1" sz="1300"/>
            </a:lvl6pPr>
            <a:lvl7pPr indent="0" marL="2228850">
              <a:buNone/>
              <a:defRPr b="1" sz="1300"/>
            </a:lvl7pPr>
            <a:lvl8pPr indent="0" marL="2600325">
              <a:buNone/>
              <a:defRPr b="1" sz="1300"/>
            </a:lvl8pPr>
            <a:lvl9pPr indent="0" marL="2971800">
              <a:buNone/>
              <a:defRPr b="1" sz="13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5032114" y="2174875"/>
            <a:ext cx="4378589" cy="3951288"/>
          </a:xfrm>
        </p:spPr>
        <p:txBody>
          <a:bodyPr/>
          <a:lstStyle>
            <a:lvl1pPr>
              <a:defRPr sz="1950"/>
            </a:lvl1pPr>
            <a:lvl2pPr>
              <a:defRPr sz="1625"/>
            </a:lvl2pPr>
            <a:lvl3pPr>
              <a:defRPr sz="1463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/>
        </p:spPr>
        <p:txBody>
          <a:bodyPr/>
          <a:p>
            <a:fld id="{7A1F0255-12D0-4CC6-BE70-0FEB1877F396}" type="datetime1">
              <a:rPr lang="en-US" smtClean="0"/>
              <a:t>12/9/2024</a:t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8C9801A-7E6F-45FF-8736-CF8285EAA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8" name="Date Placeholder 2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/>
        </p:spPr>
        <p:txBody>
          <a:bodyPr/>
          <a:p>
            <a:fld id="{0A76F412-2524-4CCC-9C43-CBA7FFCE17CE}" type="datetime1">
              <a:rPr lang="en-US" smtClean="0"/>
              <a:t>12/9/2024</a:t>
            </a:fld>
            <a:endParaRPr lang="en-US"/>
          </a:p>
        </p:txBody>
      </p:sp>
      <p:sp>
        <p:nvSpPr>
          <p:cNvPr id="104858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8C9801A-7E6F-45FF-8736-CF8285EAA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/>
        </p:spPr>
        <p:txBody>
          <a:bodyPr/>
          <a:p>
            <a:fld id="{81723E29-31CE-490D-B4E4-7AE1EF381CE9}" type="datetime1">
              <a:rPr lang="en-US" smtClean="0"/>
              <a:t>12/9/2024</a:t>
            </a:fld>
            <a:endParaRPr lang="en-US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8C9801A-7E6F-45FF-8736-CF8285EAA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495302" y="273051"/>
            <a:ext cx="3259006" cy="1162051"/>
          </a:xfrm>
        </p:spPr>
        <p:txBody>
          <a:bodyPr anchor="b"/>
          <a:lstStyle>
            <a:lvl1pPr algn="l">
              <a:defRPr b="1" sz="16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7" name="Content Placeholder 2"/>
          <p:cNvSpPr>
            <a:spLocks noGrp="1"/>
          </p:cNvSpPr>
          <p:nvPr>
            <p:ph idx="1"/>
          </p:nvPr>
        </p:nvSpPr>
        <p:spPr>
          <a:xfrm>
            <a:off x="3872971" y="273054"/>
            <a:ext cx="5537729" cy="5853113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2" y="1435103"/>
            <a:ext cx="3259006" cy="4691063"/>
          </a:xfrm>
        </p:spPr>
        <p:txBody>
          <a:bodyPr/>
          <a:lstStyle>
            <a:lvl1pPr indent="0" marL="0">
              <a:buNone/>
              <a:defRPr sz="1138"/>
            </a:lvl1pPr>
            <a:lvl2pPr indent="0" marL="371475">
              <a:buNone/>
              <a:defRPr sz="975"/>
            </a:lvl2pPr>
            <a:lvl3pPr indent="0" marL="742950">
              <a:buNone/>
              <a:defRPr sz="813"/>
            </a:lvl3pPr>
            <a:lvl4pPr indent="0" marL="1114425">
              <a:buNone/>
              <a:defRPr sz="731"/>
            </a:lvl4pPr>
            <a:lvl5pPr indent="0" marL="1485900">
              <a:buNone/>
              <a:defRPr sz="731"/>
            </a:lvl5pPr>
            <a:lvl6pPr indent="0" marL="1857375">
              <a:buNone/>
              <a:defRPr sz="731"/>
            </a:lvl6pPr>
            <a:lvl7pPr indent="0" marL="2228850">
              <a:buNone/>
              <a:defRPr sz="731"/>
            </a:lvl7pPr>
            <a:lvl8pPr indent="0" marL="2600325">
              <a:buNone/>
              <a:defRPr sz="731"/>
            </a:lvl8pPr>
            <a:lvl9pPr indent="0" marL="2971800">
              <a:buNone/>
              <a:defRPr sz="73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/>
        </p:spPr>
        <p:txBody>
          <a:bodyPr/>
          <a:p>
            <a:fld id="{34037E2F-09F0-4D99-8027-CAD9016790E8}" type="datetime1">
              <a:rPr lang="en-US" smtClean="0"/>
              <a:t>12/9/2024</a:t>
            </a:fld>
            <a:endParaRPr lang="en-US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8C9801A-7E6F-45FF-8736-CF8285EAA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1941645" y="4800602"/>
            <a:ext cx="5943600" cy="566739"/>
          </a:xfrm>
        </p:spPr>
        <p:txBody>
          <a:bodyPr anchor="b"/>
          <a:lstStyle>
            <a:lvl1pPr algn="l">
              <a:defRPr b="1" sz="1625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6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indent="0" marL="0">
              <a:buNone/>
              <a:defRPr sz="2600"/>
            </a:lvl1pPr>
            <a:lvl2pPr indent="0" marL="371475">
              <a:buNone/>
              <a:defRPr sz="2275"/>
            </a:lvl2pPr>
            <a:lvl3pPr indent="0" marL="742950">
              <a:buNone/>
              <a:defRPr sz="1950"/>
            </a:lvl3pPr>
            <a:lvl4pPr indent="0" marL="1114425">
              <a:buNone/>
              <a:defRPr sz="1625"/>
            </a:lvl4pPr>
            <a:lvl5pPr indent="0" marL="1485900">
              <a:buNone/>
              <a:defRPr sz="1625"/>
            </a:lvl5pPr>
            <a:lvl6pPr indent="0" marL="1857375">
              <a:buNone/>
              <a:defRPr sz="1625"/>
            </a:lvl6pPr>
            <a:lvl7pPr indent="0" marL="2228850">
              <a:buNone/>
              <a:defRPr sz="1625"/>
            </a:lvl7pPr>
            <a:lvl8pPr indent="0" marL="2600325">
              <a:buNone/>
              <a:defRPr sz="1625"/>
            </a:lvl8pPr>
            <a:lvl9pPr indent="0" marL="2971800">
              <a:buNone/>
              <a:defRPr sz="16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3"/>
          </a:xfrm>
        </p:spPr>
        <p:txBody>
          <a:bodyPr/>
          <a:lstStyle>
            <a:lvl1pPr indent="0" marL="0">
              <a:buNone/>
              <a:defRPr sz="1138"/>
            </a:lvl1pPr>
            <a:lvl2pPr indent="0" marL="371475">
              <a:buNone/>
              <a:defRPr sz="975"/>
            </a:lvl2pPr>
            <a:lvl3pPr indent="0" marL="742950">
              <a:buNone/>
              <a:defRPr sz="813"/>
            </a:lvl3pPr>
            <a:lvl4pPr indent="0" marL="1114425">
              <a:buNone/>
              <a:defRPr sz="731"/>
            </a:lvl4pPr>
            <a:lvl5pPr indent="0" marL="1485900">
              <a:buNone/>
              <a:defRPr sz="731"/>
            </a:lvl5pPr>
            <a:lvl6pPr indent="0" marL="1857375">
              <a:buNone/>
              <a:defRPr sz="731"/>
            </a:lvl6pPr>
            <a:lvl7pPr indent="0" marL="2228850">
              <a:buNone/>
              <a:defRPr sz="731"/>
            </a:lvl7pPr>
            <a:lvl8pPr indent="0" marL="2600325">
              <a:buNone/>
              <a:defRPr sz="731"/>
            </a:lvl8pPr>
            <a:lvl9pPr indent="0" marL="2971800">
              <a:buNone/>
              <a:defRPr sz="73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>
          <a:xfrm>
            <a:off x="495300" y="6356353"/>
            <a:ext cx="2311400" cy="365125"/>
          </a:xfrm>
          <a:prstGeom prst="rect"/>
        </p:spPr>
        <p:txBody>
          <a:bodyPr/>
          <a:p>
            <a:fld id="{D629E061-9BFF-4335-AF36-3C3A1766E99E}" type="datetime1">
              <a:rPr lang="en-US" smtClean="0"/>
              <a:t>12/9/2024</a:t>
            </a:fld>
            <a:endParaRPr lang="en-US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8C9801A-7E6F-45FF-8736-CF8285EAA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image" Target="../media/image1.jpeg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 dpi="0">
          <a:blip xmlns:r="http://schemas.openxmlformats.org/officeDocument/2006/relationships" r:embed="rId15">
            <a:lum/>
          </a:blip>
          <a:srcRect/>
          <a:stretch>
            <a:fillRect/>
          </a:stretch>
        </a:blipFill>
      </p:bgPr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7650" y="6377807"/>
            <a:ext cx="44577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3"/>
            <a:ext cx="2311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1" sz="1138" i="1">
                <a:solidFill>
                  <a:schemeClr val="tx1">
                    <a:tint val="75000"/>
                  </a:schemeClr>
                </a:solidFill>
                <a:latin typeface="Bahnschrift" panose="020B0502040204020203" pitchFamily="34" charset="0"/>
              </a:defRPr>
            </a:lvl1pPr>
          </a:lstStyle>
          <a:p>
            <a:fld id="{98C9801A-7E6F-45FF-8736-CF8285EAA861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dt="0" ftr="0" hdr="0" sldNum="1"/>
  <p:txStyles>
    <p:titleStyle>
      <a:lvl1pPr algn="ctr" defTabSz="371475" eaLnBrk="1" hangingPunct="1" latinLnBrk="0" rtl="0">
        <a:spcBef>
          <a:spcPct val="0"/>
        </a:spcBef>
        <a:buNone/>
        <a:defRPr sz="3575" kern="1200">
          <a:solidFill>
            <a:srgbClr val="FF3E4E"/>
          </a:solidFill>
          <a:latin typeface="+mj-lt"/>
          <a:ea typeface="+mj-ea"/>
          <a:cs typeface="+mj-cs"/>
        </a:defRPr>
      </a:lvl1pPr>
    </p:titleStyle>
    <p:bodyStyle>
      <a:lvl1pPr algn="l" defTabSz="371475" eaLnBrk="1" hangingPunct="1" indent="-278606" latinLnBrk="0" marL="278606" rtl="0">
        <a:spcBef>
          <a:spcPct val="20000"/>
        </a:spcBef>
        <a:buFont typeface="Arial"/>
        <a:buChar char="•"/>
        <a:defRPr sz="2600" kern="1200">
          <a:solidFill>
            <a:srgbClr val="0070C0"/>
          </a:solidFill>
          <a:latin typeface="+mn-lt"/>
          <a:ea typeface="+mn-ea"/>
          <a:cs typeface="+mn-cs"/>
        </a:defRPr>
      </a:lvl1pPr>
      <a:lvl2pPr algn="l" defTabSz="371475" eaLnBrk="1" hangingPunct="1" indent="-232172" latinLnBrk="0" marL="603647" rtl="0">
        <a:spcBef>
          <a:spcPct val="20000"/>
        </a:spcBef>
        <a:buFont typeface="Arial"/>
        <a:buChar char="–"/>
        <a:defRPr sz="2275" kern="1200">
          <a:solidFill>
            <a:srgbClr val="0070C0"/>
          </a:solidFill>
          <a:latin typeface="+mn-lt"/>
          <a:ea typeface="+mn-ea"/>
          <a:cs typeface="+mn-cs"/>
        </a:defRPr>
      </a:lvl2pPr>
      <a:lvl3pPr algn="l" defTabSz="371475" eaLnBrk="1" hangingPunct="1" indent="-185738" latinLnBrk="0" marL="928688" rtl="0">
        <a:spcBef>
          <a:spcPct val="20000"/>
        </a:spcBef>
        <a:buFont typeface="Arial"/>
        <a:buChar char="•"/>
        <a:defRPr sz="1950" kern="1200">
          <a:solidFill>
            <a:srgbClr val="0070C0"/>
          </a:solidFill>
          <a:latin typeface="+mn-lt"/>
          <a:ea typeface="+mn-ea"/>
          <a:cs typeface="+mn-cs"/>
        </a:defRPr>
      </a:lvl3pPr>
      <a:lvl4pPr algn="l" defTabSz="371475" eaLnBrk="1" hangingPunct="1" indent="-185738" latinLnBrk="0" marL="1300163" rtl="0">
        <a:spcBef>
          <a:spcPct val="20000"/>
        </a:spcBef>
        <a:buFont typeface="Arial"/>
        <a:buChar char="–"/>
        <a:defRPr sz="1625" kern="1200">
          <a:solidFill>
            <a:srgbClr val="0070C0"/>
          </a:solidFill>
          <a:latin typeface="+mn-lt"/>
          <a:ea typeface="+mn-ea"/>
          <a:cs typeface="+mn-cs"/>
        </a:defRPr>
      </a:lvl4pPr>
      <a:lvl5pPr algn="l" defTabSz="371475" eaLnBrk="1" hangingPunct="1" indent="-185738" latinLnBrk="0" marL="1671638" rtl="0">
        <a:spcBef>
          <a:spcPct val="20000"/>
        </a:spcBef>
        <a:buFont typeface="Arial"/>
        <a:buChar char="»"/>
        <a:defRPr sz="1625" kern="1200">
          <a:solidFill>
            <a:srgbClr val="0070C0"/>
          </a:solidFill>
          <a:latin typeface="+mn-lt"/>
          <a:ea typeface="+mn-ea"/>
          <a:cs typeface="+mn-cs"/>
        </a:defRPr>
      </a:lvl5pPr>
      <a:lvl6pPr algn="l" defTabSz="371475" eaLnBrk="1" hangingPunct="1" indent="-185738" latinLnBrk="0" marL="2043113" rtl="0">
        <a:spcBef>
          <a:spcPct val="20000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371475" eaLnBrk="1" hangingPunct="1" indent="-185738" latinLnBrk="0" marL="2414588" rtl="0">
        <a:spcBef>
          <a:spcPct val="20000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371475" eaLnBrk="1" hangingPunct="1" indent="-185738" latinLnBrk="0" marL="2786063" rtl="0">
        <a:spcBef>
          <a:spcPct val="20000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371475" eaLnBrk="1" hangingPunct="1" indent="-185738" latinLnBrk="0" marL="3157538" rtl="0">
        <a:spcBef>
          <a:spcPct val="20000"/>
        </a:spcBef>
        <a:buFont typeface="Arial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71475" eaLnBrk="1" hangingPunct="1" latinLnBrk="0" marL="0" rtl="0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371475" eaLnBrk="1" hangingPunct="1" latinLnBrk="0" marL="371475" rtl="0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371475" eaLnBrk="1" hangingPunct="1" latinLnBrk="0" marL="742950" rtl="0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371475" eaLnBrk="1" hangingPunct="1" latinLnBrk="0" marL="1114425" rtl="0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371475" eaLnBrk="1" hangingPunct="1" latinLnBrk="0" marL="1485900" rtl="0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371475" eaLnBrk="1" hangingPunct="1" latinLnBrk="0" marL="1857375" rtl="0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371475" eaLnBrk="1" hangingPunct="1" latinLnBrk="0" marL="2228850" rtl="0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371475" eaLnBrk="1" hangingPunct="1" latinLnBrk="0" marL="2600325" rtl="0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371475" eaLnBrk="1" hangingPunct="1" latinLnBrk="0" marL="2971800" rtl="0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5"/>
          <p:cNvSpPr txBox="1"/>
          <p:nvPr/>
        </p:nvSpPr>
        <p:spPr bwMode="auto">
          <a:xfrm>
            <a:off x="15740" y="2977801"/>
            <a:ext cx="9874520" cy="2010702"/>
          </a:xfrm>
          <a:prstGeom prst="rect"/>
          <a:noFill/>
          <a:ln w="9525">
            <a:noFill/>
            <a:miter lim="800000"/>
            <a:headEnd/>
            <a:tailEnd/>
          </a:ln>
        </p:spPr>
        <p:txBody>
          <a:bodyPr anchor="ctr" anchorCtr="0" bIns="37148" compatLnSpc="1" lIns="74295" numCol="1" rIns="74295" tIns="37148" vert="horz" wrap="square">
            <a:prstTxWarp prst="textNoShape"/>
          </a:bodyPr>
          <a:lstStyle>
            <a:lvl1pPr algn="ctr" eaLnBrk="0" fontAlgn="base" hangingPunct="0" rtl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eaLnBrk="0" fontAlgn="base" hangingPunct="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algn="ctr" fontAlgn="base" marL="4572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algn="ctr" fontAlgn="base" marL="9144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algn="ctr" fontAlgn="base" marL="13716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algn="ctr" fontAlgn="base" marL="1828800" rtl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altLang="en-GB" b="1" dirty="0" sz="2600" lang="en-US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altLang="en-GB" b="1" dirty="0" sz="2600" lang="en-US">
                <a:solidFill>
                  <a:schemeClr val="accent2">
                    <a:lumMod val="75000"/>
                  </a:schemeClr>
                </a:solidFill>
              </a:rPr>
              <a:t>E</a:t>
            </a:r>
            <a:r>
              <a:rPr altLang="en-GB" b="1" dirty="0" sz="2600" lang="en-US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altLang="en-GB" b="1" dirty="0" sz="2600" lang="en-US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altLang="en-GB" b="1" dirty="0" sz="2600" lang="en-US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altLang="en-GB" b="1" dirty="0" sz="2600" lang="en-US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altLang="en-GB" b="1" dirty="0" sz="2600" lang="en-US">
                <a:solidFill>
                  <a:schemeClr val="accent2">
                    <a:lumMod val="75000"/>
                  </a:schemeClr>
                </a:solidFill>
              </a:rPr>
              <a:t>5</a:t>
            </a:r>
            <a:br>
              <a:rPr b="1" dirty="0" sz="2600" lang="en-US">
                <a:solidFill>
                  <a:srgbClr val="0C4DA2"/>
                </a:solidFill>
              </a:rPr>
            </a:br>
            <a:r>
              <a:rPr b="1" dirty="0" sz="2800" lang="en-US">
                <a:gradFill flip="none" rotWithShape="1">
                  <a:gsLst>
                    <a:gs pos="21000">
                      <a:schemeClr val="accent4">
                        <a:lumMod val="50000"/>
                      </a:schemeClr>
                    </a:gs>
                    <a:gs pos="7700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rgbClr val="00B050"/>
                    </a:gs>
                  </a:gsLst>
                  <a:lin ang="13500000" scaled="1"/>
                </a:gradFill>
              </a:rPr>
              <a:t>Fall 2024</a:t>
            </a:r>
            <a:endParaRPr altLang="en-US" lang="zh-CN"/>
          </a:p>
          <a:p>
            <a:r>
              <a:rPr b="1" dirty="0" sz="2600" lang="en-US">
                <a:gradFill flip="none" rotWithShape="1">
                  <a:gsLst>
                    <a:gs pos="10000">
                      <a:srgbClr val="EE1231"/>
                    </a:gs>
                    <a:gs pos="100000">
                      <a:srgbClr val="892784"/>
                    </a:gs>
                  </a:gsLst>
                  <a:lin ang="13500000" scaled="1"/>
                </a:gradFill>
              </a:rPr>
              <a:t>Project Presentation</a:t>
            </a:r>
          </a:p>
        </p:txBody>
      </p:sp>
      <p:pic>
        <p:nvPicPr>
          <p:cNvPr id="2097152" name="Picture 4"/>
          <p:cNvPicPr>
            <a:picLocks/>
          </p:cNvPicPr>
          <p:nvPr/>
        </p:nvPicPr>
        <p:blipFill>
          <a:blip xmlns:r="http://schemas.openxmlformats.org/officeDocument/2006/relationships" r:embed="rId1" cstate="email"/>
          <a:stretch>
            <a:fillRect/>
          </a:stretch>
        </p:blipFill>
        <p:spPr>
          <a:xfrm>
            <a:off x="3466137" y="688757"/>
            <a:ext cx="2973725" cy="2010703"/>
          </a:xfrm>
          <a:prstGeom prst="rect"/>
        </p:spPr>
      </p:pic>
      <p:sp>
        <p:nvSpPr>
          <p:cNvPr id="1048586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9AEB559-8588-8844-817E-E23EBC386C12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4194304" name="Table 6"/>
          <p:cNvGraphicFramePr>
            <a:graphicFrameLocks noGrp="1"/>
          </p:cNvGraphicFramePr>
          <p:nvPr/>
        </p:nvGraphicFramePr>
        <p:xfrm>
          <a:off x="1651000" y="5000410"/>
          <a:ext cx="6604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1786"/>
                <a:gridCol w="2122214"/>
              </a:tblGrid>
              <a:tr h="370840">
                <a:tc>
                  <a:txBody>
                    <a:bodyPr/>
                    <a:p>
                      <a:pPr algn="ctr"/>
                      <a:r>
                        <a:rPr dirty="0" lang="en-US"/>
                        <a:t>Student Name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dirty="0" lang="en-US"/>
                        <a:t>ID</a:t>
                      </a: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dirty="0"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dirty="0"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endParaRPr dirty="0"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p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endParaRPr dirty="0"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Outline</a:t>
            </a:r>
          </a:p>
        </p:txBody>
      </p:sp>
      <p:sp>
        <p:nvSpPr>
          <p:cNvPr id="1048592" name="Rectangle 3"/>
          <p:cNvSpPr/>
          <p:nvPr/>
        </p:nvSpPr>
        <p:spPr>
          <a:xfrm>
            <a:off x="1065724" y="1601773"/>
            <a:ext cx="7774552" cy="2263139"/>
          </a:xfrm>
          <a:prstGeom prst="rect"/>
        </p:spPr>
        <p:txBody>
          <a:bodyPr wrap="square">
            <a:spAutoFit/>
          </a:bodyPr>
          <a:p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b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j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v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j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b="1" dirty="0" sz="1625" lang="en-US">
                <a:solidFill>
                  <a:srgbClr val="000000"/>
                </a:solidFill>
                <a:latin typeface="+mj-lt"/>
              </a:rPr>
              <a:t>:</a:t>
            </a:r>
            <a:r>
              <a:rPr b="1" dirty="0" sz="1625" lang="en-US">
                <a:solidFill>
                  <a:srgbClr val="000000"/>
                </a:solidFill>
                <a:latin typeface="+mj-lt"/>
              </a:rPr>
              <a:t> </a:t>
            </a:r>
            <a:endParaRPr dirty="0" sz="1625" lang="en-US">
              <a:solidFill>
                <a:srgbClr val="000000"/>
              </a:solidFill>
              <a:latin typeface="+mj-lt"/>
            </a:endParaRPr>
          </a:p>
          <a:p>
            <a:endParaRPr dirty="0" sz="1625" lang="en-US">
              <a:solidFill>
                <a:srgbClr val="000000"/>
              </a:solidFill>
              <a:latin typeface="+mj-lt"/>
            </a:endParaRPr>
          </a:p>
          <a:p>
            <a:pPr indent="-232172" marL="232172">
              <a:buFont typeface="Arial" panose="020B0604020202020204" pitchFamily="34" charset="0"/>
              <a:buChar char="•"/>
            </a:pP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y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b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y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v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y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b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v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y</a:t>
            </a:r>
            <a:endParaRPr dirty="0" sz="1625" lang="en-US">
              <a:latin typeface="+mj-lt"/>
            </a:endParaRPr>
          </a:p>
          <a:p>
            <a:pPr indent="-232172" marL="232172">
              <a:buFont typeface="Arial" panose="020B0604020202020204" pitchFamily="34" charset="0"/>
              <a:buChar char="•"/>
            </a:pPr>
            <a:r>
              <a:rPr altLang="en-GB" dirty="0" sz="1625" lang="en-US">
                <a:latin typeface="+mj-lt"/>
              </a:rPr>
              <a:t>T</a:t>
            </a:r>
            <a:r>
              <a:rPr altLang="en-GB" dirty="0" sz="1625" lang="en-US">
                <a:latin typeface="+mj-lt"/>
              </a:rPr>
              <a:t>o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u</a:t>
            </a:r>
            <a:r>
              <a:rPr altLang="en-GB" dirty="0" sz="1625" lang="en-US">
                <a:latin typeface="+mj-lt"/>
              </a:rPr>
              <a:t>n</a:t>
            </a:r>
            <a:r>
              <a:rPr altLang="en-GB" dirty="0" sz="1625" lang="en-US">
                <a:latin typeface="+mj-lt"/>
              </a:rPr>
              <a:t>d</a:t>
            </a:r>
            <a:r>
              <a:rPr altLang="en-GB" dirty="0" sz="1625" lang="en-US">
                <a:latin typeface="+mj-lt"/>
              </a:rPr>
              <a:t>e</a:t>
            </a:r>
            <a:r>
              <a:rPr altLang="en-GB" dirty="0" sz="1625" lang="en-US">
                <a:latin typeface="+mj-lt"/>
              </a:rPr>
              <a:t>r</a:t>
            </a:r>
            <a:r>
              <a:rPr altLang="en-GB" dirty="0" sz="1625" lang="en-US">
                <a:latin typeface="+mj-lt"/>
              </a:rPr>
              <a:t>s</a:t>
            </a:r>
            <a:r>
              <a:rPr altLang="en-GB" dirty="0" sz="1625" lang="en-US">
                <a:latin typeface="+mj-lt"/>
              </a:rPr>
              <a:t>t</a:t>
            </a:r>
            <a:r>
              <a:rPr altLang="en-GB" dirty="0" sz="1625" lang="en-US">
                <a:latin typeface="+mj-lt"/>
              </a:rPr>
              <a:t>a</a:t>
            </a:r>
            <a:r>
              <a:rPr altLang="en-GB" dirty="0" sz="1625" lang="en-US">
                <a:latin typeface="+mj-lt"/>
              </a:rPr>
              <a:t>n</a:t>
            </a:r>
            <a:r>
              <a:rPr altLang="en-GB" dirty="0" sz="1625" lang="en-US">
                <a:latin typeface="+mj-lt"/>
              </a:rPr>
              <a:t>d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h</a:t>
            </a:r>
            <a:r>
              <a:rPr altLang="en-GB" dirty="0" sz="1625" lang="en-US">
                <a:latin typeface="+mj-lt"/>
              </a:rPr>
              <a:t>o</a:t>
            </a:r>
            <a:r>
              <a:rPr altLang="en-GB" dirty="0" sz="1625" lang="en-US">
                <a:latin typeface="+mj-lt"/>
              </a:rPr>
              <a:t>w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t</a:t>
            </a:r>
            <a:r>
              <a:rPr altLang="en-GB" dirty="0" sz="1625" lang="en-US">
                <a:latin typeface="+mj-lt"/>
              </a:rPr>
              <a:t>o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f</a:t>
            </a:r>
            <a:r>
              <a:rPr altLang="en-GB" dirty="0" sz="1625" lang="en-US">
                <a:latin typeface="+mj-lt"/>
              </a:rPr>
              <a:t>o</a:t>
            </a:r>
            <a:r>
              <a:rPr altLang="en-GB" dirty="0" sz="1625" lang="en-US">
                <a:latin typeface="+mj-lt"/>
              </a:rPr>
              <a:t>l</a:t>
            </a:r>
            <a:r>
              <a:rPr altLang="en-GB" dirty="0" sz="1625" lang="en-US">
                <a:latin typeface="+mj-lt"/>
              </a:rPr>
              <a:t>l</a:t>
            </a:r>
            <a:r>
              <a:rPr altLang="en-GB" dirty="0" sz="1625" lang="en-US">
                <a:latin typeface="+mj-lt"/>
              </a:rPr>
              <a:t>o</a:t>
            </a:r>
            <a:r>
              <a:rPr altLang="en-GB" dirty="0" sz="1625" lang="en-US">
                <a:latin typeface="+mj-lt"/>
              </a:rPr>
              <a:t>w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s</a:t>
            </a:r>
            <a:r>
              <a:rPr altLang="en-GB" dirty="0" sz="1625" lang="en-US">
                <a:latin typeface="+mj-lt"/>
              </a:rPr>
              <a:t>p</a:t>
            </a:r>
            <a:r>
              <a:rPr altLang="en-GB" dirty="0" sz="1625" lang="en-US">
                <a:latin typeface="+mj-lt"/>
              </a:rPr>
              <a:t>e</a:t>
            </a:r>
            <a:r>
              <a:rPr altLang="en-GB" dirty="0" sz="1625" lang="en-US">
                <a:latin typeface="+mj-lt"/>
              </a:rPr>
              <a:t>c</a:t>
            </a:r>
            <a:r>
              <a:rPr altLang="en-GB" dirty="0" sz="1625" lang="en-US">
                <a:latin typeface="+mj-lt"/>
              </a:rPr>
              <a:t>i</a:t>
            </a:r>
            <a:r>
              <a:rPr altLang="en-GB" dirty="0" sz="1625" lang="en-US">
                <a:latin typeface="+mj-lt"/>
              </a:rPr>
              <a:t>f</a:t>
            </a:r>
            <a:r>
              <a:rPr altLang="en-GB" dirty="0" sz="1625" lang="en-US">
                <a:latin typeface="+mj-lt"/>
              </a:rPr>
              <a:t>i</a:t>
            </a:r>
            <a:r>
              <a:rPr altLang="en-GB" dirty="0" sz="1625" lang="en-US">
                <a:latin typeface="+mj-lt"/>
              </a:rPr>
              <a:t>c</a:t>
            </a:r>
            <a:r>
              <a:rPr altLang="en-GB" dirty="0" sz="1625" lang="en-US">
                <a:latin typeface="+mj-lt"/>
              </a:rPr>
              <a:t>a</a:t>
            </a:r>
            <a:r>
              <a:rPr altLang="en-GB" dirty="0" sz="1625" lang="en-US">
                <a:latin typeface="+mj-lt"/>
              </a:rPr>
              <a:t>t</a:t>
            </a:r>
            <a:r>
              <a:rPr altLang="en-GB" dirty="0" sz="1625" lang="en-US">
                <a:latin typeface="+mj-lt"/>
              </a:rPr>
              <a:t>i</a:t>
            </a:r>
            <a:r>
              <a:rPr altLang="en-GB" dirty="0" sz="1625" lang="en-US">
                <a:latin typeface="+mj-lt"/>
              </a:rPr>
              <a:t>o</a:t>
            </a:r>
            <a:r>
              <a:rPr altLang="en-GB" dirty="0" sz="1625" lang="en-US">
                <a:latin typeface="+mj-lt"/>
              </a:rPr>
              <a:t>n</a:t>
            </a:r>
            <a:r>
              <a:rPr altLang="en-GB" dirty="0" sz="1625" lang="en-US">
                <a:latin typeface="+mj-lt"/>
              </a:rPr>
              <a:t>s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f</a:t>
            </a:r>
            <a:r>
              <a:rPr altLang="en-GB" dirty="0" sz="1625" lang="en-US">
                <a:latin typeface="+mj-lt"/>
              </a:rPr>
              <a:t>o</a:t>
            </a:r>
            <a:r>
              <a:rPr altLang="en-GB" dirty="0" sz="1625" lang="en-US">
                <a:latin typeface="+mj-lt"/>
              </a:rPr>
              <a:t>r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m</a:t>
            </a:r>
            <a:r>
              <a:rPr altLang="en-GB" dirty="0" sz="1625" lang="en-US">
                <a:latin typeface="+mj-lt"/>
              </a:rPr>
              <a:t>a</a:t>
            </a:r>
            <a:r>
              <a:rPr altLang="en-GB" dirty="0" sz="1625" lang="en-US">
                <a:latin typeface="+mj-lt"/>
              </a:rPr>
              <a:t>c</a:t>
            </a:r>
            <a:r>
              <a:rPr altLang="en-GB" dirty="0" sz="1625" lang="en-US">
                <a:latin typeface="+mj-lt"/>
              </a:rPr>
              <a:t>h</a:t>
            </a:r>
            <a:r>
              <a:rPr altLang="en-GB" dirty="0" sz="1625" lang="en-US">
                <a:latin typeface="+mj-lt"/>
              </a:rPr>
              <a:t>i</a:t>
            </a:r>
            <a:r>
              <a:rPr altLang="en-GB" dirty="0" sz="1625" lang="en-US">
                <a:latin typeface="+mj-lt"/>
              </a:rPr>
              <a:t>n</a:t>
            </a:r>
            <a:r>
              <a:rPr altLang="en-GB" dirty="0" sz="1625" lang="en-US">
                <a:latin typeface="+mj-lt"/>
              </a:rPr>
              <a:t>e</a:t>
            </a:r>
            <a:r>
              <a:rPr altLang="en-GB" dirty="0" sz="1625" lang="en-US">
                <a:latin typeface="+mj-lt"/>
              </a:rPr>
              <a:t>r</a:t>
            </a:r>
            <a:r>
              <a:rPr altLang="en-GB" dirty="0" sz="1625" lang="en-US">
                <a:latin typeface="+mj-lt"/>
              </a:rPr>
              <a:t>y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d</a:t>
            </a:r>
            <a:r>
              <a:rPr altLang="en-GB" dirty="0" sz="1625" lang="en-US">
                <a:latin typeface="+mj-lt"/>
              </a:rPr>
              <a:t>u</a:t>
            </a:r>
            <a:r>
              <a:rPr altLang="en-GB" dirty="0" sz="1625" lang="en-US">
                <a:latin typeface="+mj-lt"/>
              </a:rPr>
              <a:t>r</a:t>
            </a:r>
            <a:r>
              <a:rPr altLang="en-GB" dirty="0" sz="1625" lang="en-US">
                <a:latin typeface="+mj-lt"/>
              </a:rPr>
              <a:t>i</a:t>
            </a:r>
            <a:r>
              <a:rPr altLang="en-GB" dirty="0" sz="1625" lang="en-US">
                <a:latin typeface="+mj-lt"/>
              </a:rPr>
              <a:t>n</a:t>
            </a:r>
            <a:r>
              <a:rPr altLang="en-GB" dirty="0" sz="1625" lang="en-US">
                <a:latin typeface="+mj-lt"/>
              </a:rPr>
              <a:t>g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l</a:t>
            </a:r>
            <a:r>
              <a:rPr altLang="en-GB" dirty="0" sz="1625" lang="en-US">
                <a:latin typeface="+mj-lt"/>
              </a:rPr>
              <a:t>a</a:t>
            </a:r>
            <a:r>
              <a:rPr altLang="en-GB" dirty="0" sz="1625" lang="en-US">
                <a:latin typeface="+mj-lt"/>
              </a:rPr>
              <a:t>y</a:t>
            </a:r>
            <a:r>
              <a:rPr altLang="en-GB" dirty="0" sz="1625" lang="en-US">
                <a:latin typeface="+mj-lt"/>
              </a:rPr>
              <a:t>o</a:t>
            </a:r>
            <a:r>
              <a:rPr altLang="en-GB" dirty="0" sz="1625" lang="en-US">
                <a:latin typeface="+mj-lt"/>
              </a:rPr>
              <a:t>u</a:t>
            </a:r>
            <a:r>
              <a:rPr altLang="en-GB" dirty="0" sz="1625" lang="en-US">
                <a:latin typeface="+mj-lt"/>
              </a:rPr>
              <a:t>t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d</a:t>
            </a:r>
            <a:r>
              <a:rPr altLang="en-GB" dirty="0" sz="1625" lang="en-US">
                <a:latin typeface="+mj-lt"/>
              </a:rPr>
              <a:t>e</a:t>
            </a:r>
            <a:r>
              <a:rPr altLang="en-GB" dirty="0" sz="1625" lang="en-US">
                <a:latin typeface="+mj-lt"/>
              </a:rPr>
              <a:t>s</a:t>
            </a:r>
            <a:r>
              <a:rPr altLang="en-GB" dirty="0" sz="1625" lang="en-US">
                <a:latin typeface="+mj-lt"/>
              </a:rPr>
              <a:t>i</a:t>
            </a:r>
            <a:r>
              <a:rPr altLang="en-GB" dirty="0" sz="1625" lang="en-US">
                <a:latin typeface="+mj-lt"/>
              </a:rPr>
              <a:t>g</a:t>
            </a:r>
            <a:r>
              <a:rPr altLang="en-GB" dirty="0" sz="1625" lang="en-US">
                <a:latin typeface="+mj-lt"/>
              </a:rPr>
              <a:t>n</a:t>
            </a:r>
            <a:endParaRPr dirty="0" sz="1625" lang="en-US">
              <a:latin typeface="+mj-lt"/>
            </a:endParaRPr>
          </a:p>
          <a:p>
            <a:pPr indent="-232172" marL="232172">
              <a:buFont typeface="Arial" panose="020B0604020202020204" pitchFamily="34" charset="0"/>
              <a:buChar char="•"/>
            </a:pPr>
            <a:r>
              <a:rPr altLang="en-GB" dirty="0" sz="1625" lang="en-US">
                <a:latin typeface="+mj-lt"/>
              </a:rPr>
              <a:t>T</a:t>
            </a:r>
            <a:r>
              <a:rPr altLang="en-GB" dirty="0" sz="1625" lang="en-US">
                <a:latin typeface="+mj-lt"/>
              </a:rPr>
              <a:t>o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e</a:t>
            </a:r>
            <a:r>
              <a:rPr altLang="en-GB" dirty="0" sz="1625" lang="en-US">
                <a:latin typeface="+mj-lt"/>
              </a:rPr>
              <a:t>n</a:t>
            </a:r>
            <a:r>
              <a:rPr altLang="en-GB" dirty="0" sz="1625" lang="en-US">
                <a:latin typeface="+mj-lt"/>
              </a:rPr>
              <a:t>s</a:t>
            </a:r>
            <a:r>
              <a:rPr altLang="en-GB" dirty="0" sz="1625" lang="en-US">
                <a:latin typeface="+mj-lt"/>
              </a:rPr>
              <a:t>u</a:t>
            </a:r>
            <a:r>
              <a:rPr altLang="en-GB" dirty="0" sz="1625" lang="en-US">
                <a:latin typeface="+mj-lt"/>
              </a:rPr>
              <a:t>r</a:t>
            </a:r>
            <a:r>
              <a:rPr altLang="en-GB" dirty="0" sz="1625" lang="en-US">
                <a:latin typeface="+mj-lt"/>
              </a:rPr>
              <a:t>e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e</a:t>
            </a:r>
            <a:r>
              <a:rPr altLang="en-GB" dirty="0" sz="1625" lang="en-US">
                <a:latin typeface="+mj-lt"/>
              </a:rPr>
              <a:t>f</a:t>
            </a:r>
            <a:r>
              <a:rPr altLang="en-GB" dirty="0" sz="1625" lang="en-US">
                <a:latin typeface="+mj-lt"/>
              </a:rPr>
              <a:t>f</a:t>
            </a:r>
            <a:r>
              <a:rPr altLang="en-GB" dirty="0" sz="1625" lang="en-US">
                <a:latin typeface="+mj-lt"/>
              </a:rPr>
              <a:t>i</a:t>
            </a:r>
            <a:r>
              <a:rPr altLang="en-GB" dirty="0" sz="1625" lang="en-US">
                <a:latin typeface="+mj-lt"/>
              </a:rPr>
              <a:t>c</a:t>
            </a:r>
            <a:r>
              <a:rPr altLang="en-GB" dirty="0" sz="1625" lang="en-US">
                <a:latin typeface="+mj-lt"/>
              </a:rPr>
              <a:t>i</a:t>
            </a:r>
            <a:r>
              <a:rPr altLang="en-GB" dirty="0" sz="1625" lang="en-US">
                <a:latin typeface="+mj-lt"/>
              </a:rPr>
              <a:t>e</a:t>
            </a:r>
            <a:r>
              <a:rPr altLang="en-GB" dirty="0" sz="1625" lang="en-US">
                <a:latin typeface="+mj-lt"/>
              </a:rPr>
              <a:t>n</a:t>
            </a:r>
            <a:r>
              <a:rPr altLang="en-GB" dirty="0" sz="1625" lang="en-US">
                <a:latin typeface="+mj-lt"/>
              </a:rPr>
              <a:t>t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o</a:t>
            </a:r>
            <a:r>
              <a:rPr altLang="en-GB" dirty="0" sz="1625" lang="en-US">
                <a:latin typeface="+mj-lt"/>
              </a:rPr>
              <a:t>p</a:t>
            </a:r>
            <a:r>
              <a:rPr altLang="en-GB" dirty="0" sz="1625" lang="en-US">
                <a:latin typeface="+mj-lt"/>
              </a:rPr>
              <a:t>e</a:t>
            </a:r>
            <a:r>
              <a:rPr altLang="en-GB" dirty="0" sz="1625" lang="en-US">
                <a:latin typeface="+mj-lt"/>
              </a:rPr>
              <a:t>r</a:t>
            </a:r>
            <a:r>
              <a:rPr altLang="en-GB" dirty="0" sz="1625" lang="en-US">
                <a:latin typeface="+mj-lt"/>
              </a:rPr>
              <a:t>a</a:t>
            </a:r>
            <a:r>
              <a:rPr altLang="en-GB" dirty="0" sz="1625" lang="en-US">
                <a:latin typeface="+mj-lt"/>
              </a:rPr>
              <a:t>t</a:t>
            </a:r>
            <a:r>
              <a:rPr altLang="en-GB" dirty="0" sz="1625" lang="en-US">
                <a:latin typeface="+mj-lt"/>
              </a:rPr>
              <a:t>i</a:t>
            </a:r>
            <a:r>
              <a:rPr altLang="en-GB" dirty="0" sz="1625" lang="en-US">
                <a:latin typeface="+mj-lt"/>
              </a:rPr>
              <a:t>o</a:t>
            </a:r>
            <a:r>
              <a:rPr altLang="en-GB" dirty="0" sz="1625" lang="en-US">
                <a:latin typeface="+mj-lt"/>
              </a:rPr>
              <a:t>n</a:t>
            </a:r>
            <a:r>
              <a:rPr altLang="en-GB" dirty="0" sz="1625" lang="en-US">
                <a:latin typeface="+mj-lt"/>
              </a:rPr>
              <a:t>s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a</a:t>
            </a:r>
            <a:r>
              <a:rPr altLang="en-GB" dirty="0" sz="1625" lang="en-US">
                <a:latin typeface="+mj-lt"/>
              </a:rPr>
              <a:t>n</a:t>
            </a:r>
            <a:r>
              <a:rPr altLang="en-GB" dirty="0" sz="1625" lang="en-US">
                <a:latin typeface="+mj-lt"/>
              </a:rPr>
              <a:t>d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m</a:t>
            </a:r>
            <a:r>
              <a:rPr altLang="en-GB" dirty="0" sz="1625" lang="en-US">
                <a:latin typeface="+mj-lt"/>
              </a:rPr>
              <a:t>a</a:t>
            </a:r>
            <a:r>
              <a:rPr altLang="en-GB" dirty="0" sz="1625" lang="en-US">
                <a:latin typeface="+mj-lt"/>
              </a:rPr>
              <a:t>t</a:t>
            </a:r>
            <a:r>
              <a:rPr altLang="en-GB" dirty="0" sz="1625" lang="en-US">
                <a:latin typeface="+mj-lt"/>
              </a:rPr>
              <a:t>e</a:t>
            </a:r>
            <a:r>
              <a:rPr altLang="en-GB" dirty="0" sz="1625" lang="en-US">
                <a:latin typeface="+mj-lt"/>
              </a:rPr>
              <a:t>r</a:t>
            </a:r>
            <a:r>
              <a:rPr altLang="en-GB" dirty="0" sz="1625" lang="en-US">
                <a:latin typeface="+mj-lt"/>
              </a:rPr>
              <a:t>i</a:t>
            </a:r>
            <a:r>
              <a:rPr altLang="en-GB" dirty="0" sz="1625" lang="en-US">
                <a:latin typeface="+mj-lt"/>
              </a:rPr>
              <a:t>a</a:t>
            </a:r>
            <a:r>
              <a:rPr altLang="en-GB" dirty="0" sz="1625" lang="en-US">
                <a:latin typeface="+mj-lt"/>
              </a:rPr>
              <a:t>l</a:t>
            </a:r>
            <a:r>
              <a:rPr altLang="en-GB" dirty="0" sz="1625" lang="en-US">
                <a:latin typeface="+mj-lt"/>
              </a:rPr>
              <a:t>s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f</a:t>
            </a:r>
            <a:r>
              <a:rPr altLang="en-GB" dirty="0" sz="1625" lang="en-US">
                <a:latin typeface="+mj-lt"/>
              </a:rPr>
              <a:t>l</a:t>
            </a:r>
            <a:r>
              <a:rPr altLang="en-GB" dirty="0" sz="1625" lang="en-US">
                <a:latin typeface="+mj-lt"/>
              </a:rPr>
              <a:t>o</a:t>
            </a:r>
            <a:r>
              <a:rPr altLang="en-GB" dirty="0" sz="1625" lang="en-US">
                <a:latin typeface="+mj-lt"/>
              </a:rPr>
              <a:t>w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d</a:t>
            </a:r>
            <a:r>
              <a:rPr altLang="en-GB" dirty="0" sz="1625" lang="en-US">
                <a:latin typeface="+mj-lt"/>
              </a:rPr>
              <a:t>u</a:t>
            </a:r>
            <a:r>
              <a:rPr altLang="en-GB" dirty="0" sz="1625" lang="en-US">
                <a:latin typeface="+mj-lt"/>
              </a:rPr>
              <a:t>r</a:t>
            </a:r>
            <a:r>
              <a:rPr altLang="en-GB" dirty="0" sz="1625" lang="en-US">
                <a:latin typeface="+mj-lt"/>
              </a:rPr>
              <a:t>i</a:t>
            </a:r>
            <a:r>
              <a:rPr altLang="en-GB" dirty="0" sz="1625" lang="en-US">
                <a:latin typeface="+mj-lt"/>
              </a:rPr>
              <a:t>n</a:t>
            </a:r>
            <a:r>
              <a:rPr altLang="en-GB" dirty="0" sz="1625" lang="en-US">
                <a:latin typeface="+mj-lt"/>
              </a:rPr>
              <a:t>g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l</a:t>
            </a:r>
            <a:r>
              <a:rPr altLang="en-GB" dirty="0" sz="1625" lang="en-US">
                <a:latin typeface="+mj-lt"/>
              </a:rPr>
              <a:t>a</a:t>
            </a:r>
            <a:r>
              <a:rPr altLang="en-GB" dirty="0" sz="1625" lang="en-US">
                <a:latin typeface="+mj-lt"/>
              </a:rPr>
              <a:t>y</a:t>
            </a:r>
            <a:r>
              <a:rPr altLang="en-GB" dirty="0" sz="1625" lang="en-US">
                <a:latin typeface="+mj-lt"/>
              </a:rPr>
              <a:t>o</a:t>
            </a:r>
            <a:r>
              <a:rPr altLang="en-GB" dirty="0" sz="1625" lang="en-US">
                <a:latin typeface="+mj-lt"/>
              </a:rPr>
              <a:t>u</a:t>
            </a:r>
            <a:r>
              <a:rPr altLang="en-GB" dirty="0" sz="1625" lang="en-US">
                <a:latin typeface="+mj-lt"/>
              </a:rPr>
              <a:t>t</a:t>
            </a:r>
            <a:r>
              <a:rPr altLang="en-GB" dirty="0" sz="1625" lang="en-US">
                <a:latin typeface="+mj-lt"/>
              </a:rPr>
              <a:t> </a:t>
            </a:r>
            <a:r>
              <a:rPr altLang="en-GB" dirty="0" sz="1625" lang="en-US">
                <a:latin typeface="+mj-lt"/>
              </a:rPr>
              <a:t>d</a:t>
            </a:r>
            <a:r>
              <a:rPr altLang="en-GB" dirty="0" sz="1625" lang="en-US">
                <a:latin typeface="+mj-lt"/>
              </a:rPr>
              <a:t>e</a:t>
            </a:r>
            <a:r>
              <a:rPr altLang="en-GB" dirty="0" sz="1625" lang="en-US">
                <a:latin typeface="+mj-lt"/>
              </a:rPr>
              <a:t>s</a:t>
            </a:r>
            <a:r>
              <a:rPr altLang="en-GB" dirty="0" sz="1625" lang="en-US">
                <a:latin typeface="+mj-lt"/>
              </a:rPr>
              <a:t>i</a:t>
            </a:r>
            <a:r>
              <a:rPr altLang="en-GB" dirty="0" sz="1625" lang="en-US">
                <a:latin typeface="+mj-lt"/>
              </a:rPr>
              <a:t>g</a:t>
            </a:r>
            <a:r>
              <a:rPr altLang="en-GB" dirty="0" sz="1625" lang="en-US">
                <a:latin typeface="+mj-lt"/>
              </a:rPr>
              <a:t>n</a:t>
            </a:r>
            <a:r>
              <a:rPr altLang="en-GB" dirty="0" sz="1625" lang="en-US">
                <a:latin typeface="+mj-lt"/>
              </a:rPr>
              <a:t>.</a:t>
            </a:r>
            <a:r>
              <a:rPr altLang="en-GB" dirty="0" sz="1625" lang="en-US">
                <a:latin typeface="+mj-lt"/>
              </a:rPr>
              <a:t> </a:t>
            </a:r>
            <a:endParaRPr dirty="0" sz="1625" lang="en-US">
              <a:latin typeface="+mj-lt"/>
            </a:endParaRPr>
          </a:p>
          <a:p>
            <a:pPr indent="-232172" marL="232172">
              <a:buFont typeface="Arial" panose="020B0604020202020204" pitchFamily="34" charset="0"/>
              <a:buChar char="•"/>
            </a:pPr>
            <a:endParaRPr dirty="0" sz="1625" lang="en-US">
              <a:latin typeface="+mj-lt"/>
            </a:endParaRPr>
          </a:p>
          <a:p>
            <a:pPr indent="0" marL="0">
              <a:buNone/>
            </a:pP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b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j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b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.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dirty="0" sz="1625" lang="en-US">
                <a:solidFill>
                  <a:srgbClr val="000000"/>
                </a:solidFill>
                <a:latin typeface="+mj-lt"/>
              </a:rPr>
              <a:t> </a:t>
            </a:r>
            <a:endParaRPr dirty="0" sz="1625" lang="en-US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Introduction</a:t>
            </a:r>
          </a:p>
        </p:txBody>
      </p:sp>
      <p:sp>
        <p:nvSpPr>
          <p:cNvPr id="1048594" name="Rectangle 2"/>
          <p:cNvSpPr/>
          <p:nvPr/>
        </p:nvSpPr>
        <p:spPr>
          <a:xfrm>
            <a:off x="495299" y="1417639"/>
            <a:ext cx="8391933" cy="3380740"/>
          </a:xfrm>
          <a:prstGeom prst="rect"/>
        </p:spPr>
        <p:txBody>
          <a:bodyPr wrap="square">
            <a:spAutoFit/>
          </a:bodyPr>
          <a:p>
            <a:pPr indent="0" marL="0">
              <a:buNone/>
            </a:pPr>
          </a:p>
          <a:p>
            <a:pPr indent="-232172" marL="232172">
              <a:buFont typeface="Arial" panose="020B0604020202020204" pitchFamily="34" charset="0"/>
              <a:buChar char="•"/>
            </a:pP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Kuwait Motor Design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,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b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v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y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,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v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x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.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endParaRPr altLang="en-US" lang="zh-CN"/>
          </a:p>
          <a:p>
            <a:pPr indent="-232172" marL="232172">
              <a:buFont typeface="Arial" panose="020B0604020202020204" pitchFamily="34" charset="0"/>
              <a:buChar char="•"/>
            </a:pP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q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v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,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K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b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v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endParaRPr altLang="en-US" lang="zh-CN"/>
          </a:p>
          <a:p>
            <a:pPr indent="-232172" marL="232172">
              <a:buFont typeface="Arial" panose="020B0604020202020204" pitchFamily="34" charset="0"/>
              <a:buChar char="•"/>
            </a:pP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y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y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,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sz="1625" lang="en-US">
                <a:solidFill>
                  <a:srgbClr val="000000"/>
                </a:solidFill>
                <a:latin typeface="+mj-lt"/>
              </a:rPr>
              <a:t>:</a:t>
            </a:r>
            <a:endParaRPr altLang="en-US" lang="zh-CN"/>
          </a:p>
          <a:p>
            <a:pPr indent="-232172" marL="232172">
              <a:buFont typeface="Arial" panose="020B0604020202020204" pitchFamily="34" charset="0"/>
              <a:buChar char="•"/>
            </a:pPr>
            <a:endParaRPr altLang="en-US" lang="zh-CN"/>
          </a:p>
          <a:p>
            <a:pPr algn="ctr" indent="-342900" marL="342900">
              <a:buFont typeface="+mj-lt"/>
              <a:buAutoNum type="arabicPeriod" startAt="1"/>
            </a:pPr>
            <a:r>
              <a:rPr altLang="en-GB" lang="en-US"/>
              <a:t>E</a:t>
            </a:r>
            <a:r>
              <a:rPr altLang="en-GB" lang="en-US"/>
              <a:t>f</a:t>
            </a:r>
            <a:r>
              <a:rPr altLang="en-GB" lang="en-US"/>
              <a:t>f</a:t>
            </a:r>
            <a:r>
              <a:rPr altLang="en-GB" lang="en-US"/>
              <a:t>i</a:t>
            </a:r>
            <a:r>
              <a:rPr altLang="en-GB" lang="en-US"/>
              <a:t>c</a:t>
            </a:r>
            <a:r>
              <a:rPr altLang="en-GB" lang="en-US"/>
              <a:t>i</a:t>
            </a:r>
            <a:r>
              <a:rPr altLang="en-GB" lang="en-US"/>
              <a:t>e</a:t>
            </a:r>
            <a:r>
              <a:rPr altLang="en-GB" lang="en-US"/>
              <a:t>n</a:t>
            </a:r>
            <a:r>
              <a:rPr altLang="en-GB" lang="en-US"/>
              <a:t>t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endParaRPr altLang="en-US" lang="zh-CN"/>
          </a:p>
          <a:p>
            <a:pPr algn="ctr" indent="-342900" marL="342900">
              <a:buFont typeface="+mj-lt"/>
              <a:buAutoNum type="arabicPeriod" startAt="1"/>
            </a:pP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t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f</a:t>
            </a:r>
            <a:r>
              <a:rPr altLang="en-GB" lang="en-US"/>
              <a:t>e</a:t>
            </a:r>
            <a:r>
              <a:rPr altLang="en-GB" lang="en-US"/>
              <a:t>t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d</a:t>
            </a:r>
            <a:r>
              <a:rPr altLang="en-GB" lang="en-US"/>
              <a:t>s</a:t>
            </a:r>
            <a:endParaRPr altLang="en-US" lang="zh-CN"/>
          </a:p>
          <a:p>
            <a:pPr algn="ctr" indent="-342900" marL="342900">
              <a:buFont typeface="+mj-lt"/>
              <a:buAutoNum type="arabicPeriod" startAt="1"/>
            </a:pP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l</a:t>
            </a:r>
            <a:r>
              <a:rPr altLang="en-GB" lang="en-US"/>
              <a:t> 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p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q</a:t>
            </a:r>
            <a:r>
              <a:rPr altLang="en-GB" lang="en-US"/>
              <a:t>u</a:t>
            </a:r>
            <a:r>
              <a:rPr altLang="en-GB" lang="en-US"/>
              <a:t>i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n</a:t>
            </a:r>
            <a:r>
              <a:rPr altLang="en-GB" lang="en-US"/>
              <a:t>t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t</a:t>
            </a:r>
            <a:endParaRPr altLang="en-US" lang="zh-CN"/>
          </a:p>
          <a:p>
            <a:pPr algn="ctr" indent="-342900" marL="342900">
              <a:buFont typeface="+mj-lt"/>
              <a:buAutoNum type="arabicPeriod" startAt="1"/>
            </a:pPr>
            <a:r>
              <a:rPr altLang="en-GB" lang="en-US"/>
              <a:t>E</a:t>
            </a:r>
            <a:r>
              <a:rPr altLang="en-GB" lang="en-US"/>
              <a:t>l</a:t>
            </a:r>
            <a:r>
              <a:rPr altLang="en-GB" lang="en-US"/>
              <a:t>e</a:t>
            </a:r>
            <a:r>
              <a:rPr altLang="en-GB" lang="en-US"/>
              <a:t>c</a:t>
            </a:r>
            <a:r>
              <a:rPr altLang="en-GB" lang="en-US"/>
              <a:t>t</a:t>
            </a:r>
            <a:r>
              <a:rPr altLang="en-GB" lang="en-US"/>
              <a:t>r</a:t>
            </a:r>
            <a:r>
              <a:rPr altLang="en-GB" lang="en-US"/>
              <a:t>i</a:t>
            </a:r>
            <a:r>
              <a:rPr altLang="en-GB" lang="en-US"/>
              <a:t>c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i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n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d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t</a:t>
            </a:r>
            <a:endParaRPr altLang="en-US" lang="zh-CN"/>
          </a:p>
          <a:p>
            <a:pPr indent="-232172" marL="232172">
              <a:buFont typeface="Arial" panose="020B0604020202020204" pitchFamily="34" charset="0"/>
              <a:buChar char="•"/>
            </a:pPr>
            <a:endParaRPr dirty="0" sz="1625" lang="en-US">
              <a:solidFill>
                <a:srgbClr val="00000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Deliverable 3</a:t>
            </a:r>
          </a:p>
        </p:txBody>
      </p:sp>
      <p:sp>
        <p:nvSpPr>
          <p:cNvPr id="1048600" name="Rectangle 2"/>
          <p:cNvSpPr/>
          <p:nvPr/>
        </p:nvSpPr>
        <p:spPr>
          <a:xfrm>
            <a:off x="1064078" y="1417639"/>
            <a:ext cx="7777843" cy="3558540"/>
          </a:xfrm>
          <a:prstGeom prst="rect"/>
        </p:spPr>
        <p:txBody>
          <a:bodyPr wrap="square">
            <a:spAutoFit/>
          </a:bodyPr>
          <a:p>
            <a:endParaRPr dirty="0" lang="en-US">
              <a:latin typeface="+mj-lt"/>
            </a:endParaRPr>
          </a:p>
          <a:p>
            <a:pPr indent="-232172" marL="232172">
              <a:buFont typeface="Arial" panose="020B0604020202020204" pitchFamily="34" charset="0"/>
              <a:buChar char="•"/>
            </a:pP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j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y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endParaRPr dirty="0" lang="en-US">
              <a:solidFill>
                <a:srgbClr val="000000"/>
              </a:solidFill>
              <a:latin typeface="+mj-lt"/>
            </a:endParaRPr>
          </a:p>
          <a:p>
            <a:pPr indent="-232172" marL="232172">
              <a:buFont typeface="Arial" panose="020B0604020202020204" pitchFamily="34" charset="0"/>
              <a:buChar char="•"/>
            </a:pP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,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b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q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,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,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s</a:t>
            </a:r>
            <a:endParaRPr altLang="en-US" lang="zh-CN"/>
          </a:p>
          <a:p>
            <a:pPr indent="-232172" marL="232172">
              <a:buFont typeface="Arial" panose="020B0604020202020204" pitchFamily="34" charset="0"/>
              <a:buChar char="•"/>
            </a:pPr>
            <a:r>
              <a:rPr altLang="en-GB" dirty="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lang="en-US"/>
              <a:t>earbox assembly line </a:t>
            </a:r>
            <a:r>
              <a:rPr altLang="en-GB" lang="en-US"/>
              <a:t>w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 aligned with the CNC machine to ensure proximity to machined parts for smooth process flow</a:t>
            </a:r>
            <a:endParaRPr altLang="en-US" lang="zh-CN"/>
          </a:p>
          <a:p>
            <a:pPr indent="-232172" marL="232172">
              <a:buFont typeface="Arial" panose="020B0604020202020204" pitchFamily="34" charset="0"/>
              <a:buChar char="•"/>
            </a:pP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,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</a:t>
            </a:r>
            <a:r>
              <a:rPr altLang="en-GB" lang="en-US"/>
              <a:t>l</a:t>
            </a:r>
            <a:r>
              <a:rPr altLang="en-GB" lang="en-US"/>
              <a:t>e</a:t>
            </a:r>
            <a:r>
              <a:rPr altLang="en-GB" lang="en-US"/>
              <a:t>c</a:t>
            </a:r>
            <a:r>
              <a:rPr altLang="en-GB" lang="en-US"/>
              <a:t>t</a:t>
            </a:r>
            <a:r>
              <a:rPr altLang="en-GB" lang="en-US"/>
              <a:t>r</a:t>
            </a:r>
            <a:r>
              <a:rPr altLang="en-GB" lang="en-US"/>
              <a:t>i</a:t>
            </a:r>
            <a:r>
              <a:rPr altLang="en-GB" lang="en-US"/>
              <a:t>c</a:t>
            </a:r>
            <a:r>
              <a:rPr altLang="en-GB" lang="en-US"/>
              <a:t> </a:t>
            </a:r>
            <a:r>
              <a:rPr altLang="en-GB" lang="en-US"/>
              <a:t>m</a:t>
            </a:r>
            <a:r>
              <a:rPr altLang="en-GB" lang="en-US"/>
              <a:t>o</a:t>
            </a:r>
            <a:r>
              <a:rPr altLang="en-GB" lang="en-US"/>
              <a:t>t</a:t>
            </a:r>
            <a:r>
              <a:rPr altLang="en-GB" lang="en-US"/>
              <a:t>o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c</a:t>
            </a:r>
            <a:r>
              <a:rPr altLang="en-GB" lang="en-US"/>
              <a:t>e</a:t>
            </a:r>
            <a:r>
              <a:rPr altLang="en-GB" lang="en-US"/>
              <a:t>l</a:t>
            </a:r>
            <a:r>
              <a:rPr altLang="en-GB" lang="en-US"/>
              <a:t>l</a:t>
            </a:r>
            <a:r>
              <a:rPr altLang="en-GB" lang="en-US"/>
              <a:t> </a:t>
            </a:r>
            <a:r>
              <a:rPr altLang="en-GB" lang="en-US"/>
              <a:t>w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placed as close to the center of the layout as possible since it connects upstream and downstream processes</a:t>
            </a:r>
            <a:endParaRPr altLang="en-US" lang="zh-CN"/>
          </a:p>
          <a:p>
            <a:pPr indent="-232172" marL="232172">
              <a:buFont typeface="Arial" panose="020B0604020202020204" pitchFamily="34" charset="0"/>
              <a:buChar char="•"/>
            </a:pPr>
            <a:r>
              <a:rPr altLang="en-GB" lang="en-US"/>
              <a:t>F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l</a:t>
            </a:r>
            <a:r>
              <a:rPr altLang="en-GB" lang="en-US"/>
              <a:t>y</a:t>
            </a:r>
            <a:r>
              <a:rPr altLang="en-GB" lang="en-US"/>
              <a:t>,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w</a:t>
            </a:r>
            <a:r>
              <a:rPr altLang="en-GB" lang="en-US"/>
              <a:t>o</a:t>
            </a:r>
            <a:r>
              <a:rPr altLang="en-GB" lang="en-US"/>
              <a:t> final assembly lines are placed near the </a:t>
            </a:r>
            <a:r>
              <a:rPr altLang="en-GB" lang="en-US"/>
              <a:t>e</a:t>
            </a:r>
            <a:r>
              <a:rPr altLang="en-GB" lang="en-US"/>
              <a:t>x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m</a:t>
            </a:r>
            <a:r>
              <a:rPr altLang="en-GB" lang="en-US"/>
              <a:t>a</a:t>
            </a:r>
            <a:r>
              <a:rPr altLang="en-GB" lang="en-US"/>
              <a:t>k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m</a:t>
            </a:r>
            <a:r>
              <a:rPr altLang="en-GB" lang="en-US"/>
              <a:t>o</a:t>
            </a:r>
            <a:r>
              <a:rPr altLang="en-GB" lang="en-US"/>
              <a:t>v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 </a:t>
            </a:r>
            <a:r>
              <a:rPr altLang="en-GB" lang="en-US"/>
              <a:t>c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p</a:t>
            </a:r>
            <a:r>
              <a:rPr altLang="en-GB" lang="en-US"/>
              <a:t>l</a:t>
            </a:r>
            <a:r>
              <a:rPr altLang="en-GB" lang="en-US"/>
              <a:t>e</a:t>
            </a:r>
            <a:r>
              <a:rPr altLang="en-GB" lang="en-US"/>
              <a:t>t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o</a:t>
            </a:r>
            <a:r>
              <a:rPr altLang="en-GB" lang="en-US"/>
              <a:t>o</a:t>
            </a:r>
            <a:r>
              <a:rPr altLang="en-GB" lang="en-US"/>
              <a:t>d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t</a:t>
            </a:r>
            <a:r>
              <a:rPr altLang="en-GB" lang="en-US"/>
              <a:t>s</a:t>
            </a:r>
            <a:r>
              <a:rPr altLang="en-GB" lang="en-US"/>
              <a:t>i</a:t>
            </a:r>
            <a:r>
              <a:rPr altLang="en-GB" lang="en-US"/>
              <a:t>d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i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.</a:t>
            </a:r>
            <a:r>
              <a:rPr altLang="en-GB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Project Deliverable 3</a:t>
            </a:r>
          </a:p>
        </p:txBody>
      </p:sp>
      <p:sp>
        <p:nvSpPr>
          <p:cNvPr id="1048691" name="Rectangle 2"/>
          <p:cNvSpPr/>
          <p:nvPr/>
        </p:nvSpPr>
        <p:spPr>
          <a:xfrm>
            <a:off x="1064079" y="1743677"/>
            <a:ext cx="7777843" cy="2225041"/>
          </a:xfrm>
          <a:prstGeom prst="rect"/>
        </p:spPr>
        <p:txBody>
          <a:bodyPr wrap="square">
            <a:spAutoFit/>
          </a:bodyPr>
          <a:p>
            <a:pPr indent="-285750" marL="285750">
              <a:buFont typeface="Arial"/>
              <a:buChar char="•"/>
            </a:pPr>
            <a:r>
              <a:rPr altLang="en-GB" lang="en-US"/>
              <a:t>F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p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j</a:t>
            </a:r>
            <a:r>
              <a:rPr altLang="en-GB" lang="en-US"/>
              <a:t>e</a:t>
            </a:r>
            <a:r>
              <a:rPr altLang="en-GB" lang="en-US"/>
              <a:t>c</a:t>
            </a:r>
            <a:r>
              <a:rPr altLang="en-GB" lang="en-US"/>
              <a:t>t</a:t>
            </a:r>
            <a:r>
              <a:rPr altLang="en-GB" lang="en-US"/>
              <a:t>,</a:t>
            </a:r>
            <a:r>
              <a:rPr altLang="en-GB" lang="en-US"/>
              <a:t> </a:t>
            </a:r>
            <a:r>
              <a:rPr altLang="en-GB" lang="en-US"/>
              <a:t>w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e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n</a:t>
            </a:r>
            <a:r>
              <a:rPr altLang="en-GB" lang="en-US"/>
              <a:t>e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c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f</a:t>
            </a:r>
            <a:r>
              <a:rPr altLang="en-GB" lang="en-US"/>
              <a:t>e</a:t>
            </a:r>
            <a:r>
              <a:rPr altLang="en-GB" lang="en-US"/>
              <a:t>t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q</a:t>
            </a:r>
            <a:r>
              <a:rPr altLang="en-GB" lang="en-US"/>
              <a:t>u</a:t>
            </a:r>
            <a:r>
              <a:rPr altLang="en-GB" lang="en-US"/>
              <a:t>i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n</a:t>
            </a:r>
            <a:r>
              <a:rPr altLang="en-GB" lang="en-US"/>
              <a:t>t</a:t>
            </a:r>
            <a:r>
              <a:rPr altLang="en-GB" lang="en-US"/>
              <a:t>s</a:t>
            </a:r>
            <a:r>
              <a:rPr altLang="en-GB" lang="en-US"/>
              <a:t>,</a:t>
            </a:r>
            <a:r>
              <a:rPr altLang="en-GB" lang="en-US"/>
              <a:t> </a:t>
            </a:r>
            <a:r>
              <a:rPr altLang="en-GB" lang="en-US"/>
              <a:t>n</a:t>
            </a:r>
            <a:r>
              <a:rPr altLang="en-GB" lang="en-US"/>
              <a:t>o</a:t>
            </a:r>
            <a:r>
              <a:rPr altLang="en-GB" lang="en-US"/>
              <a:t>t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l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p</a:t>
            </a:r>
            <a:r>
              <a:rPr altLang="en-GB" lang="en-US"/>
              <a:t>e</a:t>
            </a:r>
            <a:r>
              <a:rPr altLang="en-GB" lang="en-US"/>
              <a:t>o</a:t>
            </a:r>
            <a:r>
              <a:rPr altLang="en-GB" lang="en-US"/>
              <a:t>p</a:t>
            </a:r>
            <a:r>
              <a:rPr altLang="en-GB" lang="en-US"/>
              <a:t>l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a</a:t>
            </a:r>
            <a:r>
              <a:rPr altLang="en-GB" lang="en-US"/>
              <a:t>c</a:t>
            </a:r>
            <a:r>
              <a:rPr altLang="en-GB" lang="en-US"/>
              <a:t>i</a:t>
            </a:r>
            <a:r>
              <a:rPr altLang="en-GB" lang="en-US"/>
              <a:t>l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u</a:t>
            </a:r>
            <a:r>
              <a:rPr altLang="en-GB" lang="en-US"/>
              <a:t>t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e</a:t>
            </a:r>
            <a:r>
              <a:rPr altLang="en-GB" lang="en-US"/>
              <a:t>q</a:t>
            </a:r>
            <a:r>
              <a:rPr altLang="en-GB" lang="en-US"/>
              <a:t>u</a:t>
            </a:r>
            <a:r>
              <a:rPr altLang="en-GB" lang="en-US"/>
              <a:t>i</a:t>
            </a:r>
            <a:r>
              <a:rPr altLang="en-GB" lang="en-US"/>
              <a:t>p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n</a:t>
            </a:r>
            <a:r>
              <a:rPr altLang="en-GB" lang="en-US"/>
              <a:t>t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s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c</a:t>
            </a:r>
            <a:r>
              <a:rPr altLang="en-GB" lang="en-US"/>
              <a:t>e</a:t>
            </a:r>
            <a:r>
              <a:rPr altLang="en-GB" lang="en-US"/>
              <a:t>,</a:t>
            </a:r>
            <a:r>
              <a:rPr altLang="en-GB" lang="en-US"/>
              <a:t> </a:t>
            </a:r>
            <a:r>
              <a:rPr altLang="en-GB" lang="en-US"/>
              <a:t>w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e</a:t>
            </a:r>
            <a:r>
              <a:rPr altLang="en-GB" lang="en-US"/>
              <a:t>f</a:t>
            </a:r>
            <a:r>
              <a:rPr altLang="en-GB" lang="en-US"/>
              <a:t>t</a:t>
            </a:r>
            <a:r>
              <a:rPr altLang="en-GB" lang="en-US"/>
              <a:t> </a:t>
            </a:r>
            <a:r>
              <a:rPr altLang="en-GB" lang="en-US"/>
              <a:t>w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k</a:t>
            </a:r>
            <a:r>
              <a:rPr altLang="en-GB" lang="en-US"/>
              <a:t>w</a:t>
            </a:r>
            <a:r>
              <a:rPr altLang="en-GB" lang="en-US"/>
              <a:t>a</a:t>
            </a:r>
            <a:r>
              <a:rPr altLang="en-GB" lang="en-US"/>
              <a:t>y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1</a:t>
            </a:r>
            <a:r>
              <a:rPr altLang="en-GB" lang="en-US"/>
              <a:t>.</a:t>
            </a:r>
            <a:r>
              <a:rPr altLang="en-GB" lang="en-US"/>
              <a:t>2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n</a:t>
            </a:r>
            <a:r>
              <a:rPr altLang="en-GB" lang="en-US"/>
              <a:t>e</a:t>
            </a:r>
            <a:r>
              <a:rPr altLang="en-GB" lang="en-US"/>
              <a:t>x</a:t>
            </a:r>
            <a:r>
              <a:rPr altLang="en-GB" lang="en-US"/>
              <a:t>t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e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m</a:t>
            </a:r>
            <a:r>
              <a:rPr altLang="en-GB" lang="en-US"/>
              <a:t>a</a:t>
            </a:r>
            <a:r>
              <a:rPr altLang="en-GB" lang="en-US"/>
              <a:t>c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e</a:t>
            </a:r>
            <a:r>
              <a:rPr altLang="en-GB" lang="en-US"/>
              <a:t>n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l</a:t>
            </a:r>
            <a:r>
              <a:rPr altLang="en-GB" lang="en-US"/>
              <a:t> </a:t>
            </a:r>
            <a:r>
              <a:rPr altLang="en-GB" lang="en-US"/>
              <a:t>p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n</a:t>
            </a:r>
            <a:r>
              <a:rPr altLang="en-GB" lang="en-US"/>
              <a:t>e</a:t>
            </a:r>
            <a:r>
              <a:rPr altLang="en-GB" lang="en-US"/>
              <a:t>l</a:t>
            </a:r>
            <a:r>
              <a:rPr altLang="en-GB" lang="en-US"/>
              <a:t> 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a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f</a:t>
            </a:r>
            <a:r>
              <a:rPr altLang="en-GB" lang="en-US"/>
              <a:t>e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GB" lang="en-US"/>
              <a:t>A</a:t>
            </a:r>
            <a:r>
              <a:rPr altLang="en-GB" lang="en-US"/>
              <a:t>d</a:t>
            </a:r>
            <a:r>
              <a:rPr altLang="en-GB" lang="en-US"/>
              <a:t>d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i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l</a:t>
            </a:r>
            <a:r>
              <a:rPr altLang="en-GB" lang="en-US"/>
              <a:t>y</a:t>
            </a:r>
            <a:r>
              <a:rPr altLang="en-GB" lang="en-US"/>
              <a:t>,</a:t>
            </a:r>
            <a:r>
              <a:rPr altLang="en-GB" lang="en-US"/>
              <a:t> </a:t>
            </a:r>
            <a:r>
              <a:rPr altLang="en-GB" lang="en-US"/>
              <a:t>w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e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u</a:t>
            </a:r>
            <a:r>
              <a:rPr altLang="en-GB" lang="en-US"/>
              <a:t>m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u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c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t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 </a:t>
            </a:r>
            <a:r>
              <a:rPr altLang="en-GB" lang="en-US"/>
              <a:t>c</a:t>
            </a:r>
            <a:r>
              <a:rPr altLang="en-GB" lang="en-US"/>
              <a:t>e</a:t>
            </a:r>
            <a:r>
              <a:rPr altLang="en-GB" lang="en-US"/>
              <a:t>l</a:t>
            </a:r>
            <a:r>
              <a:rPr altLang="en-GB" lang="en-US"/>
              <a:t>l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e</a:t>
            </a:r>
            <a:r>
              <a:rPr altLang="en-GB" lang="en-US"/>
              <a:t>f</a:t>
            </a:r>
            <a:r>
              <a:rPr altLang="en-GB" lang="en-US"/>
              <a:t>t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t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l</a:t>
            </a:r>
            <a:r>
              <a:rPr altLang="en-GB" lang="en-US"/>
              <a:t> </a:t>
            </a:r>
            <a:r>
              <a:rPr altLang="en-GB" lang="en-US"/>
              <a:t>c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e</a:t>
            </a:r>
            <a:r>
              <a:rPr altLang="en-GB" lang="en-US"/>
              <a:t>n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f</a:t>
            </a:r>
            <a:r>
              <a:rPr altLang="en-GB" lang="en-US"/>
              <a:t>e</a:t>
            </a:r>
            <a:r>
              <a:rPr altLang="en-GB" lang="en-US"/>
              <a:t>t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p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s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n</a:t>
            </a:r>
            <a:r>
              <a:rPr altLang="en-GB" lang="en-US"/>
              <a:t>e</a:t>
            </a:r>
            <a:r>
              <a:rPr altLang="en-GB" lang="en-US"/>
              <a:t>l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e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p</a:t>
            </a:r>
            <a:r>
              <a:rPr altLang="en-GB" lang="en-US"/>
              <a:t>e</a:t>
            </a:r>
            <a:r>
              <a:rPr altLang="en-GB" lang="en-US"/>
              <a:t>c</a:t>
            </a:r>
            <a:r>
              <a:rPr altLang="en-GB" lang="en-US"/>
              <a:t>i</a:t>
            </a:r>
            <a:r>
              <a:rPr altLang="en-GB" lang="en-US"/>
              <a:t>f</a:t>
            </a:r>
            <a:r>
              <a:rPr altLang="en-GB" lang="en-US"/>
              <a:t>e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p</a:t>
            </a:r>
            <a:r>
              <a:rPr altLang="en-GB" lang="en-US"/>
              <a:t>a</a:t>
            </a:r>
            <a:r>
              <a:rPr altLang="en-GB" lang="en-US"/>
              <a:t>c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e</a:t>
            </a:r>
            <a:r>
              <a:rPr altLang="en-GB" lang="en-US"/>
              <a:t>n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i</a:t>
            </a:r>
            <a:r>
              <a:rPr altLang="en-GB" lang="en-US"/>
              <a:t>d</a:t>
            </a:r>
            <a:r>
              <a:rPr altLang="en-GB" lang="en-US"/>
              <a:t>n</a:t>
            </a:r>
            <a:r>
              <a:rPr altLang="en-GB" lang="en-US"/>
              <a:t>'</a:t>
            </a:r>
            <a:r>
              <a:rPr altLang="en-GB" lang="en-US"/>
              <a:t>t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f</a:t>
            </a:r>
            <a:r>
              <a:rPr altLang="en-GB" lang="en-US"/>
              <a:t>f</a:t>
            </a:r>
            <a:r>
              <a:rPr altLang="en-GB" lang="en-US"/>
              <a:t>e</a:t>
            </a:r>
            <a:r>
              <a:rPr altLang="en-GB" lang="en-US"/>
              <a:t>c</a:t>
            </a:r>
            <a:r>
              <a:rPr altLang="en-GB" lang="en-US"/>
              <a:t>t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p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i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e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b</a:t>
            </a:r>
            <a:r>
              <a:rPr altLang="en-GB" lang="en-US"/>
              <a:t>o</a:t>
            </a:r>
            <a:r>
              <a:rPr altLang="en-GB" lang="en-US"/>
              <a:t>x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b</a:t>
            </a:r>
            <a:r>
              <a:rPr altLang="en-GB" lang="en-US"/>
              <a:t>l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e</a:t>
            </a:r>
            <a:r>
              <a:rPr altLang="en-GB" lang="en-US"/>
              <a:t>.</a:t>
            </a:r>
            <a:r>
              <a:rPr altLang="en-GB" lang="en-US"/>
              <a:t> </a:t>
            </a:r>
            <a:endParaRPr altLang="en-US" lang="zh-CN"/>
          </a:p>
          <a:p>
            <a:pPr algn="ctr" indent="0" marL="0">
              <a:buNone/>
            </a:pP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Conclusion and Future works</a:t>
            </a:r>
          </a:p>
        </p:txBody>
      </p:sp>
      <p:sp>
        <p:nvSpPr>
          <p:cNvPr id="1048605" name="Rectangle 2"/>
          <p:cNvSpPr/>
          <p:nvPr/>
        </p:nvSpPr>
        <p:spPr>
          <a:xfrm>
            <a:off x="495300" y="1417639"/>
            <a:ext cx="8460699" cy="4244341"/>
          </a:xfrm>
          <a:prstGeom prst="rect"/>
        </p:spPr>
        <p:txBody>
          <a:bodyPr wrap="square">
            <a:spAutoFit/>
          </a:bodyPr>
          <a:p>
            <a:pPr indent="-285750" marL="285750">
              <a:buFont typeface="Arial"/>
              <a:buChar char="•"/>
            </a:pP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m</a:t>
            </a:r>
            <a:r>
              <a:rPr altLang="en-GB" lang="en-US"/>
              <a:t>,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p</a:t>
            </a:r>
            <a:r>
              <a:rPr altLang="en-GB" lang="en-US"/>
              <a:t> </a:t>
            </a:r>
            <a:r>
              <a:rPr altLang="en-GB" lang="en-US"/>
              <a:t>w</a:t>
            </a:r>
            <a:r>
              <a:rPr altLang="en-GB" lang="en-US"/>
              <a:t>o</a:t>
            </a:r>
            <a:r>
              <a:rPr altLang="en-GB" lang="en-US"/>
              <a:t>r</a:t>
            </a:r>
            <a:r>
              <a:rPr altLang="en-GB" lang="en-US"/>
              <a:t>k</a:t>
            </a:r>
            <a:r>
              <a:rPr altLang="en-GB" lang="en-US"/>
              <a:t>e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o</a:t>
            </a:r>
            <a:r>
              <a:rPr altLang="en-GB" lang="en-US"/>
              <a:t>g</a:t>
            </a:r>
            <a:r>
              <a:rPr altLang="en-GB" lang="en-US"/>
              <a:t>e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m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a</a:t>
            </a:r>
            <a:r>
              <a:rPr altLang="en-GB" lang="en-US"/>
              <a:t>g</a:t>
            </a:r>
            <a:r>
              <a:rPr altLang="en-GB" lang="en-US"/>
              <a:t>e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c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y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t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K</a:t>
            </a:r>
            <a:r>
              <a:rPr altLang="en-GB" lang="en-US"/>
              <a:t>M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c</a:t>
            </a:r>
            <a:r>
              <a:rPr altLang="en-GB" lang="en-US"/>
              <a:t>l</a:t>
            </a:r>
            <a:r>
              <a:rPr altLang="en-GB" lang="en-US"/>
              <a:t>u</a:t>
            </a:r>
            <a:r>
              <a:rPr altLang="en-GB" lang="en-US"/>
              <a:t>d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l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required machinery, operations, and follow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specifications provided, with a clear focus on efficient flow, safety standards, employee requirements, and the proper infrastructure for both electrical and air needs.</a:t>
            </a:r>
            <a:endParaRPr altLang="en-US" lang="zh-CN"/>
          </a:p>
          <a:p>
            <a:pPr indent="0" marL="0">
              <a:buNone/>
            </a:pPr>
            <a:r>
              <a:rPr altLang="en-GB" lang="en-US"/>
              <a:t> </a:t>
            </a:r>
            <a:endParaRPr altLang="en-US" lang="zh-CN"/>
          </a:p>
          <a:p>
            <a:pPr indent="-285750" marL="285750">
              <a:buFont typeface="Arial"/>
              <a:buChar char="•"/>
            </a:pPr>
            <a:r>
              <a:rPr altLang="en-GB" lang="en-US"/>
              <a:t>W</a:t>
            </a:r>
            <a:r>
              <a:rPr altLang="en-GB" lang="en-US"/>
              <a:t>o</a:t>
            </a:r>
            <a:r>
              <a:rPr altLang="en-GB" lang="en-US"/>
              <a:t>r</a:t>
            </a:r>
            <a:r>
              <a:rPr altLang="en-GB" lang="en-US"/>
              <a:t>k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c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,</a:t>
            </a:r>
            <a:r>
              <a:rPr altLang="en-GB" lang="en-US"/>
              <a:t> </a:t>
            </a:r>
            <a:r>
              <a:rPr altLang="en-GB" lang="en-US"/>
              <a:t>w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c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i</a:t>
            </a:r>
            <a:r>
              <a:rPr altLang="en-GB" lang="en-US"/>
              <a:t>m</a:t>
            </a:r>
            <a:r>
              <a:rPr altLang="en-GB" lang="en-US"/>
              <a:t>i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o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i</a:t>
            </a:r>
            <a:r>
              <a:rPr altLang="en-GB" lang="en-US"/>
              <a:t>f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u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i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w</a:t>
            </a:r>
            <a:r>
              <a:rPr altLang="en-GB" lang="en-US"/>
              <a:t>i</a:t>
            </a:r>
            <a:r>
              <a:rPr altLang="en-GB" lang="en-US"/>
              <a:t>l</a:t>
            </a:r>
            <a:r>
              <a:rPr altLang="en-GB" lang="en-US"/>
              <a:t>l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l</a:t>
            </a:r>
            <a:r>
              <a:rPr altLang="en-GB" lang="en-US"/>
              <a:t>p</a:t>
            </a:r>
            <a:r>
              <a:rPr altLang="en-GB" lang="en-US"/>
              <a:t> </a:t>
            </a:r>
            <a:r>
              <a:rPr altLang="en-GB" lang="en-US"/>
              <a:t>e</a:t>
            </a:r>
            <a:r>
              <a:rPr altLang="en-GB" lang="en-US"/>
              <a:t>n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w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c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p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p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y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t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p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d</a:t>
            </a:r>
            <a:r>
              <a:rPr altLang="en-GB" lang="en-US"/>
              <a:t>u</a:t>
            </a:r>
            <a:r>
              <a:rPr altLang="en-GB" lang="en-US"/>
              <a:t>c</a:t>
            </a:r>
            <a:r>
              <a:rPr altLang="en-GB" lang="en-US"/>
              <a:t>t</a:t>
            </a:r>
            <a:r>
              <a:rPr altLang="en-GB" lang="en-US"/>
              <a:t>i</a:t>
            </a:r>
            <a:r>
              <a:rPr altLang="en-GB" lang="en-US"/>
              <a:t>o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c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p</a:t>
            </a:r>
            <a:r>
              <a:rPr altLang="en-GB" lang="en-US"/>
              <a:t>a</a:t>
            </a:r>
            <a:r>
              <a:rPr altLang="en-GB" lang="en-US"/>
              <a:t>n</a:t>
            </a:r>
            <a:r>
              <a:rPr altLang="en-GB" lang="en-US"/>
              <a:t>i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n</a:t>
            </a:r>
            <a:r>
              <a:rPr altLang="en-GB" lang="en-US"/>
              <a:t>e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u</a:t>
            </a:r>
            <a:r>
              <a:rPr altLang="en-GB" lang="en-US"/>
              <a:t>t</a:t>
            </a:r>
            <a:r>
              <a:rPr altLang="en-GB" lang="en-US"/>
              <a:t>u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w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w</a:t>
            </a:r>
            <a:r>
              <a:rPr altLang="en-GB" lang="en-US"/>
              <a:t>e</a:t>
            </a:r>
            <a:r>
              <a:rPr altLang="en-GB" lang="en-US"/>
              <a:t>'</a:t>
            </a:r>
            <a:r>
              <a:rPr altLang="en-GB" lang="en-US"/>
              <a:t>l</a:t>
            </a:r>
            <a:r>
              <a:rPr altLang="en-GB" lang="en-US"/>
              <a:t>l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w</a:t>
            </a:r>
            <a:r>
              <a:rPr altLang="en-GB" lang="en-US"/>
              <a:t>o</a:t>
            </a:r>
            <a:r>
              <a:rPr altLang="en-GB" lang="en-US"/>
              <a:t>r</a:t>
            </a:r>
            <a:r>
              <a:rPr altLang="en-GB" lang="en-US"/>
              <a:t>k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 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e</a:t>
            </a:r>
            <a:r>
              <a:rPr altLang="en-GB" lang="en-US"/>
              <a:t>n</a:t>
            </a:r>
            <a:r>
              <a:rPr altLang="en-GB" lang="en-US"/>
              <a:t>g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r</a:t>
            </a:r>
            <a:r>
              <a:rPr altLang="en-GB" lang="en-US"/>
              <a:t>s</a:t>
            </a:r>
            <a:r>
              <a:rPr altLang="en-GB" lang="en-US"/>
              <a:t>.</a:t>
            </a:r>
            <a:r>
              <a:rPr altLang="en-GB" lang="en-US"/>
              <a:t> </a:t>
            </a:r>
            <a:endParaRPr altLang="en-US" lang="zh-CN"/>
          </a:p>
          <a:p>
            <a:pPr>
              <a:buFont typeface="Arial" panose="020B0604020202020204" pitchFamily="34" charset="0"/>
              <a:buChar char="•"/>
            </a:pPr>
            <a:endParaRPr dirty="0" sz="1950" lang="en-US">
              <a:solidFill>
                <a:srgbClr val="000000"/>
              </a:solidFill>
              <a:latin typeface="+mj-lt"/>
            </a:endParaRPr>
          </a:p>
          <a:p>
            <a:pPr indent="-232172" marL="232172">
              <a:buFont typeface="Arial" panose="020B0604020202020204" pitchFamily="34" charset="0"/>
              <a:buChar char="•"/>
            </a:pP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v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k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k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,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q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.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x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y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f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,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b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v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m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b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y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b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j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v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l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y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i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g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b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s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w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y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u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n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d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a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k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h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p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r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o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j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e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c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t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.</a:t>
            </a:r>
            <a:r>
              <a:rPr altLang="en-GB" dirty="0" sz="1950" lang="en-US">
                <a:solidFill>
                  <a:srgbClr val="000000"/>
                </a:solidFill>
                <a:latin typeface="+mj-lt"/>
              </a:rPr>
              <a:t> 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M Template Old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2">
      <a:majorFont>
        <a:latin typeface="Bahnschrift"/>
        <a:ea typeface=""/>
        <a:cs typeface=""/>
      </a:majorFont>
      <a:minorFont>
        <a:latin typeface="Bahnschrif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5DCFF"/>
        </a:solidFill>
      </a:spPr>
      <a:bodyPr anchor="ctr" rtlCol="0"/>
      <a:lstStyle>
        <a:defPPr algn="ctr">
          <a:defRPr dirty="0" smtClean="0">
            <a:solidFill>
              <a:schemeClr val="tx1">
                <a:lumMod val="95000"/>
                <a:lumOff val="5000"/>
              </a:schemeClr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EE1231"/>
          </a:solidFill>
          <a:headEnd type="none" w="med" len="med"/>
          <a:tailEnd type="arrow" w="med" len="med"/>
        </a:ln>
        <a:effectLst>
          <a:outerShdw algn="r" blurRad="50800" dir="10800000" dist="38100" rotWithShape="0">
            <a:prstClr val="black">
              <a:alpha val="40000"/>
            </a:prstClr>
          </a:outerShdw>
        </a:effectLst>
      </a:spPr>
      <a:bodyPr/>
      <a:lstStyle/>
      <a:style>
        <a:lnRef idx="3">
          <a:schemeClr val="accent2"/>
        </a:lnRef>
        <a:fillRef idx="0">
          <a:schemeClr val="accent2"/>
        </a:fillRef>
        <a:effectRef idx="2">
          <a:schemeClr val="accent2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Moustafa Houda</dc:creator>
  <cp:lastModifiedBy>Benjamin Rouanet</cp:lastModifiedBy>
  <dcterms:created xsi:type="dcterms:W3CDTF">2020-06-28T03:35:39Z</dcterms:created>
  <dcterms:modified xsi:type="dcterms:W3CDTF">2025-01-04T14:47:52Z</dcterms:modified>
</cp:coreProperties>
</file>