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9"/>
  </p:notesMasterIdLst>
  <p:sldIdLst>
    <p:sldId id="275" r:id="rId2"/>
    <p:sldId id="276" r:id="rId3"/>
    <p:sldId id="277" r:id="rId4"/>
    <p:sldId id="280" r:id="rId5"/>
    <p:sldId id="283" r:id="rId6"/>
    <p:sldId id="284" r:id="rId7"/>
    <p:sldId id="282" r:id="rId8"/>
  </p:sldIdLst>
  <p:sldSz cx="9906000" cy="6858000" type="A4"/>
  <p:notesSz cx="7053263"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1231"/>
    <a:srgbClr val="F52D5A"/>
    <a:srgbClr val="A50021"/>
    <a:srgbClr val="3D6696"/>
    <a:srgbClr val="62CCF4"/>
    <a:srgbClr val="AAE0FA"/>
    <a:srgbClr val="D5DCFF"/>
    <a:srgbClr val="34BEF2"/>
    <a:srgbClr val="1BB6F1"/>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7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82" name="Header Placeholder 1"/>
          <p:cNvSpPr>
            <a:spLocks noGrp="1"/>
          </p:cNvSpPr>
          <p:nvPr>
            <p:ph type="hdr" sz="quarter"/>
          </p:nvPr>
        </p:nvSpPr>
        <p:spPr>
          <a:xfrm>
            <a:off x="0" y="0"/>
            <a:ext cx="3056414" cy="467072"/>
          </a:xfrm>
          <a:prstGeom prst="rect">
            <a:avLst/>
          </a:prstGeom>
        </p:spPr>
        <p:txBody>
          <a:bodyPr vert="horz" lIns="93497" tIns="46749" rIns="93497" bIns="46749" rtlCol="0"/>
          <a:lstStyle>
            <a:lvl1pPr algn="l">
              <a:defRPr sz="1200"/>
            </a:lvl1pPr>
          </a:lstStyle>
          <a:p>
            <a:endParaRPr lang="en-US"/>
          </a:p>
        </p:txBody>
      </p:sp>
      <p:sp>
        <p:nvSpPr>
          <p:cNvPr id="1048683" name="Date Placeholder 2"/>
          <p:cNvSpPr>
            <a:spLocks noGrp="1"/>
          </p:cNvSpPr>
          <p:nvPr>
            <p:ph type="dt" idx="1"/>
          </p:nvPr>
        </p:nvSpPr>
        <p:spPr>
          <a:xfrm>
            <a:off x="3995217" y="0"/>
            <a:ext cx="3056414" cy="467072"/>
          </a:xfrm>
          <a:prstGeom prst="rect">
            <a:avLst/>
          </a:prstGeom>
        </p:spPr>
        <p:txBody>
          <a:bodyPr vert="horz" lIns="93497" tIns="46749" rIns="93497" bIns="46749" rtlCol="0"/>
          <a:lstStyle>
            <a:lvl1pPr algn="r">
              <a:defRPr sz="1200"/>
            </a:lvl1pPr>
          </a:lstStyle>
          <a:p>
            <a:fld id="{D9747555-0A87-4B8E-9D7B-254BDC492551}" type="datetimeFigureOut">
              <a:rPr lang="en-US" smtClean="0"/>
              <a:t>1/4/2025</a:t>
            </a:fld>
            <a:endParaRPr lang="en-US"/>
          </a:p>
        </p:txBody>
      </p:sp>
      <p:sp>
        <p:nvSpPr>
          <p:cNvPr id="1048684" name="Slide Image Placeholder 3"/>
          <p:cNvSpPr>
            <a:spLocks noGrp="1" noRot="1" noChangeAspect="1"/>
          </p:cNvSpPr>
          <p:nvPr>
            <p:ph type="sldImg" idx="2"/>
          </p:nvPr>
        </p:nvSpPr>
        <p:spPr>
          <a:xfrm>
            <a:off x="1257300" y="1163638"/>
            <a:ext cx="4538663" cy="3141662"/>
          </a:xfrm>
          <a:prstGeom prst="rect">
            <a:avLst/>
          </a:prstGeom>
          <a:noFill/>
          <a:ln w="12700">
            <a:solidFill>
              <a:prstClr val="black"/>
            </a:solidFill>
          </a:ln>
        </p:spPr>
        <p:txBody>
          <a:bodyPr vert="horz" lIns="93497" tIns="46749" rIns="93497" bIns="46749" rtlCol="0" anchor="ctr"/>
          <a:lstStyle/>
          <a:p>
            <a:endParaRPr lang="en-US"/>
          </a:p>
        </p:txBody>
      </p:sp>
      <p:sp>
        <p:nvSpPr>
          <p:cNvPr id="1048685" name="Notes Placeholder 4"/>
          <p:cNvSpPr>
            <a:spLocks noGrp="1"/>
          </p:cNvSpPr>
          <p:nvPr>
            <p:ph type="body" sz="quarter" idx="3"/>
          </p:nvPr>
        </p:nvSpPr>
        <p:spPr>
          <a:xfrm>
            <a:off x="705327" y="4480004"/>
            <a:ext cx="5642610" cy="3665458"/>
          </a:xfrm>
          <a:prstGeom prst="rect">
            <a:avLst/>
          </a:prstGeom>
        </p:spPr>
        <p:txBody>
          <a:bodyPr vert="horz" lIns="93497" tIns="46749" rIns="93497" bIns="4674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6" name="Footer Placeholder 5"/>
          <p:cNvSpPr>
            <a:spLocks noGrp="1"/>
          </p:cNvSpPr>
          <p:nvPr>
            <p:ph type="ftr" sz="quarter" idx="4"/>
          </p:nvPr>
        </p:nvSpPr>
        <p:spPr>
          <a:xfrm>
            <a:off x="0" y="8842030"/>
            <a:ext cx="3056414" cy="467071"/>
          </a:xfrm>
          <a:prstGeom prst="rect">
            <a:avLst/>
          </a:prstGeom>
        </p:spPr>
        <p:txBody>
          <a:bodyPr vert="horz" lIns="93497" tIns="46749" rIns="93497" bIns="46749" rtlCol="0" anchor="b"/>
          <a:lstStyle>
            <a:lvl1pPr algn="l">
              <a:defRPr sz="1200"/>
            </a:lvl1pPr>
          </a:lstStyle>
          <a:p>
            <a:endParaRPr lang="en-US"/>
          </a:p>
        </p:txBody>
      </p:sp>
      <p:sp>
        <p:nvSpPr>
          <p:cNvPr id="1048687" name="Slide Number Placeholder 6"/>
          <p:cNvSpPr>
            <a:spLocks noGrp="1"/>
          </p:cNvSpPr>
          <p:nvPr>
            <p:ph type="sldNum" sz="quarter" idx="5"/>
          </p:nvPr>
        </p:nvSpPr>
        <p:spPr>
          <a:xfrm>
            <a:off x="3995217" y="8842030"/>
            <a:ext cx="3056414" cy="467071"/>
          </a:xfrm>
          <a:prstGeom prst="rect">
            <a:avLst/>
          </a:prstGeom>
        </p:spPr>
        <p:txBody>
          <a:bodyPr vert="horz" lIns="93497" tIns="46749" rIns="93497" bIns="46749" rtlCol="0" anchor="b"/>
          <a:lstStyle>
            <a:lvl1pPr algn="r">
              <a:defRPr sz="1200"/>
            </a:lvl1pPr>
          </a:lstStyle>
          <a:p>
            <a:fld id="{DEFF684A-9316-47EE-AFD8-520022BBE62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6" name="Title 1"/>
          <p:cNvSpPr>
            <a:spLocks noGrp="1"/>
          </p:cNvSpPr>
          <p:nvPr>
            <p:ph type="ctrTitle"/>
          </p:nvPr>
        </p:nvSpPr>
        <p:spPr>
          <a:xfrm>
            <a:off x="742950" y="2130428"/>
            <a:ext cx="8420100" cy="1470025"/>
          </a:xfrm>
        </p:spPr>
        <p:txBody>
          <a:bodyPr/>
          <a:lstStyle/>
          <a:p>
            <a:r>
              <a:rPr lang="en-US"/>
              <a:t>Click to edit Master title style</a:t>
            </a:r>
          </a:p>
        </p:txBody>
      </p:sp>
      <p:sp>
        <p:nvSpPr>
          <p:cNvPr id="1048607"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371475" indent="0" algn="ctr">
              <a:buNone/>
              <a:defRPr>
                <a:solidFill>
                  <a:schemeClr val="tx1">
                    <a:tint val="75000"/>
                  </a:schemeClr>
                </a:solidFill>
              </a:defRPr>
            </a:lvl2pPr>
            <a:lvl3pPr marL="742950" indent="0" algn="ctr">
              <a:buNone/>
              <a:defRPr>
                <a:solidFill>
                  <a:schemeClr val="tx1">
                    <a:tint val="75000"/>
                  </a:schemeClr>
                </a:solidFill>
              </a:defRPr>
            </a:lvl3pPr>
            <a:lvl4pPr marL="1114425" indent="0" algn="ctr">
              <a:buNone/>
              <a:defRPr>
                <a:solidFill>
                  <a:schemeClr val="tx1">
                    <a:tint val="75000"/>
                  </a:schemeClr>
                </a:solidFill>
              </a:defRPr>
            </a:lvl4pPr>
            <a:lvl5pPr marL="1485900" indent="0" algn="ctr">
              <a:buNone/>
              <a:defRPr>
                <a:solidFill>
                  <a:schemeClr val="tx1">
                    <a:tint val="75000"/>
                  </a:schemeClr>
                </a:solidFill>
              </a:defRPr>
            </a:lvl5pPr>
            <a:lvl6pPr marL="1857375" indent="0" algn="ctr">
              <a:buNone/>
              <a:defRPr>
                <a:solidFill>
                  <a:schemeClr val="tx1">
                    <a:tint val="75000"/>
                  </a:schemeClr>
                </a:solidFill>
              </a:defRPr>
            </a:lvl6pPr>
            <a:lvl7pPr marL="2228850" indent="0" algn="ctr">
              <a:buNone/>
              <a:defRPr>
                <a:solidFill>
                  <a:schemeClr val="tx1">
                    <a:tint val="75000"/>
                  </a:schemeClr>
                </a:solidFill>
              </a:defRPr>
            </a:lvl7pPr>
            <a:lvl8pPr marL="2600325" indent="0" algn="ctr">
              <a:buNone/>
              <a:defRPr>
                <a:solidFill>
                  <a:schemeClr val="tx1">
                    <a:tint val="75000"/>
                  </a:schemeClr>
                </a:solidFill>
              </a:defRPr>
            </a:lvl8pPr>
            <a:lvl9pPr marL="2971800" indent="0" algn="ctr">
              <a:buNone/>
              <a:defRPr>
                <a:solidFill>
                  <a:schemeClr val="tx1">
                    <a:tint val="75000"/>
                  </a:schemeClr>
                </a:solidFill>
              </a:defRPr>
            </a:lvl9pPr>
          </a:lstStyle>
          <a:p>
            <a:r>
              <a:rPr lang="en-US"/>
              <a:t>Click to edit Master subtitle style</a:t>
            </a:r>
          </a:p>
        </p:txBody>
      </p:sp>
      <p:sp>
        <p:nvSpPr>
          <p:cNvPr id="1048608" name="Date Placeholder 3"/>
          <p:cNvSpPr>
            <a:spLocks noGrp="1"/>
          </p:cNvSpPr>
          <p:nvPr>
            <p:ph type="dt" sz="half" idx="10"/>
          </p:nvPr>
        </p:nvSpPr>
        <p:spPr>
          <a:xfrm>
            <a:off x="495300" y="6356353"/>
            <a:ext cx="2311400" cy="365125"/>
          </a:xfrm>
          <a:prstGeom prst="rect">
            <a:avLst/>
          </a:prstGeom>
        </p:spPr>
        <p:txBody>
          <a:bodyPr/>
          <a:lstStyle/>
          <a:p>
            <a:fld id="{AD7291DC-D78F-450C-9D72-C3240EC03DB0}" type="datetime1">
              <a:rPr lang="en-US" smtClean="0"/>
              <a:t>1/4/2025</a:t>
            </a:fld>
            <a:endParaRPr lang="en-US"/>
          </a:p>
        </p:txBody>
      </p:sp>
      <p:sp>
        <p:nvSpPr>
          <p:cNvPr id="1048609" name="Footer Placeholder 4"/>
          <p:cNvSpPr>
            <a:spLocks noGrp="1"/>
          </p:cNvSpPr>
          <p:nvPr>
            <p:ph type="ftr" sz="quarter" idx="11"/>
          </p:nvPr>
        </p:nvSpPr>
        <p:spPr/>
        <p:txBody>
          <a:bodyPr/>
          <a:lstStyle/>
          <a:p>
            <a:endParaRPr lang="en-US"/>
          </a:p>
        </p:txBody>
      </p:sp>
      <p:sp>
        <p:nvSpPr>
          <p:cNvPr id="1048610" name="Slide Number Placeholder 5"/>
          <p:cNvSpPr>
            <a:spLocks noGrp="1"/>
          </p:cNvSpPr>
          <p:nvPr>
            <p:ph type="sldNum" sz="quarter" idx="12"/>
          </p:nvPr>
        </p:nvSpPr>
        <p:spPr/>
        <p:txBody>
          <a:bodyPr/>
          <a:lstStyle>
            <a:lvl1pPr>
              <a:defRPr sz="1138" b="1" i="1">
                <a:solidFill>
                  <a:schemeClr val="accent4">
                    <a:lumMod val="50000"/>
                  </a:schemeClr>
                </a:solidFill>
                <a:latin typeface="Bahnschrift" panose="020B0502040204020203" pitchFamily="34" charset="0"/>
              </a:defRPr>
            </a:lvl1pPr>
          </a:lstStyle>
          <a:p>
            <a:fld id="{98C9801A-7E6F-45FF-8736-CF8285EAA86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53" name="Title 1"/>
          <p:cNvSpPr>
            <a:spLocks noGrp="1"/>
          </p:cNvSpPr>
          <p:nvPr>
            <p:ph type="title"/>
          </p:nvPr>
        </p:nvSpPr>
        <p:spPr/>
        <p:txBody>
          <a:bodyPr/>
          <a:lstStyle/>
          <a:p>
            <a:r>
              <a:rPr lang="en-US"/>
              <a:t>Click to edit Master title style</a:t>
            </a:r>
          </a:p>
        </p:txBody>
      </p:sp>
      <p:sp>
        <p:nvSpPr>
          <p:cNvPr id="1048654"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3"/>
          <p:cNvSpPr>
            <a:spLocks noGrp="1"/>
          </p:cNvSpPr>
          <p:nvPr>
            <p:ph type="dt" sz="half" idx="10"/>
          </p:nvPr>
        </p:nvSpPr>
        <p:spPr>
          <a:xfrm>
            <a:off x="495300" y="6356353"/>
            <a:ext cx="2311400" cy="365125"/>
          </a:xfrm>
          <a:prstGeom prst="rect">
            <a:avLst/>
          </a:prstGeom>
        </p:spPr>
        <p:txBody>
          <a:bodyPr/>
          <a:lstStyle/>
          <a:p>
            <a:fld id="{1EBB4406-2417-4F44-A7E6-8639A3200223}" type="datetime1">
              <a:rPr lang="en-US" smtClean="0"/>
              <a:t>1/4/2025</a:t>
            </a:fld>
            <a:endParaRPr lang="en-US"/>
          </a:p>
        </p:txBody>
      </p:sp>
      <p:sp>
        <p:nvSpPr>
          <p:cNvPr id="1048656" name="Footer Placeholder 4"/>
          <p:cNvSpPr>
            <a:spLocks noGrp="1"/>
          </p:cNvSpPr>
          <p:nvPr>
            <p:ph type="ftr" sz="quarter" idx="11"/>
          </p:nvPr>
        </p:nvSpPr>
        <p:spPr/>
        <p:txBody>
          <a:bodyPr/>
          <a:lstStyle/>
          <a:p>
            <a:endParaRPr lang="en-US"/>
          </a:p>
        </p:txBody>
      </p:sp>
      <p:sp>
        <p:nvSpPr>
          <p:cNvPr id="1048657" name="Slide Number Placeholder 5"/>
          <p:cNvSpPr>
            <a:spLocks noGrp="1"/>
          </p:cNvSpPr>
          <p:nvPr>
            <p:ph type="sldNum" sz="quarter" idx="12"/>
          </p:nvPr>
        </p:nvSpPr>
        <p:spPr/>
        <p:txBody>
          <a:bodyPr/>
          <a:lstStyle/>
          <a:p>
            <a:fld id="{98C9801A-7E6F-45FF-8736-CF8285EAA86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0" name="Vertical Title 1"/>
          <p:cNvSpPr>
            <a:spLocks noGrp="1"/>
          </p:cNvSpPr>
          <p:nvPr>
            <p:ph type="title" orient="vert"/>
          </p:nvPr>
        </p:nvSpPr>
        <p:spPr>
          <a:xfrm>
            <a:off x="7181850" y="206377"/>
            <a:ext cx="2228850" cy="4387851"/>
          </a:xfrm>
        </p:spPr>
        <p:txBody>
          <a:bodyPr vert="eaVert"/>
          <a:lstStyle/>
          <a:p>
            <a:r>
              <a:rPr lang="en-US"/>
              <a:t>Click to edit Master title style</a:t>
            </a:r>
          </a:p>
        </p:txBody>
      </p:sp>
      <p:sp>
        <p:nvSpPr>
          <p:cNvPr id="1048621" name="Vertical Text Placeholder 2"/>
          <p:cNvSpPr>
            <a:spLocks noGrp="1"/>
          </p:cNvSpPr>
          <p:nvPr>
            <p:ph type="body" orient="vert" idx="1"/>
          </p:nvPr>
        </p:nvSpPr>
        <p:spPr>
          <a:xfrm>
            <a:off x="495300" y="206377"/>
            <a:ext cx="6521450" cy="43878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2" name="Date Placeholder 3"/>
          <p:cNvSpPr>
            <a:spLocks noGrp="1"/>
          </p:cNvSpPr>
          <p:nvPr>
            <p:ph type="dt" sz="half" idx="10"/>
          </p:nvPr>
        </p:nvSpPr>
        <p:spPr>
          <a:xfrm>
            <a:off x="495300" y="6356353"/>
            <a:ext cx="2311400" cy="365125"/>
          </a:xfrm>
          <a:prstGeom prst="rect">
            <a:avLst/>
          </a:prstGeom>
        </p:spPr>
        <p:txBody>
          <a:bodyPr/>
          <a:lstStyle/>
          <a:p>
            <a:fld id="{CE74AF57-7037-430F-A28A-19445B71D0C8}" type="datetime1">
              <a:rPr lang="en-US" smtClean="0"/>
              <a:t>1/4/2025</a:t>
            </a:fld>
            <a:endParaRPr lang="en-US"/>
          </a:p>
        </p:txBody>
      </p:sp>
      <p:sp>
        <p:nvSpPr>
          <p:cNvPr id="1048623" name="Footer Placeholder 4"/>
          <p:cNvSpPr>
            <a:spLocks noGrp="1"/>
          </p:cNvSpPr>
          <p:nvPr>
            <p:ph type="ftr" sz="quarter" idx="11"/>
          </p:nvPr>
        </p:nvSpPr>
        <p:spPr/>
        <p:txBody>
          <a:bodyPr/>
          <a:lstStyle/>
          <a:p>
            <a:endParaRPr lang="en-US"/>
          </a:p>
        </p:txBody>
      </p:sp>
      <p:sp>
        <p:nvSpPr>
          <p:cNvPr id="1048624" name="Slide Number Placeholder 5"/>
          <p:cNvSpPr>
            <a:spLocks noGrp="1"/>
          </p:cNvSpPr>
          <p:nvPr>
            <p:ph type="sldNum" sz="quarter" idx="12"/>
          </p:nvPr>
        </p:nvSpPr>
        <p:spPr/>
        <p:txBody>
          <a:bodyPr/>
          <a:lstStyle/>
          <a:p>
            <a:fld id="{98C9801A-7E6F-45FF-8736-CF8285EAA86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1048647" name="Title 1"/>
          <p:cNvSpPr>
            <a:spLocks noGrp="1"/>
          </p:cNvSpPr>
          <p:nvPr>
            <p:ph type="title"/>
          </p:nvPr>
        </p:nvSpPr>
        <p:spPr>
          <a:xfrm>
            <a:off x="495300" y="277815"/>
            <a:ext cx="8915400" cy="1139825"/>
          </a:xfrm>
        </p:spPr>
        <p:txBody>
          <a:bodyPr/>
          <a:lstStyle/>
          <a:p>
            <a:r>
              <a:rPr lang="en-US"/>
              <a:t>Click to edit Master title style</a:t>
            </a:r>
          </a:p>
        </p:txBody>
      </p:sp>
      <p:sp>
        <p:nvSpPr>
          <p:cNvPr id="1048648" name="Text Placeholder 2"/>
          <p:cNvSpPr>
            <a:spLocks noGrp="1"/>
          </p:cNvSpPr>
          <p:nvPr>
            <p:ph type="body" sz="half" idx="1"/>
          </p:nvPr>
        </p:nvSpPr>
        <p:spPr>
          <a:xfrm>
            <a:off x="495300" y="1600202"/>
            <a:ext cx="4375150" cy="4530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Content Placeholder 3"/>
          <p:cNvSpPr>
            <a:spLocks noGrp="1"/>
          </p:cNvSpPr>
          <p:nvPr>
            <p:ph sz="half" idx="2"/>
          </p:nvPr>
        </p:nvSpPr>
        <p:spPr>
          <a:xfrm>
            <a:off x="5035550" y="1600202"/>
            <a:ext cx="4375150" cy="4530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Date Placeholder 4"/>
          <p:cNvSpPr>
            <a:spLocks noGrp="1"/>
          </p:cNvSpPr>
          <p:nvPr>
            <p:ph type="dt" sz="half" idx="10"/>
          </p:nvPr>
        </p:nvSpPr>
        <p:spPr>
          <a:xfrm>
            <a:off x="495300" y="6243638"/>
            <a:ext cx="2311400" cy="457200"/>
          </a:xfrm>
          <a:prstGeom prst="rect">
            <a:avLst/>
          </a:prstGeom>
        </p:spPr>
        <p:txBody>
          <a:bodyPr/>
          <a:lstStyle/>
          <a:p>
            <a:fld id="{A63D3B7F-49DC-480E-8977-4545ABEEACCB}" type="datetime1">
              <a:rPr lang="en-US" smtClean="0"/>
              <a:t>1/4/2025</a:t>
            </a:fld>
            <a:endParaRPr lang="en-US"/>
          </a:p>
        </p:txBody>
      </p:sp>
      <p:sp>
        <p:nvSpPr>
          <p:cNvPr id="1048651" name="Footer Placeholder 5"/>
          <p:cNvSpPr>
            <a:spLocks noGrp="1"/>
          </p:cNvSpPr>
          <p:nvPr>
            <p:ph type="ftr" sz="quarter" idx="11"/>
          </p:nvPr>
        </p:nvSpPr>
        <p:spPr>
          <a:xfrm>
            <a:off x="3384550" y="6248400"/>
            <a:ext cx="3136900" cy="457200"/>
          </a:xfrm>
        </p:spPr>
        <p:txBody>
          <a:bodyPr/>
          <a:lstStyle/>
          <a:p>
            <a:endParaRPr lang="en-US"/>
          </a:p>
        </p:txBody>
      </p:sp>
      <p:sp>
        <p:nvSpPr>
          <p:cNvPr id="1048652" name="Slide Number Placeholder 6"/>
          <p:cNvSpPr>
            <a:spLocks noGrp="1"/>
          </p:cNvSpPr>
          <p:nvPr>
            <p:ph type="sldNum" sz="quarter" idx="12"/>
          </p:nvPr>
        </p:nvSpPr>
        <p:spPr>
          <a:xfrm>
            <a:off x="7099300" y="6243638"/>
            <a:ext cx="2311400" cy="457200"/>
          </a:xfrm>
        </p:spPr>
        <p:txBody>
          <a:bodyPr/>
          <a:lstStyle/>
          <a:p>
            <a:fld id="{98C9801A-7E6F-45FF-8736-CF8285EAA861}"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Content">
    <p:spTree>
      <p:nvGrpSpPr>
        <p:cNvPr id="1" name=""/>
        <p:cNvGrpSpPr/>
        <p:nvPr/>
      </p:nvGrpSpPr>
      <p:grpSpPr>
        <a:xfrm>
          <a:off x="0" y="0"/>
          <a:ext cx="0" cy="0"/>
          <a:chOff x="0" y="0"/>
          <a:chExt cx="0" cy="0"/>
        </a:xfrm>
      </p:grpSpPr>
      <p:sp>
        <p:nvSpPr>
          <p:cNvPr id="1048611" name="Rounded Rectangle 14"/>
          <p:cNvSpPr/>
          <p:nvPr/>
        </p:nvSpPr>
        <p:spPr>
          <a:xfrm>
            <a:off x="247650" y="228600"/>
            <a:ext cx="9420606"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p>
        </p:txBody>
      </p:sp>
      <p:sp>
        <p:nvSpPr>
          <p:cNvPr id="1048612" name="Footer Placeholder 5"/>
          <p:cNvSpPr>
            <a:spLocks noGrp="1"/>
          </p:cNvSpPr>
          <p:nvPr>
            <p:ph type="ftr" sz="quarter" idx="11"/>
          </p:nvPr>
        </p:nvSpPr>
        <p:spPr>
          <a:xfrm>
            <a:off x="1486438" y="6248402"/>
            <a:ext cx="7546689" cy="365125"/>
          </a:xfrm>
        </p:spPr>
        <p:txBody>
          <a:bodyPr/>
          <a:lstStyle/>
          <a:p>
            <a:endParaRPr lang="en-US"/>
          </a:p>
        </p:txBody>
      </p:sp>
      <p:sp>
        <p:nvSpPr>
          <p:cNvPr id="1048613" name="Slide Number Placeholder 6"/>
          <p:cNvSpPr>
            <a:spLocks noGrp="1"/>
          </p:cNvSpPr>
          <p:nvPr>
            <p:ph type="sldNum" sz="quarter" idx="12"/>
          </p:nvPr>
        </p:nvSpPr>
        <p:spPr>
          <a:xfrm>
            <a:off x="218621" y="6248403"/>
            <a:ext cx="1258645" cy="365125"/>
          </a:xfrm>
        </p:spPr>
        <p:txBody>
          <a:bodyPr/>
          <a:lstStyle/>
          <a:p>
            <a:fld id="{98C9801A-7E6F-45FF-8736-CF8285EAA861}" type="slidenum">
              <a:rPr lang="en-US" smtClean="0"/>
              <a:t>‹#›</a:t>
            </a:fld>
            <a:endParaRPr lang="en-US"/>
          </a:p>
        </p:txBody>
      </p:sp>
      <p:grpSp>
        <p:nvGrpSpPr>
          <p:cNvPr id="37" name="Group 23"/>
          <p:cNvGrpSpPr>
            <a:grpSpLocks noChangeAspect="1"/>
          </p:cNvGrpSpPr>
          <p:nvPr/>
        </p:nvGrpSpPr>
        <p:grpSpPr bwMode="hidden">
          <a:xfrm>
            <a:off x="229304" y="714191"/>
            <a:ext cx="9450324" cy="1331580"/>
            <a:chOff x="-3905250" y="4294188"/>
            <a:chExt cx="13011150" cy="1892300"/>
          </a:xfrm>
        </p:grpSpPr>
        <p:sp>
          <p:nvSpPr>
            <p:cNvPr id="1048614"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463"/>
            </a:p>
          </p:txBody>
        </p:sp>
        <p:sp>
          <p:nvSpPr>
            <p:cNvPr id="1048615"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463"/>
            </a:p>
          </p:txBody>
        </p:sp>
        <p:sp>
          <p:nvSpPr>
            <p:cNvPr id="1048616"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463"/>
            </a:p>
          </p:txBody>
        </p:sp>
        <p:sp>
          <p:nvSpPr>
            <p:cNvPr id="1048617"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463"/>
            </a:p>
          </p:txBody>
        </p:sp>
        <p:sp useBgFill="1">
          <p:nvSpPr>
            <p:cNvPr id="1048618" name="Freeform 28"/>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463"/>
            </a:p>
          </p:txBody>
        </p:sp>
      </p:grpSp>
      <p:sp>
        <p:nvSpPr>
          <p:cNvPr id="1048619" name="Title 6"/>
          <p:cNvSpPr txBox="1"/>
          <p:nvPr/>
        </p:nvSpPr>
        <p:spPr>
          <a:xfrm>
            <a:off x="247650" y="249816"/>
            <a:ext cx="9493250" cy="464377"/>
          </a:xfrm>
          <a:prstGeom prst="rect">
            <a:avLst/>
          </a:prstGeom>
        </p:spPr>
        <p:txBody>
          <a:bodyPr vert="horz" lIns="74295" tIns="37148" rIns="74295" bIns="37148" rtlCol="0" anchor="ctr">
            <a:normAutofit/>
          </a:bodyPr>
          <a:lstStyle>
            <a:lvl1pPr algn="l" defTabSz="914400" rtl="0" eaLnBrk="1" latinLnBrk="0" hangingPunct="1">
              <a:spcBef>
                <a:spcPct val="0"/>
              </a:spcBef>
              <a:buNone/>
              <a:defRPr sz="1400" kern="12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975"/>
              <a:t>MATLAB Programming for Engineers</a:t>
            </a:r>
            <a:r>
              <a:rPr lang="en-US" sz="975" baseline="0"/>
              <a:t>, 5</a:t>
            </a:r>
            <a:r>
              <a:rPr lang="en-US" sz="975" baseline="30000"/>
              <a:t>th</a:t>
            </a:r>
            <a:r>
              <a:rPr lang="en-US" sz="975" baseline="0"/>
              <a:t> edition</a:t>
            </a:r>
            <a:r>
              <a:rPr lang="en-US" sz="975"/>
              <a:t>			                     	     Chapman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ontent">
    <p:spTree>
      <p:nvGrpSpPr>
        <p:cNvPr id="1" name=""/>
        <p:cNvGrpSpPr/>
        <p:nvPr/>
      </p:nvGrpSpPr>
      <p:grpSpPr>
        <a:xfrm>
          <a:off x="0" y="0"/>
          <a:ext cx="0" cy="0"/>
          <a:chOff x="0" y="0"/>
          <a:chExt cx="0" cy="0"/>
        </a:xfrm>
      </p:grpSpPr>
      <p:sp>
        <p:nvSpPr>
          <p:cNvPr id="1048664" name="Rounded Rectangle 14"/>
          <p:cNvSpPr/>
          <p:nvPr/>
        </p:nvSpPr>
        <p:spPr>
          <a:xfrm>
            <a:off x="247650" y="228600"/>
            <a:ext cx="9420606"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3"/>
          </a:p>
        </p:txBody>
      </p:sp>
      <p:sp>
        <p:nvSpPr>
          <p:cNvPr id="1048665" name="Footer Placeholder 5"/>
          <p:cNvSpPr>
            <a:spLocks noGrp="1"/>
          </p:cNvSpPr>
          <p:nvPr>
            <p:ph type="ftr" sz="quarter" idx="11"/>
          </p:nvPr>
        </p:nvSpPr>
        <p:spPr/>
        <p:txBody>
          <a:bodyPr/>
          <a:lstStyle/>
          <a:p>
            <a:endParaRPr lang="en-US"/>
          </a:p>
        </p:txBody>
      </p:sp>
      <p:sp>
        <p:nvSpPr>
          <p:cNvPr id="1048666" name="Slide Number Placeholder 6"/>
          <p:cNvSpPr>
            <a:spLocks noGrp="1"/>
          </p:cNvSpPr>
          <p:nvPr>
            <p:ph type="sldNum" sz="quarter" idx="12"/>
          </p:nvPr>
        </p:nvSpPr>
        <p:spPr>
          <a:xfrm>
            <a:off x="218621" y="6248403"/>
            <a:ext cx="1258645" cy="365125"/>
          </a:xfrm>
        </p:spPr>
        <p:txBody>
          <a:bodyPr/>
          <a:lstStyle/>
          <a:p>
            <a:fld id="{98C9801A-7E6F-45FF-8736-CF8285EAA861}" type="slidenum">
              <a:rPr lang="en-US" smtClean="0"/>
              <a:t>‹#›</a:t>
            </a:fld>
            <a:endParaRPr lang="en-US"/>
          </a:p>
        </p:txBody>
      </p:sp>
      <p:grpSp>
        <p:nvGrpSpPr>
          <p:cNvPr id="47" name="Group 23"/>
          <p:cNvGrpSpPr>
            <a:grpSpLocks noChangeAspect="1"/>
          </p:cNvGrpSpPr>
          <p:nvPr/>
        </p:nvGrpSpPr>
        <p:grpSpPr bwMode="hidden">
          <a:xfrm>
            <a:off x="229304" y="714191"/>
            <a:ext cx="9450324" cy="1331580"/>
            <a:chOff x="-3905250" y="4294188"/>
            <a:chExt cx="13011150" cy="1892300"/>
          </a:xfrm>
        </p:grpSpPr>
        <p:sp>
          <p:nvSpPr>
            <p:cNvPr id="104866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463"/>
            </a:p>
          </p:txBody>
        </p:sp>
        <p:sp>
          <p:nvSpPr>
            <p:cNvPr id="104866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463"/>
            </a:p>
          </p:txBody>
        </p:sp>
        <p:sp>
          <p:nvSpPr>
            <p:cNvPr id="104866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463"/>
            </a:p>
          </p:txBody>
        </p:sp>
        <p:sp>
          <p:nvSpPr>
            <p:cNvPr id="104867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463"/>
            </a:p>
          </p:txBody>
        </p:sp>
        <p:sp useBgFill="1">
          <p:nvSpPr>
            <p:cNvPr id="1048671" name="Freeform 28"/>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463"/>
            </a:p>
          </p:txBody>
        </p:sp>
      </p:grpSp>
      <p:sp>
        <p:nvSpPr>
          <p:cNvPr id="1048672" name="Title 21"/>
          <p:cNvSpPr>
            <a:spLocks noGrp="1"/>
          </p:cNvSpPr>
          <p:nvPr>
            <p:ph type="title"/>
          </p:nvPr>
        </p:nvSpPr>
        <p:spPr>
          <a:xfrm>
            <a:off x="229305" y="1518502"/>
            <a:ext cx="9438952" cy="1300898"/>
          </a:xfrm>
        </p:spPr>
        <p:txBody>
          <a:bodyPr anchor="t">
            <a:noAutofit/>
          </a:bodyPr>
          <a:lstStyle>
            <a:lvl1pPr algn="l">
              <a:defRPr sz="2600">
                <a:solidFill>
                  <a:srgbClr val="000000"/>
                </a:solidFill>
              </a:defRPr>
            </a:lvl1pPr>
          </a:lstStyle>
          <a:p>
            <a:r>
              <a:rPr lang="en-US"/>
              <a:t>Click to edit Master title style</a:t>
            </a:r>
          </a:p>
        </p:txBody>
      </p:sp>
      <p:sp>
        <p:nvSpPr>
          <p:cNvPr id="1048673" name="Content Placeholder 2"/>
          <p:cNvSpPr>
            <a:spLocks noGrp="1"/>
          </p:cNvSpPr>
          <p:nvPr>
            <p:ph idx="1"/>
          </p:nvPr>
        </p:nvSpPr>
        <p:spPr>
          <a:xfrm>
            <a:off x="229304" y="2819401"/>
            <a:ext cx="9450324" cy="3036371"/>
          </a:xfrm>
        </p:spPr>
        <p:txBody>
          <a:bodyPr anchor="t"/>
          <a:lstStyle>
            <a:lvl1pPr>
              <a:buClr>
                <a:schemeClr val="bg1"/>
              </a:buClr>
              <a:defRPr sz="1788">
                <a:solidFill>
                  <a:srgbClr val="000000"/>
                </a:solidFill>
              </a:defRPr>
            </a:lvl1pPr>
            <a:lvl2pPr>
              <a:buClr>
                <a:schemeClr val="bg1"/>
              </a:buClr>
              <a:defRPr sz="1625">
                <a:solidFill>
                  <a:srgbClr val="000000"/>
                </a:solidFill>
              </a:defRPr>
            </a:lvl2pPr>
            <a:lvl3pPr>
              <a:buClr>
                <a:schemeClr val="bg1"/>
              </a:buClr>
              <a:defRPr sz="1463">
                <a:solidFill>
                  <a:srgbClr val="000000"/>
                </a:solidFill>
              </a:defRPr>
            </a:lvl3pPr>
            <a:lvl4pPr>
              <a:buClr>
                <a:schemeClr val="bg1"/>
              </a:buClr>
              <a:defRPr sz="1300">
                <a:solidFill>
                  <a:srgbClr val="000000"/>
                </a:solidFill>
              </a:defRPr>
            </a:lvl4pPr>
            <a:lvl5pPr>
              <a:buClr>
                <a:schemeClr val="bg1"/>
              </a:buClr>
              <a:defRPr sz="1300">
                <a:solidFill>
                  <a:srgbClr val="000000"/>
                </a:solidFill>
              </a:defRPr>
            </a:lvl5pPr>
            <a:lvl6pPr>
              <a:defRPr sz="1625"/>
            </a:lvl6pPr>
            <a:lvl7pPr>
              <a:defRPr sz="1625"/>
            </a:lvl7pPr>
            <a:lvl8pPr>
              <a:defRPr sz="1625"/>
            </a:lvl8pPr>
            <a:lvl9pPr>
              <a:defRPr sz="16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4" name="Title 6"/>
          <p:cNvSpPr txBox="1"/>
          <p:nvPr/>
        </p:nvSpPr>
        <p:spPr>
          <a:xfrm>
            <a:off x="247650" y="249816"/>
            <a:ext cx="9493250" cy="464377"/>
          </a:xfrm>
          <a:prstGeom prst="rect">
            <a:avLst/>
          </a:prstGeom>
        </p:spPr>
        <p:txBody>
          <a:bodyPr vert="horz" lIns="74295" tIns="37148" rIns="74295" bIns="37148" rtlCol="0" anchor="ctr">
            <a:normAutofit/>
          </a:bodyPr>
          <a:lstStyle>
            <a:lvl1pPr algn="l" defTabSz="914400" rtl="0" eaLnBrk="1" latinLnBrk="0" hangingPunct="1">
              <a:spcBef>
                <a:spcPct val="0"/>
              </a:spcBef>
              <a:buNone/>
              <a:defRPr sz="1400" kern="12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975"/>
              <a:t>MATLAB Programming for Engineers</a:t>
            </a:r>
            <a:r>
              <a:rPr lang="en-US" sz="975" baseline="0"/>
              <a:t>, 5</a:t>
            </a:r>
            <a:r>
              <a:rPr lang="en-US" sz="975" baseline="30000"/>
              <a:t>th</a:t>
            </a:r>
            <a:r>
              <a:rPr lang="en-US" sz="975" baseline="0"/>
              <a:t> edition</a:t>
            </a:r>
            <a:r>
              <a:rPr lang="en-US" sz="975"/>
              <a:t>			                     	     Chapman</a:t>
            </a:r>
          </a:p>
        </p:txBody>
      </p:sp>
      <p:sp>
        <p:nvSpPr>
          <p:cNvPr id="1048675" name="Footer Placeholder 6"/>
          <p:cNvSpPr txBox="1"/>
          <p:nvPr/>
        </p:nvSpPr>
        <p:spPr>
          <a:xfrm>
            <a:off x="229304" y="6248401"/>
            <a:ext cx="9450324" cy="381000"/>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sz="813"/>
          </a:p>
          <a:p>
            <a:pPr algn="ctr"/>
            <a:r>
              <a:rPr lang="en-US" sz="813"/>
              <a:t>© 2016</a:t>
            </a:r>
            <a:r>
              <a:rPr lang="en-US" sz="813" baseline="0"/>
              <a:t> </a:t>
            </a:r>
            <a:r>
              <a:rPr lang="en-US" sz="813"/>
              <a:t>Cengage Learning Engineering. All Rights Reserved. </a:t>
            </a:r>
          </a:p>
          <a:p>
            <a:pPr algn="ctr"/>
            <a:endParaRPr lang="en-US" sz="975"/>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0" name="Title 1"/>
          <p:cNvSpPr>
            <a:spLocks noGrp="1"/>
          </p:cNvSpPr>
          <p:nvPr>
            <p:ph type="title"/>
          </p:nvPr>
        </p:nvSpPr>
        <p:spPr/>
        <p:txBody>
          <a:bodyPr/>
          <a:lstStyle>
            <a:lvl1pPr>
              <a:defRPr>
                <a:solidFill>
                  <a:srgbClr val="FF3E4E"/>
                </a:solidFill>
              </a:defRPr>
            </a:lvl1pPr>
          </a:lstStyle>
          <a:p>
            <a:r>
              <a:rPr lang="en-US"/>
              <a:t>Click to edit Master title style</a:t>
            </a:r>
          </a:p>
        </p:txBody>
      </p:sp>
      <p:sp>
        <p:nvSpPr>
          <p:cNvPr id="1048581" name="Content Placeholder 2"/>
          <p:cNvSpPr>
            <a:spLocks noGrp="1"/>
          </p:cNvSpPr>
          <p:nvPr>
            <p:ph idx="1"/>
          </p:nvPr>
        </p:nvSpPr>
        <p:spPr/>
        <p:txBody>
          <a:bodyPr/>
          <a:lstStyle>
            <a:lvl1pPr>
              <a:defRPr>
                <a:solidFill>
                  <a:srgbClr val="0070C0"/>
                </a:solidFill>
              </a:defRPr>
            </a:lvl1pPr>
            <a:lvl2pPr>
              <a:defRPr>
                <a:solidFill>
                  <a:srgbClr val="7030A0"/>
                </a:solidFill>
              </a:defRPr>
            </a:lvl2pPr>
            <a:lvl3pPr>
              <a:defRPr>
                <a:solidFill>
                  <a:srgbClr val="0070C0"/>
                </a:solidFill>
              </a:defRPr>
            </a:lvl3pPr>
            <a:lvl4pPr>
              <a:defRPr>
                <a:solidFill>
                  <a:srgbClr val="0070C0"/>
                </a:solidFill>
              </a:defRPr>
            </a:lvl4pPr>
            <a:lvl5pPr>
              <a:defRPr>
                <a:solidFill>
                  <a:srgbClr val="0070C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2" name="Date Placeholder 3"/>
          <p:cNvSpPr>
            <a:spLocks noGrp="1"/>
          </p:cNvSpPr>
          <p:nvPr>
            <p:ph type="dt" sz="half" idx="10"/>
          </p:nvPr>
        </p:nvSpPr>
        <p:spPr>
          <a:xfrm>
            <a:off x="495300" y="6356353"/>
            <a:ext cx="2311400" cy="365125"/>
          </a:xfrm>
          <a:prstGeom prst="rect">
            <a:avLst/>
          </a:prstGeom>
        </p:spPr>
        <p:txBody>
          <a:bodyPr/>
          <a:lstStyle/>
          <a:p>
            <a:fld id="{CD29162F-9749-4E83-9008-419007B74BB6}" type="datetime1">
              <a:rPr lang="en-US" smtClean="0"/>
              <a:t>1/4/2025</a:t>
            </a:fld>
            <a:endParaRPr lang="en-US"/>
          </a:p>
        </p:txBody>
      </p:sp>
      <p:sp>
        <p:nvSpPr>
          <p:cNvPr id="1048583" name="Footer Placeholder 4"/>
          <p:cNvSpPr>
            <a:spLocks noGrp="1"/>
          </p:cNvSpPr>
          <p:nvPr>
            <p:ph type="ftr" sz="quarter" idx="11"/>
          </p:nvPr>
        </p:nvSpPr>
        <p:spPr/>
        <p:txBody>
          <a:bodyPr/>
          <a:lstStyle/>
          <a:p>
            <a:endParaRPr lang="en-US"/>
          </a:p>
        </p:txBody>
      </p:sp>
      <p:sp>
        <p:nvSpPr>
          <p:cNvPr id="1048584" name="Slide Number Placeholder 5"/>
          <p:cNvSpPr>
            <a:spLocks noGrp="1"/>
          </p:cNvSpPr>
          <p:nvPr>
            <p:ph type="sldNum" sz="quarter" idx="12"/>
          </p:nvPr>
        </p:nvSpPr>
        <p:spPr/>
        <p:txBody>
          <a:bodyPr/>
          <a:lstStyle/>
          <a:p>
            <a:fld id="{98C9801A-7E6F-45FF-8736-CF8285EAA86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1" name="Title 1"/>
          <p:cNvSpPr>
            <a:spLocks noGrp="1"/>
          </p:cNvSpPr>
          <p:nvPr>
            <p:ph type="title"/>
          </p:nvPr>
        </p:nvSpPr>
        <p:spPr>
          <a:xfrm>
            <a:off x="782506" y="4406903"/>
            <a:ext cx="8420100" cy="1362075"/>
          </a:xfrm>
        </p:spPr>
        <p:txBody>
          <a:bodyPr anchor="t"/>
          <a:lstStyle>
            <a:lvl1pPr algn="l">
              <a:defRPr sz="3250" b="1" cap="all"/>
            </a:lvl1pPr>
          </a:lstStyle>
          <a:p>
            <a:r>
              <a:rPr lang="en-US"/>
              <a:t>Click to edit Master title style</a:t>
            </a:r>
          </a:p>
        </p:txBody>
      </p:sp>
      <p:sp>
        <p:nvSpPr>
          <p:cNvPr id="1048632" name="Text Placeholder 2"/>
          <p:cNvSpPr>
            <a:spLocks noGrp="1"/>
          </p:cNvSpPr>
          <p:nvPr>
            <p:ph type="body" idx="1"/>
          </p:nvPr>
        </p:nvSpPr>
        <p:spPr>
          <a:xfrm>
            <a:off x="782506" y="2906713"/>
            <a:ext cx="8420100" cy="1500187"/>
          </a:xfrm>
        </p:spPr>
        <p:txBody>
          <a:bodyPr anchor="b"/>
          <a:lstStyle>
            <a:lvl1pPr marL="0" indent="0">
              <a:buNone/>
              <a:defRPr sz="1625">
                <a:solidFill>
                  <a:schemeClr val="tx1">
                    <a:tint val="75000"/>
                  </a:schemeClr>
                </a:solidFill>
              </a:defRPr>
            </a:lvl1pPr>
            <a:lvl2pPr marL="371475" indent="0">
              <a:buNone/>
              <a:defRPr sz="1463">
                <a:solidFill>
                  <a:schemeClr val="tx1">
                    <a:tint val="75000"/>
                  </a:schemeClr>
                </a:solidFill>
              </a:defRPr>
            </a:lvl2pPr>
            <a:lvl3pPr marL="742950" indent="0">
              <a:buNone/>
              <a:defRPr sz="1300">
                <a:solidFill>
                  <a:schemeClr val="tx1">
                    <a:tint val="75000"/>
                  </a:schemeClr>
                </a:solidFill>
              </a:defRPr>
            </a:lvl3pPr>
            <a:lvl4pPr marL="1114425" indent="0">
              <a:buNone/>
              <a:defRPr sz="1138">
                <a:solidFill>
                  <a:schemeClr val="tx1">
                    <a:tint val="75000"/>
                  </a:schemeClr>
                </a:solidFill>
              </a:defRPr>
            </a:lvl4pPr>
            <a:lvl5pPr marL="1485900" indent="0">
              <a:buNone/>
              <a:defRPr sz="1138">
                <a:solidFill>
                  <a:schemeClr val="tx1">
                    <a:tint val="75000"/>
                  </a:schemeClr>
                </a:solidFill>
              </a:defRPr>
            </a:lvl5pPr>
            <a:lvl6pPr marL="1857375" indent="0">
              <a:buNone/>
              <a:defRPr sz="1138">
                <a:solidFill>
                  <a:schemeClr val="tx1">
                    <a:tint val="75000"/>
                  </a:schemeClr>
                </a:solidFill>
              </a:defRPr>
            </a:lvl6pPr>
            <a:lvl7pPr marL="2228850" indent="0">
              <a:buNone/>
              <a:defRPr sz="1138">
                <a:solidFill>
                  <a:schemeClr val="tx1">
                    <a:tint val="75000"/>
                  </a:schemeClr>
                </a:solidFill>
              </a:defRPr>
            </a:lvl7pPr>
            <a:lvl8pPr marL="2600325" indent="0">
              <a:buNone/>
              <a:defRPr sz="1138">
                <a:solidFill>
                  <a:schemeClr val="tx1">
                    <a:tint val="75000"/>
                  </a:schemeClr>
                </a:solidFill>
              </a:defRPr>
            </a:lvl8pPr>
            <a:lvl9pPr marL="2971800" indent="0">
              <a:buNone/>
              <a:defRPr sz="1138">
                <a:solidFill>
                  <a:schemeClr val="tx1">
                    <a:tint val="75000"/>
                  </a:schemeClr>
                </a:solidFill>
              </a:defRPr>
            </a:lvl9pPr>
          </a:lstStyle>
          <a:p>
            <a:pPr lvl="0"/>
            <a:r>
              <a:rPr lang="en-US"/>
              <a:t>Edit Master text styles</a:t>
            </a:r>
          </a:p>
        </p:txBody>
      </p:sp>
      <p:sp>
        <p:nvSpPr>
          <p:cNvPr id="1048633" name="Date Placeholder 3"/>
          <p:cNvSpPr>
            <a:spLocks noGrp="1"/>
          </p:cNvSpPr>
          <p:nvPr>
            <p:ph type="dt" sz="half" idx="10"/>
          </p:nvPr>
        </p:nvSpPr>
        <p:spPr>
          <a:xfrm>
            <a:off x="495300" y="6356353"/>
            <a:ext cx="2311400" cy="365125"/>
          </a:xfrm>
          <a:prstGeom prst="rect">
            <a:avLst/>
          </a:prstGeom>
        </p:spPr>
        <p:txBody>
          <a:bodyPr/>
          <a:lstStyle/>
          <a:p>
            <a:fld id="{2336D15F-255D-413B-98C5-718A6B2376E0}" type="datetime1">
              <a:rPr lang="en-US" smtClean="0"/>
              <a:t>1/4/2025</a:t>
            </a:fld>
            <a:endParaRPr lang="en-US"/>
          </a:p>
        </p:txBody>
      </p:sp>
      <p:sp>
        <p:nvSpPr>
          <p:cNvPr id="1048634" name="Footer Placeholder 4"/>
          <p:cNvSpPr>
            <a:spLocks noGrp="1"/>
          </p:cNvSpPr>
          <p:nvPr>
            <p:ph type="ftr" sz="quarter" idx="11"/>
          </p:nvPr>
        </p:nvSpPr>
        <p:spPr/>
        <p:txBody>
          <a:bodyPr/>
          <a:lstStyle/>
          <a:p>
            <a:endParaRPr lang="en-US"/>
          </a:p>
        </p:txBody>
      </p:sp>
      <p:sp>
        <p:nvSpPr>
          <p:cNvPr id="1048635" name="Slide Number Placeholder 5"/>
          <p:cNvSpPr>
            <a:spLocks noGrp="1"/>
          </p:cNvSpPr>
          <p:nvPr>
            <p:ph type="sldNum" sz="quarter" idx="12"/>
          </p:nvPr>
        </p:nvSpPr>
        <p:spPr/>
        <p:txBody>
          <a:bodyPr/>
          <a:lstStyle/>
          <a:p>
            <a:fld id="{98C9801A-7E6F-45FF-8736-CF8285EAA86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8" name="Title 1"/>
          <p:cNvSpPr>
            <a:spLocks noGrp="1"/>
          </p:cNvSpPr>
          <p:nvPr>
            <p:ph type="title"/>
          </p:nvPr>
        </p:nvSpPr>
        <p:spPr/>
        <p:txBody>
          <a:bodyPr/>
          <a:lstStyle/>
          <a:p>
            <a:r>
              <a:rPr lang="en-US"/>
              <a:t>Click to edit Master title style</a:t>
            </a:r>
          </a:p>
        </p:txBody>
      </p:sp>
      <p:sp>
        <p:nvSpPr>
          <p:cNvPr id="1048659" name="Content Placeholder 2"/>
          <p:cNvSpPr>
            <a:spLocks noGrp="1"/>
          </p:cNvSpPr>
          <p:nvPr>
            <p:ph sz="half" idx="1"/>
          </p:nvPr>
        </p:nvSpPr>
        <p:spPr>
          <a:xfrm>
            <a:off x="495300" y="1200153"/>
            <a:ext cx="4375150" cy="3394075"/>
          </a:xfrm>
        </p:spPr>
        <p:txBody>
          <a:bodyPr/>
          <a:lstStyle>
            <a:lvl1pPr>
              <a:defRPr sz="2275"/>
            </a:lvl1pPr>
            <a:lvl2pPr>
              <a:defRPr sz="1950"/>
            </a:lvl2pPr>
            <a:lvl3pPr>
              <a:defRPr sz="1625"/>
            </a:lvl3pPr>
            <a:lvl4pPr>
              <a:defRPr sz="1463"/>
            </a:lvl4pPr>
            <a:lvl5pPr>
              <a:defRPr sz="1463"/>
            </a:lvl5pPr>
            <a:lvl6pPr>
              <a:defRPr sz="1463"/>
            </a:lvl6pPr>
            <a:lvl7pPr>
              <a:defRPr sz="1463"/>
            </a:lvl7pPr>
            <a:lvl8pPr>
              <a:defRPr sz="1463"/>
            </a:lvl8pPr>
            <a:lvl9pPr>
              <a:defRPr sz="146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Content Placeholder 3"/>
          <p:cNvSpPr>
            <a:spLocks noGrp="1"/>
          </p:cNvSpPr>
          <p:nvPr>
            <p:ph sz="half" idx="2"/>
          </p:nvPr>
        </p:nvSpPr>
        <p:spPr>
          <a:xfrm>
            <a:off x="5035550" y="1200153"/>
            <a:ext cx="4375150" cy="3394075"/>
          </a:xfrm>
        </p:spPr>
        <p:txBody>
          <a:bodyPr/>
          <a:lstStyle>
            <a:lvl1pPr>
              <a:defRPr sz="2275"/>
            </a:lvl1pPr>
            <a:lvl2pPr>
              <a:defRPr sz="1950"/>
            </a:lvl2pPr>
            <a:lvl3pPr>
              <a:defRPr sz="1625"/>
            </a:lvl3pPr>
            <a:lvl4pPr>
              <a:defRPr sz="1463"/>
            </a:lvl4pPr>
            <a:lvl5pPr>
              <a:defRPr sz="1463"/>
            </a:lvl5pPr>
            <a:lvl6pPr>
              <a:defRPr sz="1463"/>
            </a:lvl6pPr>
            <a:lvl7pPr>
              <a:defRPr sz="1463"/>
            </a:lvl7pPr>
            <a:lvl8pPr>
              <a:defRPr sz="1463"/>
            </a:lvl8pPr>
            <a:lvl9pPr>
              <a:defRPr sz="146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4"/>
          <p:cNvSpPr>
            <a:spLocks noGrp="1"/>
          </p:cNvSpPr>
          <p:nvPr>
            <p:ph type="dt" sz="half" idx="10"/>
          </p:nvPr>
        </p:nvSpPr>
        <p:spPr>
          <a:xfrm>
            <a:off x="495300" y="6356353"/>
            <a:ext cx="2311400" cy="365125"/>
          </a:xfrm>
          <a:prstGeom prst="rect">
            <a:avLst/>
          </a:prstGeom>
        </p:spPr>
        <p:txBody>
          <a:bodyPr/>
          <a:lstStyle/>
          <a:p>
            <a:fld id="{55343558-89CE-44BD-BB2A-666D533AC09C}" type="datetime1">
              <a:rPr lang="en-US" smtClean="0"/>
              <a:t>1/4/2025</a:t>
            </a:fld>
            <a:endParaRPr lang="en-US"/>
          </a:p>
        </p:txBody>
      </p:sp>
      <p:sp>
        <p:nvSpPr>
          <p:cNvPr id="1048662" name="Footer Placeholder 5"/>
          <p:cNvSpPr>
            <a:spLocks noGrp="1"/>
          </p:cNvSpPr>
          <p:nvPr>
            <p:ph type="ftr" sz="quarter" idx="11"/>
          </p:nvPr>
        </p:nvSpPr>
        <p:spPr/>
        <p:txBody>
          <a:bodyPr/>
          <a:lstStyle/>
          <a:p>
            <a:endParaRPr lang="en-US"/>
          </a:p>
        </p:txBody>
      </p:sp>
      <p:sp>
        <p:nvSpPr>
          <p:cNvPr id="1048663" name="Slide Number Placeholder 6"/>
          <p:cNvSpPr>
            <a:spLocks noGrp="1"/>
          </p:cNvSpPr>
          <p:nvPr>
            <p:ph type="sldNum" sz="quarter" idx="12"/>
          </p:nvPr>
        </p:nvSpPr>
        <p:spPr/>
        <p:txBody>
          <a:bodyPr/>
          <a:lstStyle/>
          <a:p>
            <a:fld id="{98C9801A-7E6F-45FF-8736-CF8285EAA86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36" name="Title 1"/>
          <p:cNvSpPr>
            <a:spLocks noGrp="1"/>
          </p:cNvSpPr>
          <p:nvPr>
            <p:ph type="title"/>
          </p:nvPr>
        </p:nvSpPr>
        <p:spPr>
          <a:xfrm>
            <a:off x="495300" y="274639"/>
            <a:ext cx="8915400" cy="1143000"/>
          </a:xfrm>
        </p:spPr>
        <p:txBody>
          <a:bodyPr/>
          <a:lstStyle/>
          <a:p>
            <a:r>
              <a:rPr lang="en-US"/>
              <a:t>Click to edit Master title style</a:t>
            </a:r>
          </a:p>
        </p:txBody>
      </p:sp>
      <p:sp>
        <p:nvSpPr>
          <p:cNvPr id="1048637" name="Text Placeholder 2"/>
          <p:cNvSpPr>
            <a:spLocks noGrp="1"/>
          </p:cNvSpPr>
          <p:nvPr>
            <p:ph type="body" idx="1"/>
          </p:nvPr>
        </p:nvSpPr>
        <p:spPr>
          <a:xfrm>
            <a:off x="495300" y="1535115"/>
            <a:ext cx="4376870" cy="639763"/>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Edit Master text styles</a:t>
            </a:r>
          </a:p>
        </p:txBody>
      </p:sp>
      <p:sp>
        <p:nvSpPr>
          <p:cNvPr id="1048638" name="Content Placeholder 3"/>
          <p:cNvSpPr>
            <a:spLocks noGrp="1"/>
          </p:cNvSpPr>
          <p:nvPr>
            <p:ph sz="half" idx="2"/>
          </p:nvPr>
        </p:nvSpPr>
        <p:spPr>
          <a:xfrm>
            <a:off x="495300" y="2174875"/>
            <a:ext cx="4376870" cy="3951288"/>
          </a:xfrm>
        </p:spPr>
        <p:txBody>
          <a:bodyPr/>
          <a:lstStyle>
            <a:lvl1pPr>
              <a:defRPr sz="1950"/>
            </a:lvl1pPr>
            <a:lvl2pPr>
              <a:defRPr sz="1625"/>
            </a:lvl2pPr>
            <a:lvl3pPr>
              <a:defRPr sz="1463"/>
            </a:lvl3pPr>
            <a:lvl4pPr>
              <a:defRPr sz="1300"/>
            </a:lvl4pPr>
            <a:lvl5pPr>
              <a:defRPr sz="1300"/>
            </a:lvl5pPr>
            <a:lvl6pPr>
              <a:defRPr sz="1300"/>
            </a:lvl6pPr>
            <a:lvl7pPr>
              <a:defRPr sz="1300"/>
            </a:lvl7pPr>
            <a:lvl8pPr>
              <a:defRPr sz="1300"/>
            </a:lvl8pPr>
            <a:lvl9pPr>
              <a:defRPr sz="13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9" name="Text Placeholder 4"/>
          <p:cNvSpPr>
            <a:spLocks noGrp="1"/>
          </p:cNvSpPr>
          <p:nvPr>
            <p:ph type="body" sz="quarter" idx="3"/>
          </p:nvPr>
        </p:nvSpPr>
        <p:spPr>
          <a:xfrm>
            <a:off x="5032114" y="1535115"/>
            <a:ext cx="4378589" cy="639763"/>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Edit Master text styles</a:t>
            </a:r>
          </a:p>
        </p:txBody>
      </p:sp>
      <p:sp>
        <p:nvSpPr>
          <p:cNvPr id="1048640" name="Content Placeholder 5"/>
          <p:cNvSpPr>
            <a:spLocks noGrp="1"/>
          </p:cNvSpPr>
          <p:nvPr>
            <p:ph sz="quarter" idx="4"/>
          </p:nvPr>
        </p:nvSpPr>
        <p:spPr>
          <a:xfrm>
            <a:off x="5032114" y="2174875"/>
            <a:ext cx="4378589" cy="3951288"/>
          </a:xfrm>
        </p:spPr>
        <p:txBody>
          <a:bodyPr/>
          <a:lstStyle>
            <a:lvl1pPr>
              <a:defRPr sz="1950"/>
            </a:lvl1pPr>
            <a:lvl2pPr>
              <a:defRPr sz="1625"/>
            </a:lvl2pPr>
            <a:lvl3pPr>
              <a:defRPr sz="1463"/>
            </a:lvl3pPr>
            <a:lvl4pPr>
              <a:defRPr sz="1300"/>
            </a:lvl4pPr>
            <a:lvl5pPr>
              <a:defRPr sz="1300"/>
            </a:lvl5pPr>
            <a:lvl6pPr>
              <a:defRPr sz="1300"/>
            </a:lvl6pPr>
            <a:lvl7pPr>
              <a:defRPr sz="1300"/>
            </a:lvl7pPr>
            <a:lvl8pPr>
              <a:defRPr sz="1300"/>
            </a:lvl8pPr>
            <a:lvl9pPr>
              <a:defRPr sz="13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1" name="Date Placeholder 6"/>
          <p:cNvSpPr>
            <a:spLocks noGrp="1"/>
          </p:cNvSpPr>
          <p:nvPr>
            <p:ph type="dt" sz="half" idx="10"/>
          </p:nvPr>
        </p:nvSpPr>
        <p:spPr>
          <a:xfrm>
            <a:off x="495300" y="6356353"/>
            <a:ext cx="2311400" cy="365125"/>
          </a:xfrm>
          <a:prstGeom prst="rect">
            <a:avLst/>
          </a:prstGeom>
        </p:spPr>
        <p:txBody>
          <a:bodyPr/>
          <a:lstStyle/>
          <a:p>
            <a:fld id="{7A1F0255-12D0-4CC6-BE70-0FEB1877F396}" type="datetime1">
              <a:rPr lang="en-US" smtClean="0"/>
              <a:t>1/4/2025</a:t>
            </a:fld>
            <a:endParaRPr lang="en-US"/>
          </a:p>
        </p:txBody>
      </p:sp>
      <p:sp>
        <p:nvSpPr>
          <p:cNvPr id="1048642" name="Footer Placeholder 7"/>
          <p:cNvSpPr>
            <a:spLocks noGrp="1"/>
          </p:cNvSpPr>
          <p:nvPr>
            <p:ph type="ftr" sz="quarter" idx="11"/>
          </p:nvPr>
        </p:nvSpPr>
        <p:spPr/>
        <p:txBody>
          <a:bodyPr/>
          <a:lstStyle/>
          <a:p>
            <a:endParaRPr lang="en-US"/>
          </a:p>
        </p:txBody>
      </p:sp>
      <p:sp>
        <p:nvSpPr>
          <p:cNvPr id="1048643" name="Slide Number Placeholder 8"/>
          <p:cNvSpPr>
            <a:spLocks noGrp="1"/>
          </p:cNvSpPr>
          <p:nvPr>
            <p:ph type="sldNum" sz="quarter" idx="12"/>
          </p:nvPr>
        </p:nvSpPr>
        <p:spPr/>
        <p:txBody>
          <a:bodyPr/>
          <a:lstStyle/>
          <a:p>
            <a:fld id="{98C9801A-7E6F-45FF-8736-CF8285EAA86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87" name="Title 1"/>
          <p:cNvSpPr>
            <a:spLocks noGrp="1"/>
          </p:cNvSpPr>
          <p:nvPr>
            <p:ph type="title"/>
          </p:nvPr>
        </p:nvSpPr>
        <p:spPr/>
        <p:txBody>
          <a:bodyPr/>
          <a:lstStyle/>
          <a:p>
            <a:r>
              <a:rPr lang="en-US"/>
              <a:t>Click to edit Master title style</a:t>
            </a:r>
          </a:p>
        </p:txBody>
      </p:sp>
      <p:sp>
        <p:nvSpPr>
          <p:cNvPr id="1048588" name="Date Placeholder 2"/>
          <p:cNvSpPr>
            <a:spLocks noGrp="1"/>
          </p:cNvSpPr>
          <p:nvPr>
            <p:ph type="dt" sz="half" idx="10"/>
          </p:nvPr>
        </p:nvSpPr>
        <p:spPr>
          <a:xfrm>
            <a:off x="495300" y="6356353"/>
            <a:ext cx="2311400" cy="365125"/>
          </a:xfrm>
          <a:prstGeom prst="rect">
            <a:avLst/>
          </a:prstGeom>
        </p:spPr>
        <p:txBody>
          <a:bodyPr/>
          <a:lstStyle/>
          <a:p>
            <a:fld id="{0A76F412-2524-4CCC-9C43-CBA7FFCE17CE}" type="datetime1">
              <a:rPr lang="en-US" smtClean="0"/>
              <a:t>1/4/2025</a:t>
            </a:fld>
            <a:endParaRPr lang="en-US"/>
          </a:p>
        </p:txBody>
      </p:sp>
      <p:sp>
        <p:nvSpPr>
          <p:cNvPr id="1048589" name="Footer Placeholder 3"/>
          <p:cNvSpPr>
            <a:spLocks noGrp="1"/>
          </p:cNvSpPr>
          <p:nvPr>
            <p:ph type="ftr" sz="quarter" idx="11"/>
          </p:nvPr>
        </p:nvSpPr>
        <p:spPr/>
        <p:txBody>
          <a:bodyPr/>
          <a:lstStyle/>
          <a:p>
            <a:endParaRPr lang="en-US"/>
          </a:p>
        </p:txBody>
      </p:sp>
      <p:sp>
        <p:nvSpPr>
          <p:cNvPr id="1048590" name="Slide Number Placeholder 4"/>
          <p:cNvSpPr>
            <a:spLocks noGrp="1"/>
          </p:cNvSpPr>
          <p:nvPr>
            <p:ph type="sldNum" sz="quarter" idx="12"/>
          </p:nvPr>
        </p:nvSpPr>
        <p:spPr/>
        <p:txBody>
          <a:bodyPr/>
          <a:lstStyle/>
          <a:p>
            <a:fld id="{98C9801A-7E6F-45FF-8736-CF8285EAA86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44" name="Date Placeholder 1"/>
          <p:cNvSpPr>
            <a:spLocks noGrp="1"/>
          </p:cNvSpPr>
          <p:nvPr>
            <p:ph type="dt" sz="half" idx="10"/>
          </p:nvPr>
        </p:nvSpPr>
        <p:spPr>
          <a:xfrm>
            <a:off x="495300" y="6356353"/>
            <a:ext cx="2311400" cy="365125"/>
          </a:xfrm>
          <a:prstGeom prst="rect">
            <a:avLst/>
          </a:prstGeom>
        </p:spPr>
        <p:txBody>
          <a:bodyPr/>
          <a:lstStyle/>
          <a:p>
            <a:fld id="{81723E29-31CE-490D-B4E4-7AE1EF381CE9}" type="datetime1">
              <a:rPr lang="en-US" smtClean="0"/>
              <a:t>1/4/2025</a:t>
            </a:fld>
            <a:endParaRPr lang="en-US"/>
          </a:p>
        </p:txBody>
      </p:sp>
      <p:sp>
        <p:nvSpPr>
          <p:cNvPr id="1048645" name="Footer Placeholder 2"/>
          <p:cNvSpPr>
            <a:spLocks noGrp="1"/>
          </p:cNvSpPr>
          <p:nvPr>
            <p:ph type="ftr" sz="quarter" idx="11"/>
          </p:nvPr>
        </p:nvSpPr>
        <p:spPr/>
        <p:txBody>
          <a:bodyPr/>
          <a:lstStyle/>
          <a:p>
            <a:endParaRPr lang="en-US"/>
          </a:p>
        </p:txBody>
      </p:sp>
      <p:sp>
        <p:nvSpPr>
          <p:cNvPr id="1048646" name="Slide Number Placeholder 3"/>
          <p:cNvSpPr>
            <a:spLocks noGrp="1"/>
          </p:cNvSpPr>
          <p:nvPr>
            <p:ph type="sldNum" sz="quarter" idx="12"/>
          </p:nvPr>
        </p:nvSpPr>
        <p:spPr/>
        <p:txBody>
          <a:bodyPr/>
          <a:lstStyle/>
          <a:p>
            <a:fld id="{98C9801A-7E6F-45FF-8736-CF8285EAA86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6" name="Title 1"/>
          <p:cNvSpPr>
            <a:spLocks noGrp="1"/>
          </p:cNvSpPr>
          <p:nvPr>
            <p:ph type="title"/>
          </p:nvPr>
        </p:nvSpPr>
        <p:spPr>
          <a:xfrm>
            <a:off x="495302" y="273051"/>
            <a:ext cx="3259006" cy="1162051"/>
          </a:xfrm>
        </p:spPr>
        <p:txBody>
          <a:bodyPr anchor="b"/>
          <a:lstStyle>
            <a:lvl1pPr algn="l">
              <a:defRPr sz="1625" b="1"/>
            </a:lvl1pPr>
          </a:lstStyle>
          <a:p>
            <a:r>
              <a:rPr lang="en-US"/>
              <a:t>Click to edit Master title style</a:t>
            </a:r>
          </a:p>
        </p:txBody>
      </p:sp>
      <p:sp>
        <p:nvSpPr>
          <p:cNvPr id="1048677" name="Content Placeholder 2"/>
          <p:cNvSpPr>
            <a:spLocks noGrp="1"/>
          </p:cNvSpPr>
          <p:nvPr>
            <p:ph idx="1"/>
          </p:nvPr>
        </p:nvSpPr>
        <p:spPr>
          <a:xfrm>
            <a:off x="3872971" y="273054"/>
            <a:ext cx="5537729" cy="5853113"/>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Text Placeholder 3"/>
          <p:cNvSpPr>
            <a:spLocks noGrp="1"/>
          </p:cNvSpPr>
          <p:nvPr>
            <p:ph type="body" sz="half" idx="2"/>
          </p:nvPr>
        </p:nvSpPr>
        <p:spPr>
          <a:xfrm>
            <a:off x="495302" y="1435103"/>
            <a:ext cx="3259006" cy="4691063"/>
          </a:xfrm>
        </p:spPr>
        <p:txBody>
          <a:bodyPr/>
          <a:lstStyle>
            <a:lvl1pPr marL="0" indent="0">
              <a:buNone/>
              <a:defRPr sz="1138"/>
            </a:lvl1pPr>
            <a:lvl2pPr marL="371475" indent="0">
              <a:buNone/>
              <a:defRPr sz="975"/>
            </a:lvl2pPr>
            <a:lvl3pPr marL="742950" indent="0">
              <a:buNone/>
              <a:defRPr sz="813"/>
            </a:lvl3pPr>
            <a:lvl4pPr marL="1114425" indent="0">
              <a:buNone/>
              <a:defRPr sz="731"/>
            </a:lvl4pPr>
            <a:lvl5pPr marL="1485900" indent="0">
              <a:buNone/>
              <a:defRPr sz="731"/>
            </a:lvl5pPr>
            <a:lvl6pPr marL="1857375" indent="0">
              <a:buNone/>
              <a:defRPr sz="731"/>
            </a:lvl6pPr>
            <a:lvl7pPr marL="2228850" indent="0">
              <a:buNone/>
              <a:defRPr sz="731"/>
            </a:lvl7pPr>
            <a:lvl8pPr marL="2600325" indent="0">
              <a:buNone/>
              <a:defRPr sz="731"/>
            </a:lvl8pPr>
            <a:lvl9pPr marL="2971800" indent="0">
              <a:buNone/>
              <a:defRPr sz="731"/>
            </a:lvl9pPr>
          </a:lstStyle>
          <a:p>
            <a:pPr lvl="0"/>
            <a:r>
              <a:rPr lang="en-US"/>
              <a:t>Edit Master text styles</a:t>
            </a:r>
          </a:p>
        </p:txBody>
      </p:sp>
      <p:sp>
        <p:nvSpPr>
          <p:cNvPr id="1048679" name="Date Placeholder 4"/>
          <p:cNvSpPr>
            <a:spLocks noGrp="1"/>
          </p:cNvSpPr>
          <p:nvPr>
            <p:ph type="dt" sz="half" idx="10"/>
          </p:nvPr>
        </p:nvSpPr>
        <p:spPr>
          <a:xfrm>
            <a:off x="495300" y="6356353"/>
            <a:ext cx="2311400" cy="365125"/>
          </a:xfrm>
          <a:prstGeom prst="rect">
            <a:avLst/>
          </a:prstGeom>
        </p:spPr>
        <p:txBody>
          <a:bodyPr/>
          <a:lstStyle/>
          <a:p>
            <a:fld id="{34037E2F-09F0-4D99-8027-CAD9016790E8}" type="datetime1">
              <a:rPr lang="en-US" smtClean="0"/>
              <a:t>1/4/2025</a:t>
            </a:fld>
            <a:endParaRPr lang="en-US"/>
          </a:p>
        </p:txBody>
      </p:sp>
      <p:sp>
        <p:nvSpPr>
          <p:cNvPr id="1048680" name="Footer Placeholder 5"/>
          <p:cNvSpPr>
            <a:spLocks noGrp="1"/>
          </p:cNvSpPr>
          <p:nvPr>
            <p:ph type="ftr" sz="quarter" idx="11"/>
          </p:nvPr>
        </p:nvSpPr>
        <p:spPr/>
        <p:txBody>
          <a:bodyPr/>
          <a:lstStyle/>
          <a:p>
            <a:endParaRPr lang="en-US"/>
          </a:p>
        </p:txBody>
      </p:sp>
      <p:sp>
        <p:nvSpPr>
          <p:cNvPr id="1048681" name="Slide Number Placeholder 6"/>
          <p:cNvSpPr>
            <a:spLocks noGrp="1"/>
          </p:cNvSpPr>
          <p:nvPr>
            <p:ph type="sldNum" sz="quarter" idx="12"/>
          </p:nvPr>
        </p:nvSpPr>
        <p:spPr/>
        <p:txBody>
          <a:bodyPr/>
          <a:lstStyle/>
          <a:p>
            <a:fld id="{98C9801A-7E6F-45FF-8736-CF8285EAA86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5" name="Title 1"/>
          <p:cNvSpPr>
            <a:spLocks noGrp="1"/>
          </p:cNvSpPr>
          <p:nvPr>
            <p:ph type="title"/>
          </p:nvPr>
        </p:nvSpPr>
        <p:spPr>
          <a:xfrm>
            <a:off x="1941645" y="4800602"/>
            <a:ext cx="5943600" cy="566739"/>
          </a:xfrm>
        </p:spPr>
        <p:txBody>
          <a:bodyPr anchor="b"/>
          <a:lstStyle>
            <a:lvl1pPr algn="l">
              <a:defRPr sz="1625" b="1"/>
            </a:lvl1pPr>
          </a:lstStyle>
          <a:p>
            <a:r>
              <a:rPr lang="en-US"/>
              <a:t>Click to edit Master title style</a:t>
            </a:r>
          </a:p>
        </p:txBody>
      </p:sp>
      <p:sp>
        <p:nvSpPr>
          <p:cNvPr id="1048626" name="Picture Placeholder 2"/>
          <p:cNvSpPr>
            <a:spLocks noGrp="1"/>
          </p:cNvSpPr>
          <p:nvPr>
            <p:ph type="pic" idx="1"/>
          </p:nvPr>
        </p:nvSpPr>
        <p:spPr>
          <a:xfrm>
            <a:off x="1941645" y="612775"/>
            <a:ext cx="5943600" cy="4114800"/>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p>
        </p:txBody>
      </p:sp>
      <p:sp>
        <p:nvSpPr>
          <p:cNvPr id="1048627" name="Text Placeholder 3"/>
          <p:cNvSpPr>
            <a:spLocks noGrp="1"/>
          </p:cNvSpPr>
          <p:nvPr>
            <p:ph type="body" sz="half" idx="2"/>
          </p:nvPr>
        </p:nvSpPr>
        <p:spPr>
          <a:xfrm>
            <a:off x="1941645" y="5367340"/>
            <a:ext cx="5943600" cy="804863"/>
          </a:xfrm>
        </p:spPr>
        <p:txBody>
          <a:bodyPr/>
          <a:lstStyle>
            <a:lvl1pPr marL="0" indent="0">
              <a:buNone/>
              <a:defRPr sz="1138"/>
            </a:lvl1pPr>
            <a:lvl2pPr marL="371475" indent="0">
              <a:buNone/>
              <a:defRPr sz="975"/>
            </a:lvl2pPr>
            <a:lvl3pPr marL="742950" indent="0">
              <a:buNone/>
              <a:defRPr sz="813"/>
            </a:lvl3pPr>
            <a:lvl4pPr marL="1114425" indent="0">
              <a:buNone/>
              <a:defRPr sz="731"/>
            </a:lvl4pPr>
            <a:lvl5pPr marL="1485900" indent="0">
              <a:buNone/>
              <a:defRPr sz="731"/>
            </a:lvl5pPr>
            <a:lvl6pPr marL="1857375" indent="0">
              <a:buNone/>
              <a:defRPr sz="731"/>
            </a:lvl6pPr>
            <a:lvl7pPr marL="2228850" indent="0">
              <a:buNone/>
              <a:defRPr sz="731"/>
            </a:lvl7pPr>
            <a:lvl8pPr marL="2600325" indent="0">
              <a:buNone/>
              <a:defRPr sz="731"/>
            </a:lvl8pPr>
            <a:lvl9pPr marL="2971800" indent="0">
              <a:buNone/>
              <a:defRPr sz="731"/>
            </a:lvl9pPr>
          </a:lstStyle>
          <a:p>
            <a:pPr lvl="0"/>
            <a:r>
              <a:rPr lang="en-US"/>
              <a:t>Edit Master text styles</a:t>
            </a:r>
          </a:p>
        </p:txBody>
      </p:sp>
      <p:sp>
        <p:nvSpPr>
          <p:cNvPr id="1048628" name="Date Placeholder 4"/>
          <p:cNvSpPr>
            <a:spLocks noGrp="1"/>
          </p:cNvSpPr>
          <p:nvPr>
            <p:ph type="dt" sz="half" idx="10"/>
          </p:nvPr>
        </p:nvSpPr>
        <p:spPr>
          <a:xfrm>
            <a:off x="495300" y="6356353"/>
            <a:ext cx="2311400" cy="365125"/>
          </a:xfrm>
          <a:prstGeom prst="rect">
            <a:avLst/>
          </a:prstGeom>
        </p:spPr>
        <p:txBody>
          <a:bodyPr/>
          <a:lstStyle/>
          <a:p>
            <a:fld id="{D629E061-9BFF-4335-AF36-3C3A1766E99E}" type="datetime1">
              <a:rPr lang="en-US" smtClean="0"/>
              <a:t>1/4/2025</a:t>
            </a:fld>
            <a:endParaRPr lang="en-US"/>
          </a:p>
        </p:txBody>
      </p:sp>
      <p:sp>
        <p:nvSpPr>
          <p:cNvPr id="1048629" name="Footer Placeholder 5"/>
          <p:cNvSpPr>
            <a:spLocks noGrp="1"/>
          </p:cNvSpPr>
          <p:nvPr>
            <p:ph type="ftr" sz="quarter" idx="11"/>
          </p:nvPr>
        </p:nvSpPr>
        <p:spPr/>
        <p:txBody>
          <a:bodyPr/>
          <a:lstStyle/>
          <a:p>
            <a:endParaRPr lang="en-US"/>
          </a:p>
        </p:txBody>
      </p:sp>
      <p:sp>
        <p:nvSpPr>
          <p:cNvPr id="1048630" name="Slide Number Placeholder 6"/>
          <p:cNvSpPr>
            <a:spLocks noGrp="1"/>
          </p:cNvSpPr>
          <p:nvPr>
            <p:ph type="sldNum" sz="quarter" idx="12"/>
          </p:nvPr>
        </p:nvSpPr>
        <p:spPr/>
        <p:txBody>
          <a:bodyPr/>
          <a:lstStyle/>
          <a:p>
            <a:fld id="{98C9801A-7E6F-45FF-8736-CF8285EAA86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95300" y="274639"/>
            <a:ext cx="89154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495300" y="1600203"/>
            <a:ext cx="89154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Footer Placeholder 4"/>
          <p:cNvSpPr>
            <a:spLocks noGrp="1"/>
          </p:cNvSpPr>
          <p:nvPr>
            <p:ph type="ftr" sz="quarter" idx="3"/>
          </p:nvPr>
        </p:nvSpPr>
        <p:spPr>
          <a:xfrm>
            <a:off x="247650" y="6377807"/>
            <a:ext cx="4457700"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US"/>
          </a:p>
        </p:txBody>
      </p:sp>
      <p:sp>
        <p:nvSpPr>
          <p:cNvPr id="1048579" name="Slide Number Placeholder 5"/>
          <p:cNvSpPr>
            <a:spLocks noGrp="1"/>
          </p:cNvSpPr>
          <p:nvPr>
            <p:ph type="sldNum" sz="quarter" idx="4"/>
          </p:nvPr>
        </p:nvSpPr>
        <p:spPr>
          <a:xfrm>
            <a:off x="7099300" y="6356353"/>
            <a:ext cx="2311400" cy="365125"/>
          </a:xfrm>
          <a:prstGeom prst="rect">
            <a:avLst/>
          </a:prstGeom>
        </p:spPr>
        <p:txBody>
          <a:bodyPr vert="horz" lIns="91440" tIns="45720" rIns="91440" bIns="45720" rtlCol="0" anchor="ctr"/>
          <a:lstStyle>
            <a:lvl1pPr algn="r">
              <a:defRPr sz="1138" b="1" i="1">
                <a:solidFill>
                  <a:schemeClr val="tx1">
                    <a:tint val="75000"/>
                  </a:schemeClr>
                </a:solidFill>
                <a:latin typeface="Bahnschrift" panose="020B0502040204020203" pitchFamily="34" charset="0"/>
              </a:defRPr>
            </a:lvl1pPr>
          </a:lstStyle>
          <a:p>
            <a:fld id="{98C9801A-7E6F-45FF-8736-CF8285EAA86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hf hdr="0" ftr="0" dt="0"/>
  <p:txStyles>
    <p:titleStyle>
      <a:lvl1pPr algn="ctr" defTabSz="371475" rtl="0" eaLnBrk="1" latinLnBrk="0" hangingPunct="1">
        <a:spcBef>
          <a:spcPct val="0"/>
        </a:spcBef>
        <a:buNone/>
        <a:defRPr sz="3575" kern="1200">
          <a:solidFill>
            <a:srgbClr val="FF3E4E"/>
          </a:solidFill>
          <a:latin typeface="+mj-lt"/>
          <a:ea typeface="+mj-ea"/>
          <a:cs typeface="+mj-cs"/>
        </a:defRPr>
      </a:lvl1pPr>
    </p:titleStyle>
    <p:bodyStyle>
      <a:lvl1pPr marL="278606" indent="-278606" algn="l" defTabSz="371475" rtl="0" eaLnBrk="1" latinLnBrk="0" hangingPunct="1">
        <a:spcBef>
          <a:spcPct val="20000"/>
        </a:spcBef>
        <a:buFont typeface="Arial"/>
        <a:buChar char="•"/>
        <a:defRPr sz="2600" kern="1200">
          <a:solidFill>
            <a:srgbClr val="0070C0"/>
          </a:solidFill>
          <a:latin typeface="+mn-lt"/>
          <a:ea typeface="+mn-ea"/>
          <a:cs typeface="+mn-cs"/>
        </a:defRPr>
      </a:lvl1pPr>
      <a:lvl2pPr marL="603647" indent="-232172" algn="l" defTabSz="371475" rtl="0" eaLnBrk="1" latinLnBrk="0" hangingPunct="1">
        <a:spcBef>
          <a:spcPct val="20000"/>
        </a:spcBef>
        <a:buFont typeface="Arial"/>
        <a:buChar char="–"/>
        <a:defRPr sz="2275" kern="1200">
          <a:solidFill>
            <a:srgbClr val="0070C0"/>
          </a:solidFill>
          <a:latin typeface="+mn-lt"/>
          <a:ea typeface="+mn-ea"/>
          <a:cs typeface="+mn-cs"/>
        </a:defRPr>
      </a:lvl2pPr>
      <a:lvl3pPr marL="928688" indent="-185738" algn="l" defTabSz="371475" rtl="0" eaLnBrk="1" latinLnBrk="0" hangingPunct="1">
        <a:spcBef>
          <a:spcPct val="20000"/>
        </a:spcBef>
        <a:buFont typeface="Arial"/>
        <a:buChar char="•"/>
        <a:defRPr sz="1950" kern="1200">
          <a:solidFill>
            <a:srgbClr val="0070C0"/>
          </a:solidFill>
          <a:latin typeface="+mn-lt"/>
          <a:ea typeface="+mn-ea"/>
          <a:cs typeface="+mn-cs"/>
        </a:defRPr>
      </a:lvl3pPr>
      <a:lvl4pPr marL="1300163" indent="-185738" algn="l" defTabSz="371475" rtl="0" eaLnBrk="1" latinLnBrk="0" hangingPunct="1">
        <a:spcBef>
          <a:spcPct val="20000"/>
        </a:spcBef>
        <a:buFont typeface="Arial"/>
        <a:buChar char="–"/>
        <a:defRPr sz="1625" kern="1200">
          <a:solidFill>
            <a:srgbClr val="0070C0"/>
          </a:solidFill>
          <a:latin typeface="+mn-lt"/>
          <a:ea typeface="+mn-ea"/>
          <a:cs typeface="+mn-cs"/>
        </a:defRPr>
      </a:lvl4pPr>
      <a:lvl5pPr marL="1671638" indent="-185738" algn="l" defTabSz="371475" rtl="0" eaLnBrk="1" latinLnBrk="0" hangingPunct="1">
        <a:spcBef>
          <a:spcPct val="20000"/>
        </a:spcBef>
        <a:buFont typeface="Arial"/>
        <a:buChar char="»"/>
        <a:defRPr sz="1625" kern="1200">
          <a:solidFill>
            <a:srgbClr val="0070C0"/>
          </a:solidFill>
          <a:latin typeface="+mn-lt"/>
          <a:ea typeface="+mn-ea"/>
          <a:cs typeface="+mn-cs"/>
        </a:defRPr>
      </a:lvl5pPr>
      <a:lvl6pPr marL="2043113" indent="-185738" algn="l" defTabSz="371475" rtl="0" eaLnBrk="1" latinLnBrk="0" hangingPunct="1">
        <a:spcBef>
          <a:spcPct val="20000"/>
        </a:spcBef>
        <a:buFont typeface="Arial"/>
        <a:buChar char="•"/>
        <a:defRPr sz="1625" kern="1200">
          <a:solidFill>
            <a:schemeClr val="tx1"/>
          </a:solidFill>
          <a:latin typeface="+mn-lt"/>
          <a:ea typeface="+mn-ea"/>
          <a:cs typeface="+mn-cs"/>
        </a:defRPr>
      </a:lvl6pPr>
      <a:lvl7pPr marL="2414588" indent="-185738" algn="l" defTabSz="371475" rtl="0" eaLnBrk="1" latinLnBrk="0" hangingPunct="1">
        <a:spcBef>
          <a:spcPct val="20000"/>
        </a:spcBef>
        <a:buFont typeface="Arial"/>
        <a:buChar char="•"/>
        <a:defRPr sz="1625" kern="1200">
          <a:solidFill>
            <a:schemeClr val="tx1"/>
          </a:solidFill>
          <a:latin typeface="+mn-lt"/>
          <a:ea typeface="+mn-ea"/>
          <a:cs typeface="+mn-cs"/>
        </a:defRPr>
      </a:lvl7pPr>
      <a:lvl8pPr marL="2786063" indent="-185738" algn="l" defTabSz="371475" rtl="0" eaLnBrk="1" latinLnBrk="0" hangingPunct="1">
        <a:spcBef>
          <a:spcPct val="20000"/>
        </a:spcBef>
        <a:buFont typeface="Arial"/>
        <a:buChar char="•"/>
        <a:defRPr sz="1625" kern="1200">
          <a:solidFill>
            <a:schemeClr val="tx1"/>
          </a:solidFill>
          <a:latin typeface="+mn-lt"/>
          <a:ea typeface="+mn-ea"/>
          <a:cs typeface="+mn-cs"/>
        </a:defRPr>
      </a:lvl8pPr>
      <a:lvl9pPr marL="3157538" indent="-185738" algn="l" defTabSz="371475" rtl="0" eaLnBrk="1" latinLnBrk="0" hangingPunct="1">
        <a:spcBef>
          <a:spcPct val="20000"/>
        </a:spcBef>
        <a:buFont typeface="Arial"/>
        <a:buChar char="•"/>
        <a:defRPr sz="1625" kern="1200">
          <a:solidFill>
            <a:schemeClr val="tx1"/>
          </a:solidFill>
          <a:latin typeface="+mn-lt"/>
          <a:ea typeface="+mn-ea"/>
          <a:cs typeface="+mn-cs"/>
        </a:defRPr>
      </a:lvl9pPr>
    </p:bodyStyle>
    <p:otherStyle>
      <a:defPPr>
        <a:defRPr lang="en-US"/>
      </a:defPPr>
      <a:lvl1pPr marL="0" algn="l" defTabSz="371475" rtl="0" eaLnBrk="1" latinLnBrk="0" hangingPunct="1">
        <a:defRPr sz="1463" kern="1200">
          <a:solidFill>
            <a:schemeClr val="tx1"/>
          </a:solidFill>
          <a:latin typeface="+mn-lt"/>
          <a:ea typeface="+mn-ea"/>
          <a:cs typeface="+mn-cs"/>
        </a:defRPr>
      </a:lvl1pPr>
      <a:lvl2pPr marL="371475" algn="l" defTabSz="371475" rtl="0" eaLnBrk="1" latinLnBrk="0" hangingPunct="1">
        <a:defRPr sz="1463" kern="1200">
          <a:solidFill>
            <a:schemeClr val="tx1"/>
          </a:solidFill>
          <a:latin typeface="+mn-lt"/>
          <a:ea typeface="+mn-ea"/>
          <a:cs typeface="+mn-cs"/>
        </a:defRPr>
      </a:lvl2pPr>
      <a:lvl3pPr marL="742950" algn="l" defTabSz="371475" rtl="0" eaLnBrk="1" latinLnBrk="0" hangingPunct="1">
        <a:defRPr sz="1463" kern="1200">
          <a:solidFill>
            <a:schemeClr val="tx1"/>
          </a:solidFill>
          <a:latin typeface="+mn-lt"/>
          <a:ea typeface="+mn-ea"/>
          <a:cs typeface="+mn-cs"/>
        </a:defRPr>
      </a:lvl3pPr>
      <a:lvl4pPr marL="1114425" algn="l" defTabSz="371475" rtl="0" eaLnBrk="1" latinLnBrk="0" hangingPunct="1">
        <a:defRPr sz="1463" kern="1200">
          <a:solidFill>
            <a:schemeClr val="tx1"/>
          </a:solidFill>
          <a:latin typeface="+mn-lt"/>
          <a:ea typeface="+mn-ea"/>
          <a:cs typeface="+mn-cs"/>
        </a:defRPr>
      </a:lvl4pPr>
      <a:lvl5pPr marL="1485900" algn="l" defTabSz="371475" rtl="0" eaLnBrk="1" latinLnBrk="0" hangingPunct="1">
        <a:defRPr sz="1463" kern="1200">
          <a:solidFill>
            <a:schemeClr val="tx1"/>
          </a:solidFill>
          <a:latin typeface="+mn-lt"/>
          <a:ea typeface="+mn-ea"/>
          <a:cs typeface="+mn-cs"/>
        </a:defRPr>
      </a:lvl5pPr>
      <a:lvl6pPr marL="1857375" algn="l" defTabSz="371475" rtl="0" eaLnBrk="1" latinLnBrk="0" hangingPunct="1">
        <a:defRPr sz="1463" kern="1200">
          <a:solidFill>
            <a:schemeClr val="tx1"/>
          </a:solidFill>
          <a:latin typeface="+mn-lt"/>
          <a:ea typeface="+mn-ea"/>
          <a:cs typeface="+mn-cs"/>
        </a:defRPr>
      </a:lvl6pPr>
      <a:lvl7pPr marL="2228850" algn="l" defTabSz="371475" rtl="0" eaLnBrk="1" latinLnBrk="0" hangingPunct="1">
        <a:defRPr sz="1463" kern="1200">
          <a:solidFill>
            <a:schemeClr val="tx1"/>
          </a:solidFill>
          <a:latin typeface="+mn-lt"/>
          <a:ea typeface="+mn-ea"/>
          <a:cs typeface="+mn-cs"/>
        </a:defRPr>
      </a:lvl7pPr>
      <a:lvl8pPr marL="2600325" algn="l" defTabSz="371475" rtl="0" eaLnBrk="1" latinLnBrk="0" hangingPunct="1">
        <a:defRPr sz="1463" kern="1200">
          <a:solidFill>
            <a:schemeClr val="tx1"/>
          </a:solidFill>
          <a:latin typeface="+mn-lt"/>
          <a:ea typeface="+mn-ea"/>
          <a:cs typeface="+mn-cs"/>
        </a:defRPr>
      </a:lvl8pPr>
      <a:lvl9pPr marL="2971800" algn="l" defTabSz="371475"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Title 5"/>
          <p:cNvSpPr txBox="1"/>
          <p:nvPr/>
        </p:nvSpPr>
        <p:spPr bwMode="auto">
          <a:xfrm>
            <a:off x="15740" y="2977801"/>
            <a:ext cx="9874520" cy="2010702"/>
          </a:xfrm>
          <a:prstGeom prst="rect">
            <a:avLst/>
          </a:prstGeom>
          <a:noFill/>
          <a:ln w="9525">
            <a:noFill/>
            <a:miter lim="800000"/>
            <a:headEnd/>
            <a:tailEnd/>
          </a:ln>
        </p:spPr>
        <p:txBody>
          <a:bodyPr vert="horz" wrap="square" lIns="74295" tIns="37148" rIns="74295" bIns="37148"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en-GB" sz="2600" b="1" dirty="0">
                <a:solidFill>
                  <a:schemeClr val="accent2">
                    <a:lumMod val="75000"/>
                  </a:schemeClr>
                </a:solidFill>
              </a:rPr>
              <a:t>IET 105</a:t>
            </a:r>
            <a:br>
              <a:rPr lang="en-US" sz="2600" b="1" dirty="0">
                <a:solidFill>
                  <a:srgbClr val="0C4DA2"/>
                </a:solidFill>
              </a:rPr>
            </a:br>
            <a:r>
              <a:rPr lang="en-US" sz="2800" b="1" dirty="0">
                <a:gradFill flip="none" rotWithShape="1">
                  <a:gsLst>
                    <a:gs pos="21000">
                      <a:schemeClr val="accent4">
                        <a:lumMod val="50000"/>
                      </a:schemeClr>
                    </a:gs>
                    <a:gs pos="77000">
                      <a:schemeClr val="accent4">
                        <a:lumMod val="60000"/>
                        <a:lumOff val="40000"/>
                      </a:schemeClr>
                    </a:gs>
                    <a:gs pos="100000">
                      <a:srgbClr val="00B050"/>
                    </a:gs>
                  </a:gsLst>
                  <a:lin ang="13500000" scaled="1"/>
                </a:gradFill>
              </a:rPr>
              <a:t>Fall 2024</a:t>
            </a:r>
            <a:endParaRPr lang="zh-CN" altLang="en-US"/>
          </a:p>
          <a:p>
            <a:r>
              <a:rPr lang="en-US" sz="2600" b="1" dirty="0">
                <a:gradFill flip="none" rotWithShape="1">
                  <a:gsLst>
                    <a:gs pos="10000">
                      <a:srgbClr val="EE1231"/>
                    </a:gs>
                    <a:gs pos="100000">
                      <a:srgbClr val="892784"/>
                    </a:gs>
                  </a:gsLst>
                  <a:lin ang="13500000" scaled="1"/>
                </a:gradFill>
              </a:rPr>
              <a:t>Project Presentation</a:t>
            </a:r>
          </a:p>
        </p:txBody>
      </p:sp>
      <p:pic>
        <p:nvPicPr>
          <p:cNvPr id="2097152" name="Picture 4"/>
          <p:cNvPicPr>
            <a:picLocks/>
          </p:cNvPicPr>
          <p:nvPr/>
        </p:nvPicPr>
        <p:blipFill>
          <a:blip r:embed="rId2" cstate="email"/>
          <a:stretch>
            <a:fillRect/>
          </a:stretch>
        </p:blipFill>
        <p:spPr>
          <a:xfrm>
            <a:off x="3466137" y="688757"/>
            <a:ext cx="2973725" cy="2010703"/>
          </a:xfrm>
          <a:prstGeom prst="rect">
            <a:avLst/>
          </a:prstGeom>
        </p:spPr>
      </p:pic>
      <p:sp>
        <p:nvSpPr>
          <p:cNvPr id="1048586" name="Slide Number Placeholder 2"/>
          <p:cNvSpPr>
            <a:spLocks noGrp="1"/>
          </p:cNvSpPr>
          <p:nvPr>
            <p:ph type="sldNum" sz="quarter" idx="12"/>
          </p:nvPr>
        </p:nvSpPr>
        <p:spPr/>
        <p:txBody>
          <a:bodyPr/>
          <a:lstStyle/>
          <a:p>
            <a:fld id="{B9AEB559-8588-8844-817E-E23EBC386C12}" type="slidenum">
              <a:rPr lang="en-US" smtClean="0"/>
              <a:t>1</a:t>
            </a:fld>
            <a:endParaRPr lang="en-US"/>
          </a:p>
        </p:txBody>
      </p:sp>
      <p:graphicFrame>
        <p:nvGraphicFramePr>
          <p:cNvPr id="4194304" name="Table 6"/>
          <p:cNvGraphicFramePr>
            <a:graphicFrameLocks noGrp="1"/>
          </p:cNvGraphicFramePr>
          <p:nvPr/>
        </p:nvGraphicFramePr>
        <p:xfrm>
          <a:off x="1651000" y="5000410"/>
          <a:ext cx="6604000" cy="1483360"/>
        </p:xfrm>
        <a:graphic>
          <a:graphicData uri="http://schemas.openxmlformats.org/drawingml/2006/table">
            <a:tbl>
              <a:tblPr firstRow="1" bandRow="1">
                <a:tableStyleId>{5C22544A-7EE6-4342-B048-85BDC9FD1C3A}</a:tableStyleId>
              </a:tblPr>
              <a:tblGrid>
                <a:gridCol w="4481786">
                  <a:extLst>
                    <a:ext uri="{9D8B030D-6E8A-4147-A177-3AD203B41FA5}">
                      <a16:colId xmlns:a16="http://schemas.microsoft.com/office/drawing/2014/main" val="20000"/>
                    </a:ext>
                  </a:extLst>
                </a:gridCol>
                <a:gridCol w="2122214">
                  <a:extLst>
                    <a:ext uri="{9D8B030D-6E8A-4147-A177-3AD203B41FA5}">
                      <a16:colId xmlns:a16="http://schemas.microsoft.com/office/drawing/2014/main" val="20001"/>
                    </a:ext>
                  </a:extLst>
                </a:gridCol>
              </a:tblGrid>
              <a:tr h="370840">
                <a:tc>
                  <a:txBody>
                    <a:bodyPr/>
                    <a:lstStyle/>
                    <a:p>
                      <a:pPr algn="ctr"/>
                      <a:r>
                        <a:rPr lang="en-US" dirty="0"/>
                        <a:t>Student Name</a:t>
                      </a:r>
                    </a:p>
                  </a:txBody>
                  <a:tcPr>
                    <a:solidFill>
                      <a:schemeClr val="tx1">
                        <a:lumMod val="75000"/>
                        <a:lumOff val="25000"/>
                      </a:schemeClr>
                    </a:solidFill>
                  </a:tcPr>
                </a:tc>
                <a:tc>
                  <a:txBody>
                    <a:bodyPr/>
                    <a:lstStyle/>
                    <a:p>
                      <a:pPr algn="ctr"/>
                      <a:r>
                        <a:rPr lang="en-US" dirty="0"/>
                        <a:t>ID</a:t>
                      </a:r>
                    </a:p>
                  </a:txBody>
                  <a:tcPr>
                    <a:solidFill>
                      <a:schemeClr val="tx1">
                        <a:lumMod val="75000"/>
                        <a:lumOff val="25000"/>
                      </a:schemeClr>
                    </a:solidFill>
                  </a:tcPr>
                </a:tc>
                <a:extLst>
                  <a:ext uri="{0D108BD9-81ED-4DB2-BD59-A6C34878D82A}">
                    <a16:rowId xmlns:a16="http://schemas.microsoft.com/office/drawing/2014/main" val="10000"/>
                  </a:ext>
                </a:extLst>
              </a:tr>
              <a:tr h="370840">
                <a:tc>
                  <a:txBody>
                    <a:bodyPr/>
                    <a:lstStyle/>
                    <a:p>
                      <a:endParaRPr lang="en-US" dirty="0"/>
                    </a:p>
                  </a:txBody>
                  <a:tcPr>
                    <a:solidFill>
                      <a:schemeClr val="bg1">
                        <a:lumMod val="85000"/>
                      </a:schemeClr>
                    </a:solidFill>
                  </a:tcPr>
                </a:tc>
                <a:tc>
                  <a:txBody>
                    <a:bodyPr/>
                    <a:lstStyle/>
                    <a:p>
                      <a:endParaRPr lang="en-US"/>
                    </a:p>
                  </a:txBody>
                  <a:tcPr>
                    <a:solidFill>
                      <a:schemeClr val="bg1">
                        <a:lumMod val="85000"/>
                      </a:schemeClr>
                    </a:solidFill>
                  </a:tcPr>
                </a:tc>
                <a:extLst>
                  <a:ext uri="{0D108BD9-81ED-4DB2-BD59-A6C34878D82A}">
                    <a16:rowId xmlns:a16="http://schemas.microsoft.com/office/drawing/2014/main" val="10001"/>
                  </a:ext>
                </a:extLst>
              </a:tr>
              <a:tr h="370840">
                <a:tc>
                  <a:txBody>
                    <a:bodyPr/>
                    <a:lstStyle/>
                    <a:p>
                      <a:endParaRPr lang="en-US" dirty="0"/>
                    </a:p>
                  </a:txBody>
                  <a:tcPr>
                    <a:solidFill>
                      <a:schemeClr val="bg1">
                        <a:lumMod val="85000"/>
                      </a:schemeClr>
                    </a:solidFill>
                  </a:tcPr>
                </a:tc>
                <a:tc>
                  <a:txBody>
                    <a:bodyPr/>
                    <a:lstStyle/>
                    <a:p>
                      <a:endParaRPr lang="en-US" dirty="0"/>
                    </a:p>
                  </a:txBody>
                  <a:tcPr>
                    <a:solidFill>
                      <a:schemeClr val="bg1">
                        <a:lumMod val="85000"/>
                      </a:schemeClr>
                    </a:solidFill>
                  </a:tcPr>
                </a:tc>
                <a:extLst>
                  <a:ext uri="{0D108BD9-81ED-4DB2-BD59-A6C34878D82A}">
                    <a16:rowId xmlns:a16="http://schemas.microsoft.com/office/drawing/2014/main" val="10002"/>
                  </a:ext>
                </a:extLst>
              </a:tr>
              <a:tr h="370840">
                <a:tc>
                  <a:txBody>
                    <a:bodyPr/>
                    <a:lstStyle/>
                    <a:p>
                      <a:endParaRPr lang="en-US"/>
                    </a:p>
                  </a:txBody>
                  <a:tcPr>
                    <a:solidFill>
                      <a:schemeClr val="bg1">
                        <a:lumMod val="85000"/>
                      </a:schemeClr>
                    </a:solidFill>
                  </a:tcPr>
                </a:tc>
                <a:tc>
                  <a:txBody>
                    <a:bodyPr/>
                    <a:lstStyle/>
                    <a:p>
                      <a:endParaRPr lang="en-US" dirty="0"/>
                    </a:p>
                  </a:txBody>
                  <a:tcPr>
                    <a:solidFill>
                      <a:schemeClr val="bg1">
                        <a:lumMod val="85000"/>
                      </a:schemeClr>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2"/>
          <p:cNvSpPr>
            <a:spLocks noGrp="1"/>
          </p:cNvSpPr>
          <p:nvPr>
            <p:ph type="title"/>
          </p:nvPr>
        </p:nvSpPr>
        <p:spPr/>
        <p:txBody>
          <a:bodyPr/>
          <a:lstStyle/>
          <a:p>
            <a:r>
              <a:rPr lang="en-US" dirty="0"/>
              <a:t>Outline</a:t>
            </a:r>
          </a:p>
        </p:txBody>
      </p:sp>
      <p:sp>
        <p:nvSpPr>
          <p:cNvPr id="1048592" name="Rectangle 3"/>
          <p:cNvSpPr/>
          <p:nvPr/>
        </p:nvSpPr>
        <p:spPr>
          <a:xfrm>
            <a:off x="1065724" y="1601773"/>
            <a:ext cx="7774552" cy="2263139"/>
          </a:xfrm>
          <a:prstGeom prst="rect">
            <a:avLst/>
          </a:prstGeom>
        </p:spPr>
        <p:txBody>
          <a:bodyPr wrap="square">
            <a:spAutoFit/>
          </a:bodyPr>
          <a:lstStyle/>
          <a:p>
            <a:r>
              <a:rPr lang="en-US" altLang="en-GB" sz="1625" b="1" dirty="0">
                <a:solidFill>
                  <a:srgbClr val="000000"/>
                </a:solidFill>
                <a:latin typeface="+mj-lt"/>
              </a:rPr>
              <a:t>The following are the objectives for the project:</a:t>
            </a:r>
            <a:r>
              <a:rPr lang="en-US" sz="1625" b="1" dirty="0">
                <a:solidFill>
                  <a:srgbClr val="000000"/>
                </a:solidFill>
                <a:latin typeface="+mj-lt"/>
              </a:rPr>
              <a:t> </a:t>
            </a:r>
            <a:endParaRPr lang="en-US" sz="1625" dirty="0">
              <a:solidFill>
                <a:srgbClr val="000000"/>
              </a:solidFill>
              <a:latin typeface="+mj-lt"/>
            </a:endParaRPr>
          </a:p>
          <a:p>
            <a:endParaRPr lang="en-US" sz="1625" dirty="0">
              <a:solidFill>
                <a:srgbClr val="000000"/>
              </a:solidFill>
              <a:latin typeface="+mj-lt"/>
            </a:endParaRPr>
          </a:p>
          <a:p>
            <a:pPr marL="232172" indent="-232172">
              <a:buFont typeface="Arial" panose="020B0604020202020204" pitchFamily="34" charset="0"/>
              <a:buChar char="•"/>
            </a:pPr>
            <a:r>
              <a:rPr lang="en-US" altLang="en-GB" sz="1625" dirty="0">
                <a:solidFill>
                  <a:srgbClr val="000000"/>
                </a:solidFill>
                <a:latin typeface="+mj-lt"/>
              </a:rPr>
              <a:t>To learn proper layout design for manufactuting and production facilities by developing a layout for a fictitious bevel and inline motor design company</a:t>
            </a:r>
            <a:endParaRPr lang="en-US" sz="1625" dirty="0">
              <a:latin typeface="+mj-lt"/>
            </a:endParaRPr>
          </a:p>
          <a:p>
            <a:pPr marL="232172" indent="-232172">
              <a:buFont typeface="Arial" panose="020B0604020202020204" pitchFamily="34" charset="0"/>
              <a:buChar char="•"/>
            </a:pPr>
            <a:r>
              <a:rPr lang="en-US" altLang="en-GB" sz="1625" dirty="0">
                <a:latin typeface="+mj-lt"/>
              </a:rPr>
              <a:t>To understand how to follow specifications for machinery during layout design</a:t>
            </a:r>
            <a:endParaRPr lang="en-US" sz="1625" dirty="0">
              <a:latin typeface="+mj-lt"/>
            </a:endParaRPr>
          </a:p>
          <a:p>
            <a:pPr marL="232172" indent="-232172">
              <a:buFont typeface="Arial" panose="020B0604020202020204" pitchFamily="34" charset="0"/>
              <a:buChar char="•"/>
            </a:pPr>
            <a:r>
              <a:rPr lang="en-US" altLang="en-GB" sz="1625" dirty="0">
                <a:latin typeface="+mj-lt"/>
              </a:rPr>
              <a:t>To ensure efficient operations and materials flow during layout design. </a:t>
            </a:r>
            <a:endParaRPr lang="en-US" sz="1625" dirty="0">
              <a:latin typeface="+mj-lt"/>
            </a:endParaRPr>
          </a:p>
          <a:p>
            <a:pPr marL="232172" indent="-232172">
              <a:buFont typeface="Arial" panose="020B0604020202020204" pitchFamily="34" charset="0"/>
              <a:buChar char="•"/>
            </a:pPr>
            <a:endParaRPr lang="en-US" sz="1625" dirty="0">
              <a:latin typeface="+mj-lt"/>
            </a:endParaRPr>
          </a:p>
          <a:p>
            <a:pPr marL="0" indent="0">
              <a:buNone/>
            </a:pPr>
            <a:r>
              <a:rPr lang="en-US" altLang="en-GB" sz="1625" dirty="0">
                <a:solidFill>
                  <a:srgbClr val="000000"/>
                </a:solidFill>
                <a:latin typeface="+mj-lt"/>
              </a:rPr>
              <a:t>This presentation will  begin with an introduction of the project before discussing it in detail.  </a:t>
            </a:r>
            <a:r>
              <a:rPr lang="en-US" sz="1625" dirty="0">
                <a:solidFill>
                  <a:srgbClr val="000000"/>
                </a:solidFill>
                <a:latin typeface="+mj-lt"/>
              </a:rPr>
              <a:t> </a:t>
            </a:r>
            <a:endParaRPr lang="en-US" sz="1625"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dirty="0"/>
              <a:t>Introduction</a:t>
            </a:r>
          </a:p>
        </p:txBody>
      </p:sp>
      <p:sp>
        <p:nvSpPr>
          <p:cNvPr id="1048594" name="Rectangle 2"/>
          <p:cNvSpPr/>
          <p:nvPr/>
        </p:nvSpPr>
        <p:spPr>
          <a:xfrm>
            <a:off x="495299" y="1417639"/>
            <a:ext cx="8391933" cy="3380740"/>
          </a:xfrm>
          <a:prstGeom prst="rect">
            <a:avLst/>
          </a:prstGeom>
        </p:spPr>
        <p:txBody>
          <a:bodyPr wrap="square">
            <a:spAutoFit/>
          </a:bodyPr>
          <a:lstStyle/>
          <a:p>
            <a:pPr marL="0" indent="0">
              <a:buNone/>
            </a:pPr>
            <a:endParaRPr/>
          </a:p>
          <a:p>
            <a:pPr marL="232172" indent="-232172">
              <a:buFont typeface="Arial" panose="020B0604020202020204" pitchFamily="34" charset="0"/>
              <a:buChar char="•"/>
            </a:pPr>
            <a:r>
              <a:rPr lang="en-US" altLang="en-GB" sz="1625" dirty="0">
                <a:solidFill>
                  <a:srgbClr val="000000"/>
                </a:solidFill>
                <a:latin typeface="+mj-lt"/>
              </a:rPr>
              <a:t>Kuwait Motor Design, a bevel and inline motor production company, are investing in a new production hall to expand production. </a:t>
            </a:r>
            <a:endParaRPr lang="zh-CN" altLang="en-US"/>
          </a:p>
          <a:p>
            <a:pPr marL="232172" indent="-232172">
              <a:buFont typeface="Arial" panose="020B0604020202020204" pitchFamily="34" charset="0"/>
              <a:buChar char="•"/>
            </a:pPr>
            <a:r>
              <a:rPr lang="en-US" altLang="en-GB" sz="1625" dirty="0">
                <a:solidFill>
                  <a:srgbClr val="000000"/>
                </a:solidFill>
                <a:latin typeface="+mj-lt"/>
              </a:rPr>
              <a:t>The production hall is required to have two production lines, one for the KMD inline motor and the other for their bevel motor</a:t>
            </a:r>
            <a:endParaRPr lang="zh-CN" altLang="en-US"/>
          </a:p>
          <a:p>
            <a:pPr marL="232172" indent="-232172">
              <a:buFont typeface="Arial" panose="020B0604020202020204" pitchFamily="34" charset="0"/>
              <a:buChar char="•"/>
            </a:pPr>
            <a:r>
              <a:rPr lang="en-US" altLang="en-GB" sz="1625" dirty="0">
                <a:solidFill>
                  <a:srgbClr val="000000"/>
                </a:solidFill>
                <a:latin typeface="+mj-lt"/>
              </a:rPr>
              <a:t> They contracted the help of our group to design a proper layout that meets criteria, including:</a:t>
            </a:r>
            <a:endParaRPr lang="zh-CN" altLang="en-US"/>
          </a:p>
          <a:p>
            <a:pPr marL="232172" indent="-232172">
              <a:buFont typeface="Arial" panose="020B0604020202020204" pitchFamily="34" charset="0"/>
              <a:buChar char="•"/>
            </a:pPr>
            <a:endParaRPr lang="zh-CN" altLang="en-US"/>
          </a:p>
          <a:p>
            <a:pPr marL="342900" indent="-342900" algn="ctr">
              <a:buFont typeface="+mj-lt"/>
              <a:buAutoNum type="arabicPeriod"/>
            </a:pPr>
            <a:r>
              <a:rPr lang="en-US" altLang="en-GB"/>
              <a:t>Efficient flow</a:t>
            </a:r>
            <a:endParaRPr lang="zh-CN" altLang="en-US"/>
          </a:p>
          <a:p>
            <a:pPr marL="342900" indent="-342900" algn="ctr">
              <a:buFont typeface="+mj-lt"/>
              <a:buAutoNum type="arabicPeriod"/>
            </a:pPr>
            <a:r>
              <a:rPr lang="en-US" altLang="en-GB"/>
              <a:t>Meets safety standards</a:t>
            </a:r>
            <a:endParaRPr lang="zh-CN" altLang="en-US"/>
          </a:p>
          <a:p>
            <a:pPr marL="342900" indent="-342900" algn="ctr">
              <a:buFont typeface="+mj-lt"/>
              <a:buAutoNum type="arabicPeriod"/>
            </a:pPr>
            <a:r>
              <a:rPr lang="en-US" altLang="en-GB"/>
              <a:t>All employee requirements are met</a:t>
            </a:r>
            <a:endParaRPr lang="zh-CN" altLang="en-US"/>
          </a:p>
          <a:p>
            <a:pPr marL="342900" indent="-342900" algn="ctr">
              <a:buFont typeface="+mj-lt"/>
              <a:buAutoNum type="arabicPeriod"/>
            </a:pPr>
            <a:r>
              <a:rPr lang="en-US" altLang="en-GB"/>
              <a:t>Electricity and aeration needs are met</a:t>
            </a:r>
            <a:endParaRPr lang="zh-CN" altLang="en-US"/>
          </a:p>
          <a:p>
            <a:pPr marL="232172" indent="-232172">
              <a:buFont typeface="Arial" panose="020B0604020202020204" pitchFamily="34" charset="0"/>
              <a:buChar char="•"/>
            </a:pPr>
            <a:endParaRPr lang="en-US" sz="1625" dirty="0">
              <a:solidFill>
                <a:srgbClr val="000000"/>
              </a:solidFill>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lstStyle/>
          <a:p>
            <a:r>
              <a:rPr lang="en-US" dirty="0"/>
              <a:t>Project Deliverable 3</a:t>
            </a:r>
          </a:p>
        </p:txBody>
      </p:sp>
      <p:sp>
        <p:nvSpPr>
          <p:cNvPr id="1048600" name="Rectangle 2"/>
          <p:cNvSpPr/>
          <p:nvPr/>
        </p:nvSpPr>
        <p:spPr>
          <a:xfrm>
            <a:off x="1064078" y="1417639"/>
            <a:ext cx="7777843" cy="3693319"/>
          </a:xfrm>
          <a:prstGeom prst="rect">
            <a:avLst/>
          </a:prstGeom>
        </p:spPr>
        <p:txBody>
          <a:bodyPr wrap="square">
            <a:spAutoFit/>
          </a:bodyPr>
          <a:lstStyle/>
          <a:p>
            <a:endParaRPr lang="en-US" dirty="0">
              <a:latin typeface="+mj-lt"/>
            </a:endParaRPr>
          </a:p>
          <a:p>
            <a:pPr marL="232172" indent="-232172">
              <a:buFont typeface="Arial" panose="020B0604020202020204" pitchFamily="34" charset="0"/>
              <a:buChar char="•"/>
            </a:pPr>
            <a:r>
              <a:rPr lang="en-US" altLang="en-GB" dirty="0">
                <a:solidFill>
                  <a:srgbClr val="000000"/>
                </a:solidFill>
                <a:latin typeface="+mj-lt"/>
              </a:rPr>
              <a:t>The most outstanding lesson we learned from this project was how to ensure efficient flow in a production hall during layout design</a:t>
            </a:r>
            <a:endParaRPr lang="en-US" dirty="0">
              <a:solidFill>
                <a:srgbClr val="000000"/>
              </a:solidFill>
              <a:latin typeface="+mj-lt"/>
            </a:endParaRPr>
          </a:p>
          <a:p>
            <a:pPr marL="232172" indent="-232172">
              <a:buFont typeface="Arial" panose="020B0604020202020204" pitchFamily="34" charset="0"/>
              <a:buChar char="•"/>
            </a:pPr>
            <a:r>
              <a:rPr lang="en-US" altLang="en-GB" dirty="0">
                <a:solidFill>
                  <a:srgbClr val="000000"/>
                </a:solidFill>
                <a:latin typeface="+mj-lt"/>
              </a:rPr>
              <a:t> For instance, the busiest machine that requires full time operation, the CNC lathe, was placed in a corner to ensure there was uninterrupted access</a:t>
            </a:r>
            <a:endParaRPr lang="zh-CN" altLang="en-US" dirty="0"/>
          </a:p>
          <a:p>
            <a:pPr marL="232172" indent="-232172">
              <a:buFont typeface="Arial" panose="020B0604020202020204" pitchFamily="34" charset="0"/>
              <a:buChar char="•"/>
            </a:pPr>
            <a:r>
              <a:rPr lang="en-US" altLang="en-GB" dirty="0">
                <a:solidFill>
                  <a:srgbClr val="000000"/>
                </a:solidFill>
                <a:latin typeface="+mj-lt"/>
              </a:rPr>
              <a:t>The g</a:t>
            </a:r>
            <a:r>
              <a:rPr lang="en-US" altLang="en-GB" dirty="0"/>
              <a:t>earbox assembly line was aligned with the CNC machine to ensure proximity to machined parts for smooth process flow</a:t>
            </a:r>
            <a:endParaRPr lang="zh-CN" altLang="en-US" dirty="0"/>
          </a:p>
          <a:p>
            <a:pPr marL="232172" indent="-232172">
              <a:buFont typeface="Arial" panose="020B0604020202020204" pitchFamily="34" charset="0"/>
              <a:buChar char="•"/>
            </a:pPr>
            <a:r>
              <a:rPr lang="en-US" altLang="en-GB" dirty="0"/>
              <a:t>Additionally, the electric motor cell was placed as close to the center of the layout as possible since it connects upstream and downstream processes</a:t>
            </a:r>
            <a:endParaRPr lang="zh-CN" altLang="en-US" dirty="0"/>
          </a:p>
          <a:p>
            <a:pPr marL="232172" indent="-232172">
              <a:buFont typeface="Arial" panose="020B0604020202020204" pitchFamily="34" charset="0"/>
              <a:buChar char="•"/>
            </a:pPr>
            <a:r>
              <a:rPr lang="en-US" altLang="en-GB" dirty="0"/>
              <a:t>Finally, the two final assembly lines are placed near the exit to make moving complete goods outside easier. </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p:txBody>
          <a:bodyPr/>
          <a:lstStyle/>
          <a:p>
            <a:r>
              <a:rPr lang="en-US" dirty="0"/>
              <a:t>Project Deliverable 3</a:t>
            </a:r>
          </a:p>
        </p:txBody>
      </p:sp>
      <p:sp>
        <p:nvSpPr>
          <p:cNvPr id="1048691" name="Rectangle 2"/>
          <p:cNvSpPr/>
          <p:nvPr/>
        </p:nvSpPr>
        <p:spPr>
          <a:xfrm>
            <a:off x="1064078" y="1319728"/>
            <a:ext cx="7777843" cy="2225041"/>
          </a:xfrm>
          <a:prstGeom prst="rect">
            <a:avLst/>
          </a:prstGeom>
        </p:spPr>
        <p:txBody>
          <a:bodyPr wrap="square">
            <a:spAutoFit/>
          </a:bodyPr>
          <a:lstStyle/>
          <a:p>
            <a:pPr marL="285750" indent="-285750">
              <a:buFont typeface="Arial"/>
              <a:buChar char="•"/>
            </a:pPr>
            <a:r>
              <a:rPr lang="en-US" altLang="en-GB" dirty="0"/>
              <a:t>From the project, we also learned to cater to safety requirements, not only for people in the facility but also for other equipment</a:t>
            </a:r>
            <a:endParaRPr lang="zh-CN" altLang="en-US" dirty="0"/>
          </a:p>
          <a:p>
            <a:pPr marL="285750" indent="-285750">
              <a:buFont typeface="Arial"/>
              <a:buChar char="•"/>
            </a:pPr>
            <a:r>
              <a:rPr lang="en-US" altLang="en-GB" dirty="0"/>
              <a:t>For instance, we left walkways of 1.2m next to every machine to ensure all personnel remain safe</a:t>
            </a:r>
            <a:endParaRPr lang="zh-CN" altLang="en-US" dirty="0"/>
          </a:p>
          <a:p>
            <a:pPr marL="285750" indent="-285750">
              <a:buFont typeface="Arial"/>
              <a:buChar char="•"/>
            </a:pPr>
            <a:r>
              <a:rPr lang="en-US" altLang="en-GB" dirty="0"/>
              <a:t>Additionally, we isolated the aluminum casting cell to the left of the steel casing to ensure safety of </a:t>
            </a:r>
            <a:r>
              <a:rPr lang="en-US" altLang="en-GB" dirty="0" err="1"/>
              <a:t>persinnel</a:t>
            </a:r>
            <a:r>
              <a:rPr lang="en-US" altLang="en-GB" dirty="0"/>
              <a:t>. Leaving </a:t>
            </a:r>
            <a:r>
              <a:rPr lang="en-US" altLang="en-GB" dirty="0" err="1"/>
              <a:t>specifed</a:t>
            </a:r>
            <a:r>
              <a:rPr lang="en-US" altLang="en-GB" dirty="0"/>
              <a:t> spacing around it also ensured it didn't affect the operations of the gearbox assembly line. </a:t>
            </a:r>
            <a:endParaRPr lang="zh-CN" altLang="en-US" dirty="0"/>
          </a:p>
          <a:p>
            <a:pPr marL="0" indent="0" algn="ctr">
              <a:buNone/>
            </a:pPr>
            <a:endParaRPr lang="zh-CN" altLang="en-US" dirty="0"/>
          </a:p>
        </p:txBody>
      </p:sp>
      <p:pic>
        <p:nvPicPr>
          <p:cNvPr id="4" name="Picture 3" descr="Robots Seal the Deal with Productivity | Foundry Management &amp;amp; Technology">
            <a:extLst>
              <a:ext uri="{FF2B5EF4-FFF2-40B4-BE49-F238E27FC236}">
                <a16:creationId xmlns:a16="http://schemas.microsoft.com/office/drawing/2014/main" id="{79DFFFEC-504C-4054-9B38-13CA44219BC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752092" y="3544769"/>
            <a:ext cx="4401813" cy="255711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p:txBody>
          <a:bodyPr>
            <a:normAutofit/>
          </a:bodyPr>
          <a:lstStyle/>
          <a:p>
            <a:r>
              <a:rPr lang="en-US" dirty="0"/>
              <a:t>Project Deliverable 3 – Layout</a:t>
            </a:r>
          </a:p>
        </p:txBody>
      </p:sp>
      <p:pic>
        <p:nvPicPr>
          <p:cNvPr id="3" name="Picture 2">
            <a:extLst>
              <a:ext uri="{FF2B5EF4-FFF2-40B4-BE49-F238E27FC236}">
                <a16:creationId xmlns:a16="http://schemas.microsoft.com/office/drawing/2014/main" id="{0B52CC3F-EA5C-4205-BB1E-A9912ABA1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852" y="1224181"/>
            <a:ext cx="7436457" cy="5103121"/>
          </a:xfrm>
          <a:prstGeom prst="rect">
            <a:avLst/>
          </a:prstGeom>
        </p:spPr>
      </p:pic>
    </p:spTree>
    <p:extLst>
      <p:ext uri="{BB962C8B-B14F-4D97-AF65-F5344CB8AC3E}">
        <p14:creationId xmlns:p14="http://schemas.microsoft.com/office/powerpoint/2010/main" val="205655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1"/>
          <p:cNvSpPr>
            <a:spLocks noGrp="1"/>
          </p:cNvSpPr>
          <p:nvPr>
            <p:ph type="title"/>
          </p:nvPr>
        </p:nvSpPr>
        <p:spPr/>
        <p:txBody>
          <a:bodyPr/>
          <a:lstStyle/>
          <a:p>
            <a:r>
              <a:rPr lang="en-US" dirty="0"/>
              <a:t>Conclusion and Future works</a:t>
            </a:r>
          </a:p>
        </p:txBody>
      </p:sp>
      <p:sp>
        <p:nvSpPr>
          <p:cNvPr id="1048605" name="Rectangle 2"/>
          <p:cNvSpPr/>
          <p:nvPr/>
        </p:nvSpPr>
        <p:spPr>
          <a:xfrm>
            <a:off x="495300" y="1417639"/>
            <a:ext cx="8460699" cy="4244341"/>
          </a:xfrm>
          <a:prstGeom prst="rect">
            <a:avLst/>
          </a:prstGeom>
        </p:spPr>
        <p:txBody>
          <a:bodyPr wrap="square">
            <a:spAutoFit/>
          </a:bodyPr>
          <a:lstStyle/>
          <a:p>
            <a:pPr marL="285750" indent="-285750">
              <a:buFont typeface="Arial"/>
              <a:buChar char="•"/>
            </a:pPr>
            <a:r>
              <a:rPr lang="en-US" altLang="en-GB"/>
              <a:t>In sum, our group worked together and managed to create a layout design for KMD that includes all the required machinery, operations, and follows the specifications provided, with a clear focus on efficient flow, safety standards, employee requirements, and the proper infrastructure for both electrical and air needs.</a:t>
            </a:r>
            <a:endParaRPr lang="zh-CN" altLang="en-US"/>
          </a:p>
          <a:p>
            <a:pPr marL="0" indent="0">
              <a:buNone/>
            </a:pPr>
            <a:r>
              <a:rPr lang="en-US" altLang="en-GB"/>
              <a:t> </a:t>
            </a:r>
            <a:endParaRPr lang="zh-CN" altLang="en-US"/>
          </a:p>
          <a:p>
            <a:pPr marL="285750" indent="-285750">
              <a:buFont typeface="Arial"/>
              <a:buChar char="•"/>
            </a:pPr>
            <a:r>
              <a:rPr lang="en-US" altLang="en-GB"/>
              <a:t>Working on this case, which is similar to a real life situation will help ensure we can design proper layouts for other production companies in the near future where we'll be working as engineeers. </a:t>
            </a:r>
            <a:endParaRPr lang="zh-CN" altLang="en-US"/>
          </a:p>
          <a:p>
            <a:pPr>
              <a:buFont typeface="Arial" panose="020B0604020202020204" pitchFamily="34" charset="0"/>
              <a:buChar char="•"/>
            </a:pPr>
            <a:endParaRPr lang="en-US" sz="1950" dirty="0">
              <a:solidFill>
                <a:srgbClr val="000000"/>
              </a:solidFill>
              <a:latin typeface="+mj-lt"/>
            </a:endParaRPr>
          </a:p>
          <a:p>
            <a:pPr marL="232172" indent="-232172">
              <a:buFont typeface="Arial" panose="020B0604020202020204" pitchFamily="34" charset="0"/>
              <a:buChar char="•"/>
            </a:pPr>
            <a:r>
              <a:rPr lang="en-US" altLang="en-GB" sz="1950" dirty="0">
                <a:solidFill>
                  <a:srgbClr val="000000"/>
                </a:solidFill>
                <a:latin typeface="+mj-lt"/>
              </a:rPr>
              <a:t>We developed our teamwork skills, all while learning to interpret and follow requirement specifications. We experienced difficulty with team coordination while deciding what was fit, but managed to overcome the challenge by listening to each other objectively and deciding the best way to undertake the project. </a:t>
            </a:r>
            <a:endParaRPr lang="zh-CN" altLang="en-US"/>
          </a:p>
        </p:txBody>
      </p:sp>
    </p:spTree>
  </p:cSld>
  <p:clrMapOvr>
    <a:masterClrMapping/>
  </p:clrMapOvr>
</p:sld>
</file>

<file path=ppt/theme/theme1.xml><?xml version="1.0" encoding="utf-8"?>
<a:theme xmlns:a="http://schemas.openxmlformats.org/drawingml/2006/main" name="ACM Template Ol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Bahnschrift"/>
        <a:ea typeface=""/>
        <a:cs typeface=""/>
      </a:majorFont>
      <a:minorFont>
        <a:latin typeface="Bahnschrif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5DCFF"/>
        </a:solidFill>
      </a:spPr>
      <a:bodyPr rtlCol="0" anchor="ctr"/>
      <a:lstStyle>
        <a:defPPr algn="ctr">
          <a:defRPr dirty="0" smtClean="0">
            <a:solidFill>
              <a:schemeClr val="tx1">
                <a:lumMod val="95000"/>
                <a:lumOff val="5000"/>
              </a:schemeClr>
            </a:solidFill>
          </a:defRPr>
        </a:defPPr>
      </a:lstStyle>
      <a:style>
        <a:lnRef idx="1">
          <a:schemeClr val="accent1"/>
        </a:lnRef>
        <a:fillRef idx="3">
          <a:schemeClr val="accent1"/>
        </a:fillRef>
        <a:effectRef idx="2">
          <a:schemeClr val="accent1"/>
        </a:effectRef>
        <a:fontRef idx="minor">
          <a:schemeClr val="lt1"/>
        </a:fontRef>
      </a:style>
    </a:spDef>
    <a:lnDef>
      <a:spPr>
        <a:ln w="28575">
          <a:solidFill>
            <a:srgbClr val="EE1231"/>
          </a:solidFill>
          <a:headEnd type="none" w="med" len="med"/>
          <a:tailEnd type="arrow" w="med" len="med"/>
        </a:ln>
        <a:effectLst>
          <a:outerShdw blurRad="50800" dist="38100" dir="10800000" algn="r" rotWithShape="0">
            <a:prstClr val="black">
              <a:alpha val="40000"/>
            </a:prstClr>
          </a:outerShdw>
        </a:effectLst>
      </a:spPr>
      <a:bodyPr/>
      <a:lstStyle/>
      <a:style>
        <a:lnRef idx="3">
          <a:schemeClr val="accent2"/>
        </a:lnRef>
        <a:fillRef idx="0">
          <a:schemeClr val="accent2"/>
        </a:fillRef>
        <a:effectRef idx="2">
          <a:schemeClr val="accent2"/>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520</Words>
  <Application>Microsoft Office PowerPoint</Application>
  <PresentationFormat>A4 Paper (210x297 mm)</PresentationFormat>
  <Paragraphs>41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Bahnschrift</vt:lpstr>
      <vt:lpstr>Calibri</vt:lpstr>
      <vt:lpstr>ACM Template Old</vt:lpstr>
      <vt:lpstr>PowerPoint Presentation</vt:lpstr>
      <vt:lpstr>Outline</vt:lpstr>
      <vt:lpstr>Introduction</vt:lpstr>
      <vt:lpstr>Project Deliverable 3</vt:lpstr>
      <vt:lpstr>Project Deliverable 3</vt:lpstr>
      <vt:lpstr>Project Deliverable 3 – Layout</vt:lpstr>
      <vt:lpstr>Conclusion and Future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Moustafa Houda</dc:creator>
  <cp:lastModifiedBy>Patience Simuli Simiyu</cp:lastModifiedBy>
  <cp:revision>2</cp:revision>
  <dcterms:created xsi:type="dcterms:W3CDTF">2020-06-28T03:35:39Z</dcterms:created>
  <dcterms:modified xsi:type="dcterms:W3CDTF">2025-01-04T17:47:29Z</dcterms:modified>
</cp:coreProperties>
</file>