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E26B49-D488-4EAD-9AD7-097650B27F04}" type="datetimeFigureOut">
              <a:rPr lang="en-US" smtClean="0"/>
              <a:pPr/>
              <a:t>12/30/2008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3C60-6767-41E8-A97C-0F03FE3021D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E26B49-D488-4EAD-9AD7-097650B27F04}" type="datetimeFigureOut">
              <a:rPr lang="en-US" smtClean="0"/>
              <a:pPr/>
              <a:t>12/30/2008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3C60-6767-41E8-A97C-0F03FE3021D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E26B49-D488-4EAD-9AD7-097650B27F04}" type="datetimeFigureOut">
              <a:rPr lang="en-US" smtClean="0"/>
              <a:pPr/>
              <a:t>12/30/2008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3C60-6767-41E8-A97C-0F03FE3021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E26B49-D488-4EAD-9AD7-097650B27F04}" type="datetimeFigureOut">
              <a:rPr lang="en-US" smtClean="0"/>
              <a:pPr/>
              <a:t>12/30/2008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3C60-6767-41E8-A97C-0F03FE3021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E26B49-D488-4EAD-9AD7-097650B27F04}" type="datetimeFigureOut">
              <a:rPr lang="en-US" smtClean="0"/>
              <a:pPr/>
              <a:t>12/30/2008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3C60-6767-41E8-A97C-0F03FE3021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E26B49-D488-4EAD-9AD7-097650B27F04}" type="datetimeFigureOut">
              <a:rPr lang="en-US" smtClean="0"/>
              <a:pPr/>
              <a:t>12/30/2008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C3C60-6767-41E8-A97C-0F03FE3021D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E26B49-D488-4EAD-9AD7-097650B27F04}" type="datetimeFigureOut">
              <a:rPr lang="en-US" smtClean="0"/>
              <a:pPr/>
              <a:t>12/30/2008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7C3C60-6767-41E8-A97C-0F03FE3021D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E26B49-D488-4EAD-9AD7-097650B27F04}" type="datetimeFigureOut">
              <a:rPr lang="en-US" smtClean="0"/>
              <a:pPr/>
              <a:t>12/30/2008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7C3C60-6767-41E8-A97C-0F03FE3021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E26B49-D488-4EAD-9AD7-097650B27F04}" type="datetimeFigureOut">
              <a:rPr lang="en-US" smtClean="0"/>
              <a:pPr/>
              <a:t>12/30/2008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7C3C60-6767-41E8-A97C-0F03FE3021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E26B49-D488-4EAD-9AD7-097650B27F04}" type="datetimeFigureOut">
              <a:rPr lang="en-US" smtClean="0"/>
              <a:pPr/>
              <a:t>12/30/2008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C3C60-6767-41E8-A97C-0F03FE3021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E26B49-D488-4EAD-9AD7-097650B27F04}" type="datetimeFigureOut">
              <a:rPr lang="en-US" smtClean="0"/>
              <a:pPr/>
              <a:t>12/30/2008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C3C60-6767-41E8-A97C-0F03FE3021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26B49-D488-4EAD-9AD7-097650B27F04}" type="datetimeFigureOut">
              <a:rPr lang="en-US" smtClean="0"/>
              <a:pPr/>
              <a:t>12/30/2008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C3C60-6767-41E8-A97C-0F03FE3021D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write a </a:t>
            </a:r>
            <a:r>
              <a:rPr lang="en-US" dirty="0" err="1" smtClean="0"/>
              <a:t>WoW</a:t>
            </a:r>
            <a:r>
              <a:rPr lang="en-US" dirty="0" smtClean="0"/>
              <a:t> </a:t>
            </a:r>
            <a:r>
              <a:rPr lang="en-US" dirty="0" err="1" smtClean="0"/>
              <a:t>Bot</a:t>
            </a:r>
            <a:endParaRPr lang="en-US" dirty="0"/>
          </a:p>
        </p:txBody>
      </p:sp>
      <p:sp>
        <p:nvSpPr>
          <p:cNvPr id="3" name="Subtitle 2"/>
          <p:cNvSpPr>
            <a:spLocks noGrp="1"/>
          </p:cNvSpPr>
          <p:nvPr>
            <p:ph type="subTitle" idx="1"/>
          </p:nvPr>
        </p:nvSpPr>
        <p:spPr/>
        <p:txBody>
          <a:bodyPr/>
          <a:lstStyle/>
          <a:p>
            <a:r>
              <a:rPr lang="en-US" dirty="0" smtClean="0"/>
              <a:t>Steve Rowe</a:t>
            </a:r>
          </a:p>
          <a:p>
            <a:r>
              <a:rPr lang="en-US" dirty="0" smtClean="0"/>
              <a:t>12-Dec-2008</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It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Set </a:t>
            </a:r>
            <a:r>
              <a:rPr lang="en-US" dirty="0" err="1" smtClean="0"/>
              <a:t>WoW</a:t>
            </a:r>
            <a:r>
              <a:rPr lang="en-US" dirty="0" smtClean="0"/>
              <a:t> to be in 800x600 resolution, Windowed mode.</a:t>
            </a:r>
          </a:p>
          <a:p>
            <a:r>
              <a:rPr lang="en-US" dirty="0" smtClean="0"/>
              <a:t>Move the </a:t>
            </a:r>
            <a:r>
              <a:rPr lang="en-US" dirty="0" err="1" smtClean="0"/>
              <a:t>WoW</a:t>
            </a:r>
            <a:r>
              <a:rPr lang="en-US" dirty="0" smtClean="0"/>
              <a:t> window to the upper-left corner of your main monitor.</a:t>
            </a:r>
          </a:p>
          <a:p>
            <a:r>
              <a:rPr lang="en-US" dirty="0" smtClean="0"/>
              <a:t>Put the “fish” power into quick slot 1.</a:t>
            </a:r>
          </a:p>
          <a:p>
            <a:r>
              <a:rPr lang="en-US" dirty="0" smtClean="0"/>
              <a:t>Arm your character with the fishing pole, aim it at the water, and scroll to “first-person” view.</a:t>
            </a:r>
          </a:p>
          <a:p>
            <a:r>
              <a:rPr lang="en-US" dirty="0" smtClean="0"/>
              <a:t>Rename the jar file from FishBot.jar to something else.</a:t>
            </a:r>
          </a:p>
          <a:p>
            <a:r>
              <a:rPr lang="en-US" dirty="0" smtClean="0"/>
              <a:t>Double-click the jar file (whatever you name it)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Fishing in </a:t>
            </a:r>
            <a:r>
              <a:rPr lang="en-US" dirty="0" err="1" smtClean="0"/>
              <a:t>WoW</a:t>
            </a:r>
            <a:endParaRPr lang="en-US" dirty="0"/>
          </a:p>
        </p:txBody>
      </p:sp>
      <p:pic>
        <p:nvPicPr>
          <p:cNvPr id="4" name="Content Placeholder 3" descr="fish03.jpg"/>
          <p:cNvPicPr>
            <a:picLocks noGrp="1" noChangeAspect="1"/>
          </p:cNvPicPr>
          <p:nvPr>
            <p:ph idx="1"/>
          </p:nvPr>
        </p:nvPicPr>
        <p:blipFill>
          <a:blip r:embed="rId2"/>
          <a:stretch>
            <a:fillRect/>
          </a:stretch>
        </p:blipFill>
        <p:spPr>
          <a:xfrm>
            <a:off x="1554691" y="1600200"/>
            <a:ext cx="6034617" cy="452596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 Human Does It</a:t>
            </a:r>
            <a:endParaRPr lang="en-US" dirty="0"/>
          </a:p>
        </p:txBody>
      </p:sp>
      <p:sp>
        <p:nvSpPr>
          <p:cNvPr id="3" name="Content Placeholder 2"/>
          <p:cNvSpPr>
            <a:spLocks noGrp="1"/>
          </p:cNvSpPr>
          <p:nvPr>
            <p:ph idx="1"/>
          </p:nvPr>
        </p:nvSpPr>
        <p:spPr/>
        <p:txBody>
          <a:bodyPr/>
          <a:lstStyle/>
          <a:p>
            <a:r>
              <a:rPr lang="en-US" dirty="0" smtClean="0"/>
              <a:t>Use the “fish” power to cast.</a:t>
            </a:r>
          </a:p>
          <a:p>
            <a:r>
              <a:rPr lang="en-US" dirty="0" smtClean="0"/>
              <a:t>Wait for the bobber to show up.</a:t>
            </a:r>
          </a:p>
          <a:p>
            <a:r>
              <a:rPr lang="en-US" dirty="0" smtClean="0"/>
              <a:t>Position the cursor over the bobber.</a:t>
            </a:r>
          </a:p>
          <a:p>
            <a:r>
              <a:rPr lang="en-US" dirty="0" smtClean="0"/>
              <a:t>Wait for the “splash”.</a:t>
            </a:r>
          </a:p>
          <a:p>
            <a:r>
              <a:rPr lang="en-US" dirty="0" smtClean="0"/>
              <a:t>Right click.</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 </a:t>
            </a:r>
            <a:r>
              <a:rPr lang="en-US" dirty="0" err="1" smtClean="0"/>
              <a:t>Bot</a:t>
            </a:r>
            <a:r>
              <a:rPr lang="en-US" dirty="0" smtClean="0"/>
              <a:t> Does it:</a:t>
            </a:r>
            <a:endParaRPr lang="en-US" dirty="0"/>
          </a:p>
        </p:txBody>
      </p:sp>
      <p:sp>
        <p:nvSpPr>
          <p:cNvPr id="10" name="Content Placeholder 2"/>
          <p:cNvSpPr>
            <a:spLocks noGrp="1"/>
          </p:cNvSpPr>
          <p:nvPr>
            <p:ph idx="1"/>
          </p:nvPr>
        </p:nvSpPr>
        <p:spPr/>
        <p:txBody>
          <a:bodyPr/>
          <a:lstStyle/>
          <a:p>
            <a:r>
              <a:rPr lang="en-US" dirty="0" smtClean="0"/>
              <a:t>Use the “fish” power to cast. (Inject events)</a:t>
            </a:r>
          </a:p>
          <a:p>
            <a:r>
              <a:rPr lang="en-US" dirty="0" smtClean="0"/>
              <a:t>Wait for the bobber to show up. (Scrape screen, image processing)</a:t>
            </a:r>
          </a:p>
          <a:p>
            <a:r>
              <a:rPr lang="en-US" dirty="0" smtClean="0"/>
              <a:t>Position the cursor over the bobber. (Inject events)</a:t>
            </a:r>
          </a:p>
          <a:p>
            <a:r>
              <a:rPr lang="en-US" dirty="0" smtClean="0"/>
              <a:t>Wait for the “splash”. (Scrape screen, image processing)</a:t>
            </a:r>
          </a:p>
          <a:p>
            <a:r>
              <a:rPr lang="en-US" dirty="0" smtClean="0"/>
              <a:t>Right click. (Inject events)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Implementation Tricks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java.awt.Robot</a:t>
            </a:r>
            <a:r>
              <a:rPr lang="en-US" dirty="0" smtClean="0"/>
              <a:t> class is able to perform arbitrary event injection and screen image captures.</a:t>
            </a:r>
          </a:p>
          <a:p>
            <a:r>
              <a:rPr lang="en-US" dirty="0" smtClean="0"/>
              <a:t>The </a:t>
            </a:r>
            <a:r>
              <a:rPr lang="en-US" dirty="0" err="1" smtClean="0"/>
              <a:t>java.awt.image.BufferedImage</a:t>
            </a:r>
            <a:r>
              <a:rPr lang="en-US" dirty="0" smtClean="0"/>
              <a:t> class allows pixel-level access to an image.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Bobber</a:t>
            </a:r>
            <a:endParaRPr lang="en-US" dirty="0"/>
          </a:p>
        </p:txBody>
      </p:sp>
      <p:pic>
        <p:nvPicPr>
          <p:cNvPr id="5" name="Picture 4" descr="bobber_big.JPG"/>
          <p:cNvPicPr>
            <a:picLocks noChangeAspect="1"/>
          </p:cNvPicPr>
          <p:nvPr/>
        </p:nvPicPr>
        <p:blipFill>
          <a:blip r:embed="rId2"/>
          <a:stretch>
            <a:fillRect/>
          </a:stretch>
        </p:blipFill>
        <p:spPr>
          <a:xfrm>
            <a:off x="5867400" y="2514600"/>
            <a:ext cx="2476500" cy="2133600"/>
          </a:xfrm>
          <a:prstGeom prst="rect">
            <a:avLst/>
          </a:prstGeom>
        </p:spPr>
      </p:pic>
      <p:sp>
        <p:nvSpPr>
          <p:cNvPr id="7" name="TextBox 6"/>
          <p:cNvSpPr txBox="1"/>
          <p:nvPr/>
        </p:nvSpPr>
        <p:spPr>
          <a:xfrm>
            <a:off x="228600" y="1676400"/>
            <a:ext cx="5257800" cy="3970318"/>
          </a:xfrm>
          <a:prstGeom prst="rect">
            <a:avLst/>
          </a:prstGeom>
          <a:noFill/>
        </p:spPr>
        <p:txBody>
          <a:bodyPr wrap="square" rtlCol="0">
            <a:spAutoFit/>
          </a:bodyPr>
          <a:lstStyle/>
          <a:p>
            <a:r>
              <a:rPr lang="en-US" sz="2800" dirty="0" smtClean="0"/>
              <a:t>The bobber is in constant motion, so trying to pattern-match against a template is problematic.  The hues of the cork match closely to the hues of the ripples in the water.  The hues of the blue feather match closely the water itself (for some water).  But the red feather stands out. </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Detecting a Strike</a:t>
            </a:r>
            <a:endParaRPr lang="en-US" dirty="0"/>
          </a:p>
        </p:txBody>
      </p:sp>
      <p:sp>
        <p:nvSpPr>
          <p:cNvPr id="3" name="Content Placeholder 2"/>
          <p:cNvSpPr>
            <a:spLocks noGrp="1"/>
          </p:cNvSpPr>
          <p:nvPr>
            <p:ph idx="1"/>
          </p:nvPr>
        </p:nvSpPr>
        <p:spPr>
          <a:xfrm>
            <a:off x="457200" y="1600201"/>
            <a:ext cx="8229600" cy="1600200"/>
          </a:xfrm>
        </p:spPr>
        <p:txBody>
          <a:bodyPr>
            <a:normAutofit lnSpcReduction="10000"/>
          </a:bodyPr>
          <a:lstStyle/>
          <a:p>
            <a:r>
              <a:rPr lang="en-US" dirty="0" smtClean="0"/>
              <a:t>First, tried looking for all the extra white in the image. </a:t>
            </a:r>
          </a:p>
          <a:p>
            <a:r>
              <a:rPr lang="en-US" dirty="0" smtClean="0"/>
              <a:t>Finally, just counted the red pixels.</a:t>
            </a:r>
            <a:endParaRPr lang="en-US" dirty="0"/>
          </a:p>
        </p:txBody>
      </p:sp>
      <p:pic>
        <p:nvPicPr>
          <p:cNvPr id="4" name="Content Placeholder 3" descr="strike_big.JPG"/>
          <p:cNvPicPr>
            <a:picLocks noChangeAspect="1"/>
          </p:cNvPicPr>
          <p:nvPr/>
        </p:nvPicPr>
        <p:blipFill>
          <a:blip r:embed="rId2"/>
          <a:stretch>
            <a:fillRect/>
          </a:stretch>
        </p:blipFill>
        <p:spPr>
          <a:xfrm>
            <a:off x="5486400" y="4191000"/>
            <a:ext cx="2286000" cy="2097069"/>
          </a:xfrm>
          <a:prstGeom prst="rect">
            <a:avLst/>
          </a:prstGeom>
        </p:spPr>
      </p:pic>
      <p:pic>
        <p:nvPicPr>
          <p:cNvPr id="5" name="Picture 4" descr="bobber_big.JPG"/>
          <p:cNvPicPr>
            <a:picLocks noChangeAspect="1"/>
          </p:cNvPicPr>
          <p:nvPr/>
        </p:nvPicPr>
        <p:blipFill>
          <a:blip r:embed="rId3"/>
          <a:stretch>
            <a:fillRect/>
          </a:stretch>
        </p:blipFill>
        <p:spPr>
          <a:xfrm>
            <a:off x="1447800" y="4114800"/>
            <a:ext cx="2476500" cy="2133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Tested in </a:t>
            </a:r>
            <a:r>
              <a:rPr lang="en-US" dirty="0" err="1" smtClean="0"/>
              <a:t>Menethil</a:t>
            </a:r>
            <a:r>
              <a:rPr lang="en-US" dirty="0" smtClean="0"/>
              <a:t> Harbor and Forgotten Pools.</a:t>
            </a:r>
          </a:p>
          <a:p>
            <a:r>
              <a:rPr lang="en-US" dirty="0" smtClean="0"/>
              <a:t>About 5% false positives detecting a strike.</a:t>
            </a:r>
          </a:p>
          <a:p>
            <a:r>
              <a:rPr lang="en-US" dirty="0" smtClean="0"/>
              <a:t>Needed to adjust redness detector and strike detector parameters when I moved to a new location or when the lighting changed.</a:t>
            </a:r>
          </a:p>
          <a:p>
            <a:pPr lvl="1"/>
            <a:r>
              <a:rPr lang="en-US" dirty="0" smtClean="0"/>
              <a:t>So I added sliders for those parameters.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Staying Undetected</a:t>
            </a:r>
            <a:endParaRPr lang="en-US" dirty="0"/>
          </a:p>
        </p:txBody>
      </p:sp>
      <p:sp>
        <p:nvSpPr>
          <p:cNvPr id="3" name="Content Placeholder 2"/>
          <p:cNvSpPr>
            <a:spLocks noGrp="1"/>
          </p:cNvSpPr>
          <p:nvPr>
            <p:ph idx="1"/>
          </p:nvPr>
        </p:nvSpPr>
        <p:spPr/>
        <p:txBody>
          <a:bodyPr>
            <a:normAutofit lnSpcReduction="10000"/>
          </a:bodyPr>
          <a:lstStyle/>
          <a:p>
            <a:r>
              <a:rPr lang="en-US" dirty="0" smtClean="0"/>
              <a:t>Don’t name the program “</a:t>
            </a:r>
            <a:r>
              <a:rPr lang="en-US" dirty="0" err="1" smtClean="0"/>
              <a:t>FishBot</a:t>
            </a:r>
            <a:r>
              <a:rPr lang="en-US" dirty="0" smtClean="0"/>
              <a:t>”.</a:t>
            </a:r>
          </a:p>
          <a:p>
            <a:r>
              <a:rPr lang="en-US" dirty="0" smtClean="0"/>
              <a:t>Removed window text that contained the words “fish”, “bobber”, “strike”, etc.</a:t>
            </a:r>
            <a:endParaRPr lang="en-US" dirty="0" smtClean="0"/>
          </a:p>
          <a:p>
            <a:r>
              <a:rPr lang="en-US" dirty="0" smtClean="0"/>
              <a:t>Don’t make the events mechanical.</a:t>
            </a:r>
          </a:p>
          <a:p>
            <a:pPr lvl="1"/>
            <a:r>
              <a:rPr lang="en-US" dirty="0" smtClean="0"/>
              <a:t>Used random timing for keystrokes and mouse clicks.</a:t>
            </a:r>
          </a:p>
          <a:p>
            <a:pPr lvl="1"/>
            <a:r>
              <a:rPr lang="en-US" dirty="0" smtClean="0"/>
              <a:t>Used smooth-</a:t>
            </a:r>
            <a:r>
              <a:rPr lang="en-US" dirty="0" err="1" smtClean="0"/>
              <a:t>ish</a:t>
            </a:r>
            <a:r>
              <a:rPr lang="en-US" dirty="0" smtClean="0"/>
              <a:t>, round-</a:t>
            </a:r>
            <a:r>
              <a:rPr lang="en-US" dirty="0" err="1" smtClean="0"/>
              <a:t>ish</a:t>
            </a:r>
            <a:r>
              <a:rPr lang="en-US" dirty="0" smtClean="0"/>
              <a:t> motion for mouse.</a:t>
            </a:r>
          </a:p>
          <a:p>
            <a:r>
              <a:rPr lang="en-US" dirty="0" smtClean="0"/>
              <a:t>Be aware of what Warden does.</a:t>
            </a:r>
          </a:p>
          <a:p>
            <a:r>
              <a:rPr lang="en-US" dirty="0" smtClean="0"/>
              <a:t>Don’t leave the computer unattended.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419</Words>
  <Application>Microsoft Office PowerPoint</Application>
  <PresentationFormat>On-screen Show (4:3)</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How to write a WoW Bot</vt:lpstr>
      <vt:lpstr>Fishing in WoW</vt:lpstr>
      <vt:lpstr>How a Human Does It</vt:lpstr>
      <vt:lpstr>How a Bot Does it:</vt:lpstr>
      <vt:lpstr>Java Implementation Tricks</vt:lpstr>
      <vt:lpstr>Finding the Bobber</vt:lpstr>
      <vt:lpstr>Detecting a Strike</vt:lpstr>
      <vt:lpstr>Results</vt:lpstr>
      <vt:lpstr>Staying Undetected</vt:lpstr>
      <vt:lpstr>How to Use It</vt:lpstr>
    </vt:vector>
  </TitlesOfParts>
  <Company>Cybernet Systems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write a WoW Bot</dc:title>
  <dc:creator>srowe</dc:creator>
  <cp:lastModifiedBy>srowe</cp:lastModifiedBy>
  <cp:revision>5</cp:revision>
  <dcterms:created xsi:type="dcterms:W3CDTF">2008-12-12T19:28:57Z</dcterms:created>
  <dcterms:modified xsi:type="dcterms:W3CDTF">2008-12-30T19:40:01Z</dcterms:modified>
</cp:coreProperties>
</file>