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60AE-77DF-25C7-9BB6-84169609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C981D-1673-FE60-54F2-993BFFFC8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2541-C712-9DF6-0D1F-71A34C7D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444EB-5654-C36D-31FF-B6FD4A55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EEB3-BDFE-7A7D-415C-68212103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E4BE-7166-EEF8-6FDC-82908E0F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ACF0C-5029-1976-DD6B-59D8E849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DE3D-D747-11E0-BEE2-A466999C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3990-55E9-C400-8531-96DE33D3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5901-AEF8-E4BE-E6DF-74CD329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56C2D-C6EB-F290-53B5-E2B98026A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69A77-0B18-68AB-721B-DEB76A91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1FA3-AE43-80FA-5811-575E7428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5F37-BF2C-4C74-0B67-F555ED90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DE65-49FE-4663-BB43-60BE2DC1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623B-2FF0-3A10-A14C-C8CA68F4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16C0-1C75-05E5-F2A0-13E3F3C3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65DD-F879-FD9C-444B-02BE6421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3E29-805A-F735-0781-28C74A75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26FB-62B6-42CA-6666-CB46D78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46C0-2769-CA7E-30F2-E644E578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99DD7-5D7F-6B2A-5A28-C7E98FDF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119A-B781-2997-D574-C1152BCE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031-F9DD-9421-8C05-662DBF2C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5580-8D8F-98F8-163F-B034D1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C144-083D-733D-A5AA-A82FEEB2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3CDF-F22E-5074-4AB4-49ADB76E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6A83A-BA84-91A3-514D-A9FDB07F1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D512-164E-0F3F-428B-102484B7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BF9A7-27D6-A696-0A85-DFE2A22D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448BD-17D0-F7DB-FC1F-7A7DBCBE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5B5C-373C-C6CF-A480-DA3B4E94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B54D3-4E4F-9D47-3968-71BEAF5C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D3CA-C2EF-C0B8-3100-6BB782A2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8C636-A34E-1F53-977C-B9208F89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78209-B5A0-040C-DB9C-FCE473247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D65DA-139B-3A1E-73F1-F5B7AFA1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C4D1F-760D-DCD3-F0E4-C7601CC4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A9D64-254F-1B6C-FC1C-5861540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CA47-839B-42D0-F0F8-F0333A24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D864B-9006-E101-4214-B9CA5DA6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1979-5180-EF29-40BD-09227D7B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3781D-41C4-4C35-431E-9C3292FF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F2081-BD30-DFDD-6CD2-BFA70BA2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8396D-E9B1-BBC6-C49A-A05953CC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5F14-DB23-14D4-0C1B-2FB64A4B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A1DF-2B54-116D-4E58-DFBD0173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42DC-E2B4-F1A0-5221-6D35D280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06B22-F704-A8C0-06FC-565B1ED84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ED793-215B-6A31-838A-1097949D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25D0-BACE-E4AB-48E5-BEA317E4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CB7AF-64F1-0EB6-ACC0-7833443C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448F-024A-DED2-3F9E-C7ECEDD8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9D785-19DE-DAA7-B7D8-6638E33B7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A5E0A-3996-0B38-BE75-14081D2DA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9E30C-E679-6C99-6CEE-C6BC2680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82C6C-9AB7-D736-9FE2-E4FF4C89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F58B8-7906-6C3F-36EF-CB89D2CA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8518E-FB73-70C2-453E-59876E93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BDE0-7E71-87E0-713C-CE4C7419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0FC0-8D4F-A62C-5E52-81C4EE843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B6BE-7932-480B-BA4C-46E93B09E30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3F8-C0FD-3664-FA4C-99200915C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5611-FBC5-3F0D-7A0B-FA0F4FC0E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3F0C-C56C-4475-BC23-1D6C92CA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2E8AEE-1F60-DFD5-651D-5A9694A6DCB7}"/>
              </a:ext>
            </a:extLst>
          </p:cNvPr>
          <p:cNvSpPr/>
          <p:nvPr/>
        </p:nvSpPr>
        <p:spPr>
          <a:xfrm>
            <a:off x="1606015" y="1046134"/>
            <a:ext cx="9359039" cy="32623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4A958D-36C1-E938-2D6A-D8C77BF9C82B}"/>
              </a:ext>
            </a:extLst>
          </p:cNvPr>
          <p:cNvGrpSpPr/>
          <p:nvPr/>
        </p:nvGrpSpPr>
        <p:grpSpPr>
          <a:xfrm>
            <a:off x="2120518" y="1447678"/>
            <a:ext cx="8469513" cy="2467967"/>
            <a:chOff x="2515448" y="1038703"/>
            <a:chExt cx="8469513" cy="24679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870F80-2DBC-B947-41D0-58F3F8DE5F26}"/>
                </a:ext>
              </a:extLst>
            </p:cNvPr>
            <p:cNvSpPr/>
            <p:nvPr/>
          </p:nvSpPr>
          <p:spPr bwMode="auto">
            <a:xfrm>
              <a:off x="2515448" y="1227158"/>
              <a:ext cx="157886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Process control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7F375F6-DD2E-0831-3751-6BF356895A72}"/>
                </a:ext>
              </a:extLst>
            </p:cNvPr>
            <p:cNvSpPr/>
            <p:nvPr/>
          </p:nvSpPr>
          <p:spPr bwMode="auto">
            <a:xfrm>
              <a:off x="4758081" y="1251620"/>
              <a:ext cx="157886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</a:rPr>
                <a:t>Part Design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27406E-E85D-4BBA-17C1-1214E158EF83}"/>
                </a:ext>
              </a:extLst>
            </p:cNvPr>
            <p:cNvSpPr/>
            <p:nvPr/>
          </p:nvSpPr>
          <p:spPr bwMode="auto">
            <a:xfrm>
              <a:off x="2515448" y="2423967"/>
              <a:ext cx="157886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</a:rPr>
                <a:t>Process simulation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8F3F46-D3C9-A70C-2523-BF2375D04A6F}"/>
                </a:ext>
              </a:extLst>
            </p:cNvPr>
            <p:cNvSpPr/>
            <p:nvPr/>
          </p:nvSpPr>
          <p:spPr bwMode="auto">
            <a:xfrm>
              <a:off x="4764431" y="2418233"/>
              <a:ext cx="157886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</a:rPr>
                <a:t>Oven Simulation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D5C1B0-AA26-2EB1-E085-3054194D607A}"/>
                </a:ext>
              </a:extLst>
            </p:cNvPr>
            <p:cNvSpPr/>
            <p:nvPr/>
          </p:nvSpPr>
          <p:spPr bwMode="auto">
            <a:xfrm>
              <a:off x="7038087" y="1251621"/>
              <a:ext cx="157886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</a:rPr>
                <a:t>Macro Simulation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A4CD125-602A-25B5-EB49-3D28732F0D99}"/>
                </a:ext>
              </a:extLst>
            </p:cNvPr>
            <p:cNvSpPr/>
            <p:nvPr/>
          </p:nvSpPr>
          <p:spPr bwMode="auto">
            <a:xfrm>
              <a:off x="7055954" y="2423967"/>
              <a:ext cx="157886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</a:rPr>
                <a:t>Micro Simulation 1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6FBBDB-8BA5-B2B3-9506-F74143576CB6}"/>
                </a:ext>
              </a:extLst>
            </p:cNvPr>
            <p:cNvSpPr/>
            <p:nvPr/>
          </p:nvSpPr>
          <p:spPr bwMode="auto">
            <a:xfrm>
              <a:off x="9244584" y="2418232"/>
              <a:ext cx="1578864" cy="7772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</a:rPr>
                <a:t>Micro Simulation 2</a:t>
              </a: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993234F4-8692-663E-3BD8-5025CD6F8EEF}"/>
                </a:ext>
              </a:extLst>
            </p:cNvPr>
            <p:cNvCxnSpPr>
              <a:stCxn id="7" idx="1"/>
              <a:endCxn id="9" idx="1"/>
            </p:cNvCxnSpPr>
            <p:nvPr/>
          </p:nvCxnSpPr>
          <p:spPr bwMode="auto">
            <a:xfrm rot="10800000" flipV="1">
              <a:off x="2515448" y="1615777"/>
              <a:ext cx="12700" cy="1196809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A4C0764-75DD-B1F0-2A82-375F4AC7620A}"/>
                </a:ext>
              </a:extLst>
            </p:cNvPr>
            <p:cNvCxnSpPr>
              <a:stCxn id="9" idx="3"/>
              <a:endCxn id="7" idx="3"/>
            </p:cNvCxnSpPr>
            <p:nvPr/>
          </p:nvCxnSpPr>
          <p:spPr bwMode="auto">
            <a:xfrm flipV="1">
              <a:off x="4094312" y="1615778"/>
              <a:ext cx="12700" cy="1196809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FBCCACFB-E068-727C-CEA9-1BB5CA7862C5}"/>
                </a:ext>
              </a:extLst>
            </p:cNvPr>
            <p:cNvCxnSpPr>
              <a:cxnSpLocks/>
              <a:stCxn id="8" idx="0"/>
              <a:endCxn id="19" idx="0"/>
            </p:cNvCxnSpPr>
            <p:nvPr/>
          </p:nvCxnSpPr>
          <p:spPr bwMode="auto">
            <a:xfrm rot="5400000" flipH="1" flipV="1">
              <a:off x="7105301" y="-519084"/>
              <a:ext cx="212917" cy="3328492"/>
            </a:xfrm>
            <a:prstGeom prst="curvedConnector3">
              <a:avLst>
                <a:gd name="adj1" fmla="val 207366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DE89E67-DF9E-7F22-362F-2D7F791332BD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 bwMode="auto">
            <a:xfrm flipV="1">
              <a:off x="6343295" y="2272686"/>
              <a:ext cx="423753" cy="53416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AADEDEB8-2C4B-A3A9-7D55-461C20151E2F}"/>
                </a:ext>
              </a:extLst>
            </p:cNvPr>
            <p:cNvCxnSpPr>
              <a:cxnSpLocks/>
              <a:stCxn id="19" idx="2"/>
              <a:endCxn id="9" idx="2"/>
            </p:cNvCxnSpPr>
            <p:nvPr/>
          </p:nvCxnSpPr>
          <p:spPr bwMode="auto">
            <a:xfrm rot="5400000" flipH="1">
              <a:off x="5937712" y="568376"/>
              <a:ext cx="305462" cy="5571125"/>
            </a:xfrm>
            <a:prstGeom prst="curvedConnector3">
              <a:avLst>
                <a:gd name="adj1" fmla="val -74837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477AF7E-D475-00D5-BF93-3A50FF5898FD}"/>
                </a:ext>
              </a:extLst>
            </p:cNvPr>
            <p:cNvSpPr/>
            <p:nvPr/>
          </p:nvSpPr>
          <p:spPr bwMode="auto">
            <a:xfrm>
              <a:off x="6767048" y="1038703"/>
              <a:ext cx="4217913" cy="24679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D231F713-BE3F-29D1-F93D-40E5F8737E47}"/>
                </a:ext>
              </a:extLst>
            </p:cNvPr>
            <p:cNvCxnSpPr>
              <a:stCxn id="11" idx="3"/>
              <a:endCxn id="13" idx="0"/>
            </p:cNvCxnSpPr>
            <p:nvPr/>
          </p:nvCxnSpPr>
          <p:spPr bwMode="auto">
            <a:xfrm>
              <a:off x="8616951" y="1640241"/>
              <a:ext cx="1417065" cy="777991"/>
            </a:xfrm>
            <a:prstGeom prst="curvedConnector2">
              <a:avLst/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FD974116-B65A-A691-3FD7-F6F7DD285BE9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 bwMode="auto">
            <a:xfrm rot="5400000" flipH="1" flipV="1">
              <a:off x="8936833" y="2104025"/>
              <a:ext cx="5735" cy="2188630"/>
            </a:xfrm>
            <a:prstGeom prst="curvedConnector3">
              <a:avLst>
                <a:gd name="adj1" fmla="val -3986051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1994A478-5523-A304-A8B4-E57194ABCBA5}"/>
                </a:ext>
              </a:extLst>
            </p:cNvPr>
            <p:cNvCxnSpPr>
              <a:stCxn id="13" idx="0"/>
              <a:endCxn id="12" idx="0"/>
            </p:cNvCxnSpPr>
            <p:nvPr/>
          </p:nvCxnSpPr>
          <p:spPr bwMode="auto">
            <a:xfrm rot="16200000" flipH="1" flipV="1">
              <a:off x="8936833" y="1326784"/>
              <a:ext cx="5735" cy="2188630"/>
            </a:xfrm>
            <a:prstGeom prst="curvedConnector3">
              <a:avLst>
                <a:gd name="adj1" fmla="val -3986051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4420BD2-2197-8574-6863-2C72E0F22A7A}"/>
                </a:ext>
              </a:extLst>
            </p:cNvPr>
            <p:cNvCxnSpPr>
              <a:stCxn id="12" idx="1"/>
              <a:endCxn id="11" idx="1"/>
            </p:cNvCxnSpPr>
            <p:nvPr/>
          </p:nvCxnSpPr>
          <p:spPr bwMode="auto">
            <a:xfrm rot="10800000">
              <a:off x="7038088" y="1640241"/>
              <a:ext cx="17867" cy="1172346"/>
            </a:xfrm>
            <a:prstGeom prst="curvedConnector3">
              <a:avLst>
                <a:gd name="adj1" fmla="val 1379454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16DA09-FCEE-ABD1-DE27-31FDBB9F5E1D}"/>
                </a:ext>
              </a:extLst>
            </p:cNvPr>
            <p:cNvCxnSpPr>
              <a:stCxn id="11" idx="3"/>
              <a:endCxn id="12" idx="3"/>
            </p:cNvCxnSpPr>
            <p:nvPr/>
          </p:nvCxnSpPr>
          <p:spPr bwMode="auto">
            <a:xfrm>
              <a:off x="8616951" y="1640241"/>
              <a:ext cx="17867" cy="1172346"/>
            </a:xfrm>
            <a:prstGeom prst="curvedConnector3">
              <a:avLst>
                <a:gd name="adj1" fmla="val 1379454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E5046BC9-49E9-3717-FAA4-E516F2892E3D}"/>
                </a:ext>
              </a:extLst>
            </p:cNvPr>
            <p:cNvCxnSpPr>
              <a:cxnSpLocks/>
              <a:stCxn id="10" idx="0"/>
              <a:endCxn id="9" idx="0"/>
            </p:cNvCxnSpPr>
            <p:nvPr/>
          </p:nvCxnSpPr>
          <p:spPr bwMode="auto">
            <a:xfrm rot="16200000" flipH="1" flipV="1">
              <a:off x="4426505" y="1296608"/>
              <a:ext cx="5734" cy="2248983"/>
            </a:xfrm>
            <a:prstGeom prst="curvedConnector3">
              <a:avLst>
                <a:gd name="adj1" fmla="val -3986746"/>
              </a:avLst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50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 Kasrin</dc:creator>
  <cp:lastModifiedBy>Nasr Kasrin</cp:lastModifiedBy>
  <cp:revision>2</cp:revision>
  <dcterms:created xsi:type="dcterms:W3CDTF">2023-03-16T10:20:01Z</dcterms:created>
  <dcterms:modified xsi:type="dcterms:W3CDTF">2024-02-22T15:19:28Z</dcterms:modified>
</cp:coreProperties>
</file>