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78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C4C-C5FD-4038-9C2C-7B87553E26A4}" type="datetimeFigureOut">
              <a:rPr lang="en-US" smtClean="0"/>
              <a:t>17.07.2019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660-590B-4F0D-8965-05BEBBC3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4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C4C-C5FD-4038-9C2C-7B87553E26A4}" type="datetimeFigureOut">
              <a:rPr lang="en-US" smtClean="0"/>
              <a:t>17.07.2019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660-590B-4F0D-8965-05BEBBC3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8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C4C-C5FD-4038-9C2C-7B87553E26A4}" type="datetimeFigureOut">
              <a:rPr lang="en-US" smtClean="0"/>
              <a:t>17.07.2019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660-590B-4F0D-8965-05BEBBC3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2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C4C-C5FD-4038-9C2C-7B87553E26A4}" type="datetimeFigureOut">
              <a:rPr lang="en-US" smtClean="0"/>
              <a:t>17.07.2019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660-590B-4F0D-8965-05BEBBC3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5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C4C-C5FD-4038-9C2C-7B87553E26A4}" type="datetimeFigureOut">
              <a:rPr lang="en-US" smtClean="0"/>
              <a:t>17.07.2019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660-590B-4F0D-8965-05BEBBC3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C4C-C5FD-4038-9C2C-7B87553E26A4}" type="datetimeFigureOut">
              <a:rPr lang="en-US" smtClean="0"/>
              <a:t>17.07.2019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660-590B-4F0D-8965-05BEBBC3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4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C4C-C5FD-4038-9C2C-7B87553E26A4}" type="datetimeFigureOut">
              <a:rPr lang="en-US" smtClean="0"/>
              <a:t>17.07.2019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660-590B-4F0D-8965-05BEBBC3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9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C4C-C5FD-4038-9C2C-7B87553E26A4}" type="datetimeFigureOut">
              <a:rPr lang="en-US" smtClean="0"/>
              <a:t>17.07.2019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660-590B-4F0D-8965-05BEBBC3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6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C4C-C5FD-4038-9C2C-7B87553E26A4}" type="datetimeFigureOut">
              <a:rPr lang="en-US" smtClean="0"/>
              <a:t>17.07.2019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660-590B-4F0D-8965-05BEBBC3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5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C4C-C5FD-4038-9C2C-7B87553E26A4}" type="datetimeFigureOut">
              <a:rPr lang="en-US" smtClean="0"/>
              <a:t>17.07.2019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660-590B-4F0D-8965-05BEBBC3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C4C-C5FD-4038-9C2C-7B87553E26A4}" type="datetimeFigureOut">
              <a:rPr lang="en-US" smtClean="0"/>
              <a:t>17.07.2019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660-590B-4F0D-8965-05BEBBC3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B9C4C-C5FD-4038-9C2C-7B87553E26A4}" type="datetimeFigureOut">
              <a:rPr lang="en-US" smtClean="0"/>
              <a:t>17.07.2019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AA660-590B-4F0D-8965-05BEBBC3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8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769119" y="1121643"/>
            <a:ext cx="7485091" cy="5073278"/>
            <a:chOff x="769119" y="1121643"/>
            <a:chExt cx="7485091" cy="5073278"/>
          </a:xfrm>
        </p:grpSpPr>
        <p:grpSp>
          <p:nvGrpSpPr>
            <p:cNvPr id="4" name="Group 3"/>
            <p:cNvGrpSpPr/>
            <p:nvPr/>
          </p:nvGrpSpPr>
          <p:grpSpPr>
            <a:xfrm>
              <a:off x="769119" y="1121643"/>
              <a:ext cx="7485091" cy="5073278"/>
              <a:chOff x="769119" y="1121643"/>
              <a:chExt cx="7485091" cy="507327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267744" y="1484784"/>
                <a:ext cx="4680520" cy="3960440"/>
                <a:chOff x="2267744" y="1556792"/>
                <a:chExt cx="4680520" cy="3960440"/>
              </a:xfrm>
            </p:grpSpPr>
            <p:sp>
              <p:nvSpPr>
                <p:cNvPr id="17" name="Isosceles Triangle 16"/>
                <p:cNvSpPr/>
                <p:nvPr/>
              </p:nvSpPr>
              <p:spPr>
                <a:xfrm>
                  <a:off x="3400772" y="2636912"/>
                  <a:ext cx="2467372" cy="165124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KGService </a:t>
                  </a:r>
                </a:p>
                <a:p>
                  <a:pPr algn="ctr"/>
                  <a:r>
                    <a:rPr lang="de-DE" i="1" dirty="0" smtClean="0"/>
                    <a:t>(Back-end)</a:t>
                  </a:r>
                  <a:endParaRPr lang="en-US" sz="1600" i="1" dirty="0"/>
                </a:p>
              </p:txBody>
            </p:sp>
            <p:cxnSp>
              <p:nvCxnSpPr>
                <p:cNvPr id="18" name="Straight Connector 17"/>
                <p:cNvCxnSpPr>
                  <a:stCxn id="17" idx="2"/>
                </p:cNvCxnSpPr>
                <p:nvPr/>
              </p:nvCxnSpPr>
              <p:spPr>
                <a:xfrm flipH="1">
                  <a:off x="2267744" y="4288160"/>
                  <a:ext cx="1133028" cy="12290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7" idx="0"/>
                </p:cNvCxnSpPr>
                <p:nvPr/>
              </p:nvCxnSpPr>
              <p:spPr>
                <a:xfrm flipV="1">
                  <a:off x="4634458" y="1556792"/>
                  <a:ext cx="0" cy="10801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17" idx="4"/>
                </p:cNvCxnSpPr>
                <p:nvPr/>
              </p:nvCxnSpPr>
              <p:spPr>
                <a:xfrm>
                  <a:off x="5868144" y="4288160"/>
                  <a:ext cx="1080120" cy="12290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 rot="2838511">
                <a:off x="6605782" y="2308406"/>
                <a:ext cx="28351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i="1" dirty="0" smtClean="0"/>
                  <a:t>Machine-to-KMS</a:t>
                </a:r>
                <a:endParaRPr lang="en-US" sz="2400" i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8176071">
                <a:off x="-417644" y="2497220"/>
                <a:ext cx="28351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i="1" dirty="0" smtClean="0"/>
                  <a:t>Human-to-KMS</a:t>
                </a:r>
                <a:endParaRPr lang="en-US" sz="2400" i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275856" y="5733256"/>
                <a:ext cx="28351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i="1" dirty="0" smtClean="0"/>
                  <a:t>Plugins</a:t>
                </a:r>
                <a:endParaRPr lang="en-US" sz="2400" i="1" dirty="0"/>
              </a:p>
            </p:txBody>
          </p:sp>
          <p:cxnSp>
            <p:nvCxnSpPr>
              <p:cNvPr id="9" name="Straight Arrow Connector 8"/>
              <p:cNvCxnSpPr>
                <a:stCxn id="11" idx="1"/>
                <a:endCxn id="17" idx="5"/>
              </p:cNvCxnSpPr>
              <p:nvPr/>
            </p:nvCxnSpPr>
            <p:spPr>
              <a:xfrm flipH="1">
                <a:off x="5251301" y="3103729"/>
                <a:ext cx="993137" cy="286799"/>
              </a:xfrm>
              <a:prstGeom prst="straightConnector1">
                <a:avLst/>
              </a:prstGeom>
              <a:ln w="28575"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538114" y="3218326"/>
                <a:ext cx="1296144" cy="9759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Online Monitoring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4438" y="2615771"/>
                <a:ext cx="1296144" cy="9759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Automatic </a:t>
                </a:r>
                <a:r>
                  <a:rPr lang="de-DE" dirty="0" smtClean="0"/>
                  <a:t>Knowledge Uploader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7" idx="1"/>
                <a:endCxn id="10" idx="3"/>
              </p:cNvCxnSpPr>
              <p:nvPr/>
            </p:nvCxnSpPr>
            <p:spPr>
              <a:xfrm flipH="1">
                <a:off x="2834258" y="3390528"/>
                <a:ext cx="1183357" cy="315756"/>
              </a:xfrm>
              <a:prstGeom prst="straightConnector1">
                <a:avLst/>
              </a:prstGeom>
              <a:ln w="28575"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1982019" y="1916832"/>
                <a:ext cx="1296144" cy="9759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Web </a:t>
                </a:r>
                <a:r>
                  <a:rPr lang="de-DE" dirty="0" smtClean="0"/>
                  <a:t>Application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>
                <a:stCxn id="17" idx="1"/>
                <a:endCxn id="15" idx="3"/>
              </p:cNvCxnSpPr>
              <p:nvPr/>
            </p:nvCxnSpPr>
            <p:spPr>
              <a:xfrm flipH="1" flipV="1">
                <a:off x="3278163" y="2404790"/>
                <a:ext cx="739452" cy="985738"/>
              </a:xfrm>
              <a:prstGeom prst="straightConnector1">
                <a:avLst/>
              </a:prstGeom>
              <a:ln w="28575"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/>
            <p:cNvSpPr/>
            <p:nvPr/>
          </p:nvSpPr>
          <p:spPr>
            <a:xfrm>
              <a:off x="3275856" y="4581127"/>
              <a:ext cx="1296144" cy="975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Domain Model Creator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05257" y="4581126"/>
              <a:ext cx="1296144" cy="975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Excel DM Reader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84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Uni-Bamberg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nk</dc:creator>
  <cp:lastModifiedBy>nk</cp:lastModifiedBy>
  <cp:revision>2</cp:revision>
  <dcterms:created xsi:type="dcterms:W3CDTF">2019-07-17T10:35:44Z</dcterms:created>
  <dcterms:modified xsi:type="dcterms:W3CDTF">2019-07-17T12:01:49Z</dcterms:modified>
</cp:coreProperties>
</file>