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yna Voronova" initials="VV" lastIdx="16" clrIdx="0">
    <p:extLst>
      <p:ext uri="{19B8F6BF-5375-455C-9EA6-DF929625EA0E}">
        <p15:presenceInfo xmlns:p15="http://schemas.microsoft.com/office/powerpoint/2012/main" userId="13ab7b212c5d8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17:30.851" idx="4">
    <p:pos x="10" y="10"/>
    <p:text>On the homepage user can start a new experiment or load a saved one.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18:14.348" idx="8">
    <p:pos x="10" y="10"/>
    <p:text>In new experiment menu user provides a name for the experiment and can configure up to three panels (graphs)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19:31.062" idx="10">
    <p:pos x="10" y="10"/>
    <p:text>For each graph we can add any number of datasets. 
For each dataset we shall specify the type (sensor, simulation or curing cycle) and can provide a custom name. 
Data must be saved locally as CSV files. 
Sensor data is also considered to be a CSV file so far.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20:43.069" idx="12">
    <p:pos x="10" y="10"/>
    <p:text>Already added files are shown in the form and can be removed again.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20:53.948" idx="13">
    <p:pos x="10" y="10"/>
    <p:text>Configured panels can be removed as well. We can launch the graphs now.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21:24.213" idx="14">
    <p:pos x="10" y="10"/>
    <p:text>Sensor data is refreshed every 1s, while static datasets are loaded at once. 
For each panel user can leave comments with a timestamp that can be edited manually if needed. 
Submitted comments appear in the list below.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2T23:22:00.440" idx="15">
    <p:pos x="226" y="3748"/>
    <p:text>Comment section can be also collapsed.</p:text>
    <p:extLst>
      <p:ext uri="{C676402C-5697-4E1C-873F-D02D1690AC5C}">
        <p15:threadingInfo xmlns:p15="http://schemas.microsoft.com/office/powerpoint/2012/main" timeZoneBias="-60"/>
      </p:ext>
    </p:extLst>
  </p:cm>
  <p:cm authorId="1" dt="2018-12-02T23:22:23.579" idx="16">
    <p:pos x="836" y="3758"/>
    <p:text>After clicking "Save as CSV" the experiment will be saved as a folder of CSV files: 
a separate file for each dataset, metadata and comments. If a saved experiment is loaded (see 1), it will be shown as a static chart.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0B0E4-07AD-4ED8-9350-49157B120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765326-F3E1-47DA-818C-CA21005E5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50FDE-8896-4E14-BC41-165E3F5D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3C44F-3730-4251-BF47-A2832AAC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E0518-DFB0-4CD3-BBE4-CE776FA2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35B4-B9D8-462A-9F90-8FCCE944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3E0C39-A39D-49F9-B05E-ED19ED3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56835-B01A-4FC5-B88B-4A5378F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7084A-5D2B-4038-91F9-BC71F768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31AD1-A8E2-4ED6-A3F8-8106437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7F7B7F-CA41-4D9B-AFFF-CBF73C77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609628-554C-41D4-B7DB-980B4AE0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D1D3E-68F4-42E3-9572-6E4B7D25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4DCED-A1CC-4868-AA98-8D5DE61A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3884A-2C3A-4E7C-B655-BA557D0E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A0F8D-4DC4-498F-8FC6-A0B78E90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C65B0-E543-4E60-A5C5-107060A6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83A57-D7A0-4CB8-B4C3-FA709669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83630-5953-4364-90B4-6827D961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E2D0E-EB68-4C39-83F2-A1E05651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4200C-3DDF-4066-AA6A-B3F8B9D3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A1924-6FCB-4158-9F5A-B79A24C8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24505-0D03-44E5-9615-B43DAAA4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F15E1-7DEA-4951-B12F-72D9F164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B0E8C-97EF-419B-80C3-D7513E2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6EA36-DAF4-4DC6-8F3B-080952B7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DEC04-1A49-4669-82B2-470CAE5C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105CE2-D517-4EB9-921B-FB1CCF6EC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826961-C396-4687-AF8A-FCFF8E0E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23803-6567-4DCC-93B0-5B02A3C8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FCCDD-1CC6-497D-96A1-2C2D372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6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6DD55-674F-45EC-8738-70232771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3C24E-B1BC-4D04-9E2C-64B72B5E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5BC37E-FB41-43CE-B49C-00C5AA4A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39D3DE-1BAD-4932-A661-7068F5811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EEB682-A065-4AEA-8E6A-22829C28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A4C29A-061C-4856-8577-280D419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426478-D705-431B-8C51-0B977ED3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8BD82A-68B6-4A34-8F29-7B4D819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D6D8E-34C1-4162-A0D8-6A9A2746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0E08AF-CBDD-47D2-80D0-C788F57B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77CFB6-6FB9-4F87-8E56-604B0FCF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5E2078-30E1-4FEB-B7FC-D032B5B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4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9E2614-1AFF-4A8D-98F2-5F56CF28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674460-9242-4CE9-ACEC-A334B80E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4860BE-195E-46D9-ADD9-3D9715C3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8217A-459C-4510-8DDD-C662EE0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9059E-242A-4F24-9D62-145A6D9E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2ADF0B-AAED-409D-B181-5EF61CF3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C24639-AB54-4386-B3EA-355F6E5C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10580-A59A-4E2D-B890-59BAA694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171A5F-18A6-4F77-B4B0-DB1B14B2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2ECCB-634B-4D0D-A116-20EB0BF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E493C4-2314-4A97-B109-FDE3DB1B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AAEFC9-74A6-40B8-9F79-DE4126C6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7084F-89B0-4910-9F6B-FA221B98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02862-772C-4EF6-9622-A0BFB5AD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D07C3-76A3-48E2-949C-915486FE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0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BD326-BCBD-4A33-9F38-FB17A08C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632C6-79D1-4E92-AF53-A39CF47B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7D893-7840-4F2D-86C0-8DE9F309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D17B-DD7A-439A-A304-292D12316446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12E89-AF21-46A3-9AEF-A4CBA7823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28DE6-ED94-4F72-82D8-B34FA5CD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BDC1-46F4-41F9-AECC-032680839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7AF9D-5728-4FE8-8240-903BF26EB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2A46D-A2B1-45DE-99D0-9AAF0DB7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41DCFC-9BD0-44D9-8665-91DACCF8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98FF76-F61E-4751-A8A2-96E67DD1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1D00AA-3627-4EA4-902A-1C37D660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70B895-697D-4ED0-ADC3-232C6205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98451-B9F6-4DC8-9B21-142DEF26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Valentyna Voronova</dc:creator>
  <cp:lastModifiedBy>Valentyna Voronova</cp:lastModifiedBy>
  <cp:revision>2</cp:revision>
  <dcterms:created xsi:type="dcterms:W3CDTF">2018-12-02T22:11:50Z</dcterms:created>
  <dcterms:modified xsi:type="dcterms:W3CDTF">2018-12-02T22:24:54Z</dcterms:modified>
</cp:coreProperties>
</file>