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 Big Data Practice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3. 신규 별점과의 차이에 따른 데이터를 분석해본다. (신규 별점이 차이가 큰경우)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25" y="897375"/>
            <a:ext cx="6427549" cy="21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375" y="3232025"/>
            <a:ext cx="6460974" cy="17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4. 신</a:t>
            </a:r>
            <a:r>
              <a:rPr lang="en"/>
              <a:t>규 별점에 따른 데이터 변화를 HeatMap으로 표출해본다.</a:t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25" y="2894450"/>
            <a:ext cx="4837101" cy="21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2925" y="901650"/>
            <a:ext cx="4756827" cy="18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817125" y="1626950"/>
            <a:ext cx="51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기존</a:t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817125" y="3596000"/>
            <a:ext cx="510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신규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5. 신</a:t>
            </a:r>
            <a:r>
              <a:rPr lang="en"/>
              <a:t>규 별점이 낮은거나 높은 매장은 Review를 확인하기 위해 데이터를 추출</a:t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1313225" y="1021400"/>
            <a:ext cx="67560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business.*, new_stars, new_stars - stars as diff_stars</a:t>
            </a:r>
            <a:br>
              <a:rPr lang="en"/>
            </a:br>
            <a:r>
              <a:rPr lang="en"/>
              <a:t>from yelp2.business </a:t>
            </a:r>
            <a:br>
              <a:rPr lang="en"/>
            </a:br>
            <a:r>
              <a:rPr lang="en"/>
              <a:t>inner join yelp2.business_new_stars </a:t>
            </a:r>
            <a:br>
              <a:rPr lang="en"/>
            </a:br>
            <a:r>
              <a:rPr lang="en"/>
              <a:t>on business.business_id = business_new_stars.business_id</a:t>
            </a:r>
            <a:br>
              <a:rPr lang="en"/>
            </a:br>
            <a:r>
              <a:rPr lang="en"/>
              <a:t>where review_count &gt;= 30</a:t>
            </a:r>
            <a:br>
              <a:rPr lang="en"/>
            </a:br>
            <a:r>
              <a:rPr lang="en"/>
              <a:t>order by </a:t>
            </a:r>
            <a:r>
              <a:rPr lang="en"/>
              <a:t>diff_stars</a:t>
            </a:r>
            <a:br>
              <a:rPr lang="en"/>
            </a:br>
            <a:r>
              <a:rPr lang="en"/>
              <a:t>limit 10</a:t>
            </a:r>
            <a:endParaRPr/>
          </a:p>
        </p:txBody>
      </p:sp>
      <p:sp>
        <p:nvSpPr>
          <p:cNvPr id="359" name="Shape 359"/>
          <p:cNvSpPr txBox="1"/>
          <p:nvPr/>
        </p:nvSpPr>
        <p:spPr>
          <a:xfrm>
            <a:off x="1313225" y="2983150"/>
            <a:ext cx="67560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yelp2.review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business_id = ‘</a:t>
            </a:r>
            <a:r>
              <a:rPr lang="en"/>
              <a:t>iI8X6LcmvAk7zfjQC1EB0w’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yelp2.review inner join `user` on review.user_id = `user`.user_id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business_id = 'iI8X6LcmvAk7zfjQC1EB0w'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303800" y="598575"/>
            <a:ext cx="70305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3. 지속적으로 평점이 상향되는 식당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1303800" y="1409900"/>
            <a:ext cx="7030500" cy="85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리뷰의 별점 평균이 연간 꾸준히 상승하는 식당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어떻게 하면 보다 신뢰도 높은 식당의 리스트를 추출 할 수 있을까?</a:t>
            </a:r>
            <a:endParaRPr sz="1400"/>
          </a:p>
        </p:txBody>
      </p:sp>
      <p:sp>
        <p:nvSpPr>
          <p:cNvPr id="366" name="Shape 366"/>
          <p:cNvSpPr txBox="1"/>
          <p:nvPr/>
        </p:nvSpPr>
        <p:spPr>
          <a:xfrm>
            <a:off x="1386850" y="2404350"/>
            <a:ext cx="7264800" cy="23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충분한 수의 리뷰어를 확보하고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식당의 연간 리뷰어 수의 모집단 내 랭크를 참조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리뷰의 신뢰성이 비교적 높고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식당의 연간 별점의 표준편차의 모집단 내 랭크를 참조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연간 별점 상승율의 평균이 높은 업종을 찾는다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/>
        </p:nvSpPr>
        <p:spPr>
          <a:xfrm>
            <a:off x="1273350" y="512500"/>
            <a:ext cx="7264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쿼리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with rev as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select *, substr(`date`, 1,4) review_year from review_in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), 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year_stars_tbl as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select r.name, r.business_id, v.review_year, 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avg(v.stars) year_stars, count(v.stars) year_review_cnt, stddev(v.stars) year_review_std,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sum(count(v.stars)) over (partition by r.business_id) tot_reviews,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avg(stddev(v.stars)) over (partition by r.business_id) avg_stddev,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rank() over (order by sum(count(v.stars)) over (partition by r.business_id) desc) reviews_rank,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rank() over (order by avg(stddev(v.stars)) over (partition by r.business_id) asc) stddev_rank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from restaurants_in r join rev v on r.business_id = v.business_id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group by r.business_id, r.name, v.review_year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), y2y_stars as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select *, lead(year_stars) over (partition by name order by review_year) next_year_stars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from year_stars_tbl order by name, review_year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), y2y_stars_order as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select *, (next_year_stars - year_stars) diff, (reviews_rank + stddev_rank) tot_rank,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avg(next_year_stars - year_stars) over (partition by name) increase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	from y2y_stars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)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* from y2y_stars_order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where reviews_rank &lt; 10000 and stddev_rank &lt; 10000 and increase &gt; 0.5</a:t>
            </a:r>
            <a:endParaRPr sz="800"/>
          </a:p>
          <a:p>
            <a:pPr indent="1778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order by increase desc, tot_rank asc</a:t>
            </a:r>
            <a:endParaRPr sz="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1273350" y="512500"/>
            <a:ext cx="7264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사례 : Princess Mediterranean Market &amp; Deli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id : tnG4_L5bZiffTbaFru9EBg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1975"/>
            <a:ext cx="8839201" cy="2519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Topic3’s Insight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>
                <a:solidFill>
                  <a:srgbClr val="FF9900"/>
                </a:solidFill>
              </a:rPr>
              <a:t>서로 다른 데이터를 비교할 때는 표준화가 필요하다</a:t>
            </a:r>
            <a:endParaRPr b="1" i="1"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1. 식당 추천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409900"/>
            <a:ext cx="7030500" cy="85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지인에게 추천할 만한 식당은?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지인이 맛집 투어를 할 때 추천할 만한 도시는?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그 데이터 들은 믿을 만한 것인가?</a:t>
            </a:r>
            <a:endParaRPr sz="1400"/>
          </a:p>
        </p:txBody>
      </p:sp>
      <p:sp>
        <p:nvSpPr>
          <p:cNvPr id="285" name="Shape 285"/>
          <p:cNvSpPr txBox="1"/>
          <p:nvPr/>
        </p:nvSpPr>
        <p:spPr>
          <a:xfrm>
            <a:off x="1303800" y="2974525"/>
            <a:ext cx="7030500" cy="172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CREATE TABLE restaurant_repute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STORED AS parquet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  select business_id, count(1) as rv_cnt, avg(review_stars) as stars_avg, max(review_stars) as stars_max, min(review_stars) as stars_min, stddev(review_stars) as stars_stddev from review_filtered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group by business_id;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select  a.stars_avg,  b.longitude, b.latitude from restaurant_repute a, restaurant b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where stars_avg &gt; 4.0 and rv_cnt &gt;1000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and a.business_id = b.business_id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order by stars_avg desc;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1386850" y="2404350"/>
            <a:ext cx="7264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 식당 별 리뷰수, 별점평균, 별점 최고, 별점 최저, 별점 분산 테이블 생성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 식당 경위도 값은 기존 테이블 조인하여 생성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273350" y="512500"/>
            <a:ext cx="7264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Result.1-1.   리뷰 100개 이상의 식당 중, 평점 4.5 개 식당 9개 추천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50" y="1900750"/>
            <a:ext cx="6847500" cy="28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Result.1-2.   리뷰 1000건 이상의 식당 중 점수가 높은 100 대 식당을 선정하여 해당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위치를 지도에 표현</a:t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1826700" y="4424450"/>
            <a:ext cx="62811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Vegas[61] , Phoenix[29]  추천 </a:t>
            </a: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75" y="1362050"/>
            <a:ext cx="6079075" cy="29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Result.1-3.   앞의 데이터들은 믿을 만 한가?</a:t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387375" y="977575"/>
            <a:ext cx="726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Abue 데이터가 있다면, 낮은 평점을 받은 식당들이 평점을 높이기 위해서 인위적인 높은 평점을 다수 입력했을 것임 =&gt; 분산, 표준편차 값이 클 것임.</a:t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75" y="1761925"/>
            <a:ext cx="7057275" cy="26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445700" y="4521325"/>
            <a:ext cx="682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평점 4.5 이상 받은 식당들의 편차는 상대적으로 적음 -&gt; 신뢰성 높다고 할 수 있음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273350" y="512500"/>
            <a:ext cx="72648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Result.1-3.   앞의 결론에 오류는 없는가?</a:t>
            </a:r>
            <a:endParaRPr/>
          </a:p>
        </p:txBody>
      </p:sp>
      <p:sp>
        <p:nvSpPr>
          <p:cNvPr id="313" name="Shape 313"/>
          <p:cNvSpPr txBox="1"/>
          <p:nvPr/>
        </p:nvSpPr>
        <p:spPr>
          <a:xfrm>
            <a:off x="1387375" y="1053775"/>
            <a:ext cx="7264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 이상의 식당에 대한 데이터수가 많지 않기 때문에 편차도 적은 것이 아닌가? </a:t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375" y="1523175"/>
            <a:ext cx="7000676" cy="24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1387375" y="4171200"/>
            <a:ext cx="7264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리뷰가 1000개 이상의 식당만을 선정하여 각 식당에 대한 분산 정보임.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리뷰 갯수와 별점과의 상관관계는 보이지 않음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Topic1’s Insight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2400">
                <a:solidFill>
                  <a:srgbClr val="FF9900"/>
                </a:solidFill>
              </a:rPr>
              <a:t>좋은 것에 대한 공감도는 상대적으로 높다.</a:t>
            </a:r>
            <a:endParaRPr b="1" i="1"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2. 사용자</a:t>
            </a:r>
            <a:r>
              <a:rPr lang="en"/>
              <a:t>별 Review Star 재조정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303800" y="1409900"/>
            <a:ext cx="7030500" cy="85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사용자별로 별점 주는 기준이 다른데 절대값으로 평가가 가능한가</a:t>
            </a:r>
            <a:r>
              <a:rPr lang="en" sz="1400"/>
              <a:t>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사용자</a:t>
            </a:r>
            <a:r>
              <a:rPr lang="en" sz="1400"/>
              <a:t>별 평균 평점이 적용된 별점과 기존 별점과의 차이가 발생하는가</a:t>
            </a:r>
            <a:r>
              <a:rPr lang="en" sz="1400"/>
              <a:t>?</a:t>
            </a:r>
            <a:endParaRPr sz="1400"/>
          </a:p>
        </p:txBody>
      </p:sp>
      <p:sp>
        <p:nvSpPr>
          <p:cNvPr id="328" name="Shape 328"/>
          <p:cNvSpPr txBox="1"/>
          <p:nvPr/>
        </p:nvSpPr>
        <p:spPr>
          <a:xfrm>
            <a:off x="1386850" y="2404350"/>
            <a:ext cx="7264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1. 리뷰횟수</a:t>
            </a:r>
            <a:r>
              <a:rPr lang="en"/>
              <a:t>가 5회 이상인 사용자와 Review테이블을 조인하여 조정된 별점을 구한다.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조정</a:t>
            </a:r>
            <a:r>
              <a:rPr lang="en"/>
              <a:t>된 별점을 구하는 공식은 (평균 별점을 3으로 생각하고 사용자 평균 별점 - 3 + 별점)</a:t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1303800" y="2987650"/>
            <a:ext cx="7226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yelp2.business_new_stars as</a:t>
            </a:r>
            <a:br>
              <a:rPr lang="en"/>
            </a:br>
            <a:r>
              <a:rPr lang="en"/>
              <a:t>select </a:t>
            </a:r>
            <a:br>
              <a:rPr lang="en"/>
            </a:br>
            <a:r>
              <a:rPr lang="en"/>
              <a:t>business_id</a:t>
            </a:r>
            <a:br>
              <a:rPr lang="en"/>
            </a:br>
            <a:r>
              <a:rPr lang="en"/>
              <a:t>, avg(stars) as org_stars</a:t>
            </a:r>
            <a:br>
              <a:rPr lang="en"/>
            </a:br>
            <a:r>
              <a:rPr lang="en"/>
              <a:t>, avg(`user`.average_stars - 3 + stars) as new_stars</a:t>
            </a:r>
            <a:br>
              <a:rPr lang="en"/>
            </a:br>
            <a:r>
              <a:rPr lang="en"/>
              <a:t>from yelp2.review </a:t>
            </a:r>
            <a:br>
              <a:rPr lang="en"/>
            </a:br>
            <a:r>
              <a:rPr lang="en"/>
              <a:t>inner join `user` </a:t>
            </a:r>
            <a:br>
              <a:rPr lang="en"/>
            </a:br>
            <a:r>
              <a:rPr lang="en"/>
              <a:t>on review.user_id = `user`.user_id and `user`.review_count &gt;= 5</a:t>
            </a:r>
            <a:br>
              <a:rPr lang="en"/>
            </a:br>
            <a:r>
              <a:rPr lang="en"/>
              <a:t>group by business_id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1273350" y="512500"/>
            <a:ext cx="7264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 사용자별 재설정된 리뷰점수를 기존 레스트랑 리뷰와 비교해본다.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1438500" y="1539100"/>
            <a:ext cx="6941100" cy="14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business.business_id, business.stars, new_stars, </a:t>
            </a:r>
            <a:r>
              <a:rPr lang="en"/>
              <a:t>new_stars - stars as diff_stars</a:t>
            </a:r>
            <a:br>
              <a:rPr lang="en"/>
            </a:br>
            <a:r>
              <a:rPr lang="en"/>
              <a:t>from yelp2.business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business_new_stars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business.business_id =</a:t>
            </a:r>
            <a:r>
              <a:rPr lang="en"/>
              <a:t> </a:t>
            </a:r>
            <a:r>
              <a:rPr lang="en"/>
              <a:t>business_new_stars.business_id</a:t>
            </a:r>
            <a:br>
              <a:rPr lang="en"/>
            </a:br>
            <a:r>
              <a:rPr lang="en"/>
              <a:t>order by </a:t>
            </a:r>
            <a:r>
              <a:rPr lang="en"/>
              <a:t>diff_stars</a:t>
            </a:r>
            <a:r>
              <a:rPr lang="en"/>
              <a:t> desc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0" y="3034225"/>
            <a:ext cx="6316876" cy="1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