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BF3-F757-4C6B-B846-0032C3A0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6370-B8EB-4A1B-A3B3-88EADA280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BB6C-1056-49F0-91DC-F86BA734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9E6D-2405-4667-9A6B-C76E09C5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B68D-8527-4AE0-AABE-748D97E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A92-92DB-4EEF-865C-2C02E38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71BE2-5BC6-4FC1-9BDF-DE34295D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3E36-4555-48C8-8401-45D29519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A6C-744E-4627-B237-698AA53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AEB8-5571-4D70-847B-DE575F5D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CE439-3D92-4DE4-AA4F-5BD92A3DB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8DCE5-F79C-4029-8CBF-82DD4AFB8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70C0-4CF5-4758-9AC0-CE7F7FE2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2F31-ABBD-4CCC-90C4-22AC02F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F097-3937-4AA1-B476-D03B609D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341D-FD0B-4921-8B4D-6A655FC7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6EC5-FC92-441C-8F96-8D7B4FBA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0061-70E6-4C00-AB9F-246D654F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47AC-D6B2-475E-8C2C-8DB7E10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F4AC-7F2F-496B-95CE-74B628DA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46B-F0ED-4E90-A9FA-7513A936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44FE-3529-4F15-AB09-1D43F4AF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5F9C4-2DF4-4C26-8E27-6A7F3BD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F11C-B37F-4DDA-A346-1F5E92BF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978E-4209-40E6-B1AC-7B9C36A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E880-75DC-4F67-8F80-EC223BC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9F1E-3CEF-4A24-9767-AE59009E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F035-4A3C-40AC-A63F-C82DC8E0B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5122-CBF9-460A-BF3C-8EC339BF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77E00-2EDE-429B-B29C-E7D523D9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710FE-103E-4D33-BCF8-9E5FF7DC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298-F257-41BF-8928-54421A96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1B71-6DF1-4D2F-AB3D-F83B8B6E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B3C6-A82D-42EE-A9AC-5793DCA7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EA10-FB6B-4442-A751-537109868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6778F-D8C3-4638-ABF7-0253692B2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4B8FB-B015-4B97-BE03-697001C6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672EB-D738-4E97-B864-19A0545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F99B7-187E-40B8-BC08-E161EE31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5867-0E28-439F-81D9-69B9285B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1346-DCEF-4524-81D4-693C820B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1F4B3-1578-423B-942C-6688216C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042B-E079-4E25-A343-45F0A9C4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BA1BD-A2FE-429B-A3A2-A791C82C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0C5D-74D3-4C9F-8938-B3A79DF2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CEE2-07D7-47E1-A957-8AB9863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0BDF-4B28-4E55-9774-137A51C5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6D9A-E734-404F-AFF9-651CA4F8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DA-151C-4F29-93CD-0F36D878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5DA4-CC08-4FEF-8B19-E00798F2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C794-C459-4295-BFB1-3925F1C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E2BCD-D94A-466F-9246-0B4ACBB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9444-B6A1-4970-9F30-89B4EAA3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502FF-7E0C-4E34-A381-A6C6D0F08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6322-A06E-4C5B-B96C-2867C17E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E92F-A20C-4EB8-B6E7-EEA36FA4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F6F4-3C41-4021-994F-7E01AC7C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811D-6C90-4C10-9F43-CF81F5A5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0EE8B-6E49-478E-B253-C98496D4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1EEF-B236-4021-980B-FDD743B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22CB-556D-46CE-BD54-2A8B8261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2284-5C81-4BE0-8347-57FFBD598CC6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FB09-9705-48A5-8746-BAC2EAC0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BA23-26F8-4CB8-A468-BD1D58C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E0C2-DF44-407C-AB0D-5EBE7F9D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D4C-6BBD-4EE8-8F56-B34B4C3B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PL measurement electronics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609CF-6CE8-4733-846C-C9670199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Summer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nics Class - Resistors - Instructables">
            <a:extLst>
              <a:ext uri="{FF2B5EF4-FFF2-40B4-BE49-F238E27FC236}">
                <a16:creationId xmlns:a16="http://schemas.microsoft.com/office/drawing/2014/main" id="{123E08D7-E508-458A-904E-F09AA5CC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944822" y="3650547"/>
            <a:ext cx="868681" cy="46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A35BB-F972-43F7-9877-90AF0D21E825}"/>
              </a:ext>
            </a:extLst>
          </p:cNvPr>
          <p:cNvSpPr txBox="1"/>
          <p:nvPr/>
        </p:nvSpPr>
        <p:spPr>
          <a:xfrm>
            <a:off x="200526" y="208547"/>
            <a:ext cx="113898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Computer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8E5E2-B3F0-4A9B-A64C-88DEA9A4B777}"/>
              </a:ext>
            </a:extLst>
          </p:cNvPr>
          <p:cNvSpPr txBox="1"/>
          <p:nvPr/>
        </p:nvSpPr>
        <p:spPr>
          <a:xfrm>
            <a:off x="4255178" y="5693495"/>
            <a:ext cx="1973176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Spectrometer Motor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2DF0E-0F7B-445F-B018-E92BEFB0AC43}"/>
              </a:ext>
            </a:extLst>
          </p:cNvPr>
          <p:cNvSpPr txBox="1"/>
          <p:nvPr/>
        </p:nvSpPr>
        <p:spPr>
          <a:xfrm>
            <a:off x="284797" y="5837649"/>
            <a:ext cx="113898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PMT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D8E3FC-F30D-482D-A5D5-F75A43FF9B4D}"/>
              </a:ext>
            </a:extLst>
          </p:cNvPr>
          <p:cNvSpPr/>
          <p:nvPr/>
        </p:nvSpPr>
        <p:spPr>
          <a:xfrm>
            <a:off x="3096126" y="757806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65E49-3852-49B1-8700-DC49D96D4F25}"/>
              </a:ext>
            </a:extLst>
          </p:cNvPr>
          <p:cNvSpPr/>
          <p:nvPr/>
        </p:nvSpPr>
        <p:spPr>
          <a:xfrm>
            <a:off x="3096125" y="1480428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7BCA-E999-4A20-A778-6B93B7DACC31}"/>
              </a:ext>
            </a:extLst>
          </p:cNvPr>
          <p:cNvSpPr/>
          <p:nvPr/>
        </p:nvSpPr>
        <p:spPr>
          <a:xfrm>
            <a:off x="3096126" y="2244620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3E058-5D64-4814-87DD-179EFAC8FD48}"/>
              </a:ext>
            </a:extLst>
          </p:cNvPr>
          <p:cNvSpPr/>
          <p:nvPr/>
        </p:nvSpPr>
        <p:spPr>
          <a:xfrm>
            <a:off x="3096125" y="2967242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28C84-680F-459D-811C-F440269814BB}"/>
              </a:ext>
            </a:extLst>
          </p:cNvPr>
          <p:cNvSpPr/>
          <p:nvPr/>
        </p:nvSpPr>
        <p:spPr>
          <a:xfrm>
            <a:off x="3096125" y="3731434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BF4A-9D3F-43BA-B071-85EAB8740F56}"/>
              </a:ext>
            </a:extLst>
          </p:cNvPr>
          <p:cNvSpPr/>
          <p:nvPr/>
        </p:nvSpPr>
        <p:spPr>
          <a:xfrm>
            <a:off x="3096124" y="4454056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D0B5C-2C4C-422B-AD37-6D40C75F62DC}"/>
              </a:ext>
            </a:extLst>
          </p:cNvPr>
          <p:cNvCxnSpPr>
            <a:cxnSpLocks/>
          </p:cNvCxnSpPr>
          <p:nvPr/>
        </p:nvCxnSpPr>
        <p:spPr>
          <a:xfrm>
            <a:off x="3954377" y="745954"/>
            <a:ext cx="0" cy="4077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F0DD49-B39A-460C-9CB3-2E7BDEBE3784}"/>
              </a:ext>
            </a:extLst>
          </p:cNvPr>
          <p:cNvCxnSpPr>
            <a:cxnSpLocks/>
          </p:cNvCxnSpPr>
          <p:nvPr/>
        </p:nvCxnSpPr>
        <p:spPr>
          <a:xfrm flipH="1">
            <a:off x="3096115" y="749965"/>
            <a:ext cx="9" cy="4073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803EED-BCF0-41B4-B74D-EDBE50DDE5AE}"/>
              </a:ext>
            </a:extLst>
          </p:cNvPr>
          <p:cNvSpPr txBox="1"/>
          <p:nvPr/>
        </p:nvSpPr>
        <p:spPr>
          <a:xfrm>
            <a:off x="3096124" y="757806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PFI0 in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1FF053-6F00-4B11-A74E-46B84C0CA409}"/>
              </a:ext>
            </a:extLst>
          </p:cNvPr>
          <p:cNvSpPr txBox="1"/>
          <p:nvPr/>
        </p:nvSpPr>
        <p:spPr>
          <a:xfrm>
            <a:off x="4255178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10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4ABFD8-C7E6-4708-B392-51EBFF49FE39}"/>
              </a:ext>
            </a:extLst>
          </p:cNvPr>
          <p:cNvSpPr txBox="1"/>
          <p:nvPr/>
        </p:nvSpPr>
        <p:spPr>
          <a:xfrm>
            <a:off x="2955502" y="346904"/>
            <a:ext cx="113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DAQ 6211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5B532-35E4-44EE-A229-0D341F6C3AC8}"/>
              </a:ext>
            </a:extLst>
          </p:cNvPr>
          <p:cNvSpPr txBox="1"/>
          <p:nvPr/>
        </p:nvSpPr>
        <p:spPr>
          <a:xfrm>
            <a:off x="3015890" y="2602011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PFI4 out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6DDDBF-BD55-4096-930E-27D23554FCA8}"/>
              </a:ext>
            </a:extLst>
          </p:cNvPr>
          <p:cNvSpPr txBox="1"/>
          <p:nvPr/>
        </p:nvSpPr>
        <p:spPr>
          <a:xfrm>
            <a:off x="3096123" y="4101594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+5 V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A6FF4-2933-4F3E-B366-2C4C98207F9E}"/>
              </a:ext>
            </a:extLst>
          </p:cNvPr>
          <p:cNvSpPr txBox="1"/>
          <p:nvPr/>
        </p:nvSpPr>
        <p:spPr>
          <a:xfrm>
            <a:off x="3096123" y="1863347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PFI3 in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017EEF-6118-4229-9700-675BBC6C58FB}"/>
              </a:ext>
            </a:extLst>
          </p:cNvPr>
          <p:cNvSpPr txBox="1"/>
          <p:nvPr/>
        </p:nvSpPr>
        <p:spPr>
          <a:xfrm>
            <a:off x="3096123" y="1111096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PFI1 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5B11A1-CD93-4697-ACE8-20B3D8A088CB}"/>
              </a:ext>
            </a:extLst>
          </p:cNvPr>
          <p:cNvSpPr txBox="1"/>
          <p:nvPr/>
        </p:nvSpPr>
        <p:spPr>
          <a:xfrm>
            <a:off x="3096123" y="1472227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PFI2 in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D349CB-EF1F-4B64-913C-4FEA7D6E847A}"/>
              </a:ext>
            </a:extLst>
          </p:cNvPr>
          <p:cNvSpPr txBox="1"/>
          <p:nvPr/>
        </p:nvSpPr>
        <p:spPr>
          <a:xfrm>
            <a:off x="3015890" y="2971343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PFI5 out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E35EDA-4DF8-4AB7-A909-53A6D5DEDB26}"/>
              </a:ext>
            </a:extLst>
          </p:cNvPr>
          <p:cNvSpPr txBox="1"/>
          <p:nvPr/>
        </p:nvSpPr>
        <p:spPr>
          <a:xfrm>
            <a:off x="3015890" y="3340675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PFI6 out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64BD2-2B38-4E81-9B25-57C176D8C426}"/>
              </a:ext>
            </a:extLst>
          </p:cNvPr>
          <p:cNvSpPr txBox="1"/>
          <p:nvPr/>
        </p:nvSpPr>
        <p:spPr>
          <a:xfrm>
            <a:off x="3096123" y="2240339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4B880-443C-4729-95AD-E2EF92EB0422}"/>
              </a:ext>
            </a:extLst>
          </p:cNvPr>
          <p:cNvSpPr txBox="1"/>
          <p:nvPr/>
        </p:nvSpPr>
        <p:spPr>
          <a:xfrm>
            <a:off x="3096115" y="4453771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660F2-067B-49EF-96A7-570B36EBDA97}"/>
              </a:ext>
            </a:extLst>
          </p:cNvPr>
          <p:cNvSpPr txBox="1"/>
          <p:nvPr/>
        </p:nvSpPr>
        <p:spPr>
          <a:xfrm>
            <a:off x="3015890" y="3728161"/>
            <a:ext cx="109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PFI7 out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0DED16-A759-45A5-BF78-6ABA830382FD}"/>
              </a:ext>
            </a:extLst>
          </p:cNvPr>
          <p:cNvSpPr/>
          <p:nvPr/>
        </p:nvSpPr>
        <p:spPr>
          <a:xfrm>
            <a:off x="1212949" y="2811263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1D7D0C-0C9C-4FA9-B24E-176CD8F98A84}"/>
              </a:ext>
            </a:extLst>
          </p:cNvPr>
          <p:cNvSpPr/>
          <p:nvPr/>
        </p:nvSpPr>
        <p:spPr>
          <a:xfrm>
            <a:off x="1212948" y="3533885"/>
            <a:ext cx="8582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450924-8435-4821-9BA9-3D66AF82A5FD}"/>
              </a:ext>
            </a:extLst>
          </p:cNvPr>
          <p:cNvSpPr txBox="1"/>
          <p:nvPr/>
        </p:nvSpPr>
        <p:spPr>
          <a:xfrm>
            <a:off x="1212947" y="2811263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PFI3 in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260317-A1C6-4F91-B035-76275B940D4C}"/>
              </a:ext>
            </a:extLst>
          </p:cNvPr>
          <p:cNvSpPr txBox="1"/>
          <p:nvPr/>
        </p:nvSpPr>
        <p:spPr>
          <a:xfrm>
            <a:off x="1212946" y="3164553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B96951-CD8A-4194-9F8A-1031DE72375C}"/>
              </a:ext>
            </a:extLst>
          </p:cNvPr>
          <p:cNvSpPr txBox="1"/>
          <p:nvPr/>
        </p:nvSpPr>
        <p:spPr>
          <a:xfrm>
            <a:off x="1212946" y="3525684"/>
            <a:ext cx="8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GND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D50F6F-4584-4BA3-B8DD-65970B84D74C}"/>
              </a:ext>
            </a:extLst>
          </p:cNvPr>
          <p:cNvCxnSpPr/>
          <p:nvPr/>
        </p:nvCxnSpPr>
        <p:spPr>
          <a:xfrm>
            <a:off x="2071192" y="2803603"/>
            <a:ext cx="0" cy="110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10B83B-5BDA-4869-86AF-60748215D02A}"/>
              </a:ext>
            </a:extLst>
          </p:cNvPr>
          <p:cNvCxnSpPr/>
          <p:nvPr/>
        </p:nvCxnSpPr>
        <p:spPr>
          <a:xfrm>
            <a:off x="1212936" y="2803062"/>
            <a:ext cx="0" cy="110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A7E16CB-8D00-499D-B317-EB0C2F05F253}"/>
              </a:ext>
            </a:extLst>
          </p:cNvPr>
          <p:cNvSpPr txBox="1"/>
          <p:nvPr/>
        </p:nvSpPr>
        <p:spPr>
          <a:xfrm>
            <a:off x="1104643" y="2190956"/>
            <a:ext cx="113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DAQ 6212 (Counter)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4416E-8307-4EBF-B71D-18FD4B3F5BA5}"/>
              </a:ext>
            </a:extLst>
          </p:cNvPr>
          <p:cNvSpPr txBox="1"/>
          <p:nvPr/>
        </p:nvSpPr>
        <p:spPr>
          <a:xfrm>
            <a:off x="4596058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11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BDBEEC-32A8-43F9-B41F-37FC7ED6B463}"/>
              </a:ext>
            </a:extLst>
          </p:cNvPr>
          <p:cNvSpPr txBox="1"/>
          <p:nvPr/>
        </p:nvSpPr>
        <p:spPr>
          <a:xfrm>
            <a:off x="4936937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12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0F3DD3-FEEC-46B3-9E79-077357D6DAD6}"/>
              </a:ext>
            </a:extLst>
          </p:cNvPr>
          <p:cNvSpPr txBox="1"/>
          <p:nvPr/>
        </p:nvSpPr>
        <p:spPr>
          <a:xfrm>
            <a:off x="5285830" y="540856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13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B664E5-EC3B-4DF8-AC49-D9D98A2F62A7}"/>
              </a:ext>
            </a:extLst>
          </p:cNvPr>
          <p:cNvSpPr txBox="1"/>
          <p:nvPr/>
        </p:nvSpPr>
        <p:spPr>
          <a:xfrm>
            <a:off x="3914314" y="5416762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24</a:t>
            </a:r>
            <a:endParaRPr lang="en-US" sz="12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2908806-8B7E-43E9-938A-C5733E69650C}"/>
              </a:ext>
            </a:extLst>
          </p:cNvPr>
          <p:cNvCxnSpPr>
            <a:endCxn id="30" idx="0"/>
          </p:cNvCxnSpPr>
          <p:nvPr/>
        </p:nvCxnSpPr>
        <p:spPr>
          <a:xfrm rot="16200000" flipH="1">
            <a:off x="3441999" y="4424946"/>
            <a:ext cx="1495739" cy="471499"/>
          </a:xfrm>
          <a:prstGeom prst="bentConnector3">
            <a:avLst>
              <a:gd name="adj1" fmla="val -1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D665CE3-4CC6-4711-AF2F-CAA35CF919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1301" y="3685347"/>
            <a:ext cx="2638104" cy="792470"/>
          </a:xfrm>
          <a:prstGeom prst="bentConnector3">
            <a:avLst>
              <a:gd name="adj1" fmla="val 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261BCF5-F52F-4E98-95E4-1C4A6EF39F76}"/>
              </a:ext>
            </a:extLst>
          </p:cNvPr>
          <p:cNvCxnSpPr>
            <a:stCxn id="61" idx="0"/>
            <a:endCxn id="39" idx="3"/>
          </p:cNvCxnSpPr>
          <p:nvPr/>
        </p:nvCxnSpPr>
        <p:spPr>
          <a:xfrm rot="16200000" flipV="1">
            <a:off x="2655037" y="2956226"/>
            <a:ext cx="3751673" cy="115300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F2482A-E498-4A1A-8B86-E093AE76D470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3021039" y="2973334"/>
            <a:ext cx="3360552" cy="1509911"/>
          </a:xfrm>
          <a:prstGeom prst="bentConnector3">
            <a:avLst>
              <a:gd name="adj1" fmla="val 1001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4212E3D-8AC6-421F-905C-5D9E02B9B1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27092" y="2206675"/>
            <a:ext cx="5000909" cy="2261039"/>
          </a:xfrm>
          <a:prstGeom prst="bentConnector3">
            <a:avLst>
              <a:gd name="adj1" fmla="val 10004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309B12C-7764-43B8-ABAA-2E38920D5974}"/>
              </a:ext>
            </a:extLst>
          </p:cNvPr>
          <p:cNvCxnSpPr>
            <a:endCxn id="36" idx="1"/>
          </p:cNvCxnSpPr>
          <p:nvPr/>
        </p:nvCxnSpPr>
        <p:spPr>
          <a:xfrm>
            <a:off x="2367957" y="4286260"/>
            <a:ext cx="7281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5CF4BE7-B14E-49F9-9443-20525B7329AB}"/>
              </a:ext>
            </a:extLst>
          </p:cNvPr>
          <p:cNvSpPr txBox="1"/>
          <p:nvPr/>
        </p:nvSpPr>
        <p:spPr>
          <a:xfrm>
            <a:off x="3906285" y="5703716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9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E3ABD0-E7B3-43A6-8AAF-7D9DF5885EE3}"/>
              </a:ext>
            </a:extLst>
          </p:cNvPr>
          <p:cNvSpPr txBox="1"/>
          <p:nvPr/>
        </p:nvSpPr>
        <p:spPr>
          <a:xfrm>
            <a:off x="3914298" y="5984582"/>
            <a:ext cx="34088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7</a:t>
            </a:r>
            <a:endParaRPr lang="en-US" sz="1200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A77D82A-275C-4B6D-8C72-10546A433A38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2071109" y="3465976"/>
            <a:ext cx="595960" cy="14540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CA7D332-B21D-4A64-9137-F949D56CE54D}"/>
              </a:ext>
            </a:extLst>
          </p:cNvPr>
          <p:cNvCxnSpPr>
            <a:endCxn id="43" idx="1"/>
          </p:cNvCxnSpPr>
          <p:nvPr/>
        </p:nvCxnSpPr>
        <p:spPr>
          <a:xfrm flipV="1">
            <a:off x="1104643" y="4638437"/>
            <a:ext cx="1991472" cy="1199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84F3EC6-CE67-435E-9A77-58E39C04A564}"/>
              </a:ext>
            </a:extLst>
          </p:cNvPr>
          <p:cNvCxnSpPr>
            <a:stCxn id="103" idx="1"/>
          </p:cNvCxnSpPr>
          <p:nvPr/>
        </p:nvCxnSpPr>
        <p:spPr>
          <a:xfrm rot="10800000">
            <a:off x="2100379" y="5238044"/>
            <a:ext cx="1805906" cy="60417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FA88A08-63C7-40F3-8C6B-9D16F5CAB277}"/>
              </a:ext>
            </a:extLst>
          </p:cNvPr>
          <p:cNvCxnSpPr>
            <a:stCxn id="104" idx="1"/>
          </p:cNvCxnSpPr>
          <p:nvPr/>
        </p:nvCxnSpPr>
        <p:spPr>
          <a:xfrm rot="10800000">
            <a:off x="3280612" y="5837650"/>
            <a:ext cx="633687" cy="285433"/>
          </a:xfrm>
          <a:prstGeom prst="bentConnector3">
            <a:avLst>
              <a:gd name="adj1" fmla="val 10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068FCB3-8439-4311-81E0-96641107BF8B}"/>
              </a:ext>
            </a:extLst>
          </p:cNvPr>
          <p:cNvCxnSpPr>
            <a:stCxn id="50" idx="3"/>
          </p:cNvCxnSpPr>
          <p:nvPr/>
        </p:nvCxnSpPr>
        <p:spPr>
          <a:xfrm flipV="1">
            <a:off x="2071193" y="2762529"/>
            <a:ext cx="1032690" cy="2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D9BCCB87-A79D-40B9-8B60-B33AF6A9E7B2}"/>
              </a:ext>
            </a:extLst>
          </p:cNvPr>
          <p:cNvCxnSpPr>
            <a:stCxn id="5" idx="3"/>
            <a:endCxn id="24" idx="0"/>
          </p:cNvCxnSpPr>
          <p:nvPr/>
        </p:nvCxnSpPr>
        <p:spPr>
          <a:xfrm>
            <a:off x="1339515" y="393213"/>
            <a:ext cx="2185732" cy="3645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E2521F53-3393-49C9-8882-32AF6EBDFC11}"/>
              </a:ext>
            </a:extLst>
          </p:cNvPr>
          <p:cNvCxnSpPr>
            <a:cxnSpLocks/>
            <a:stCxn id="133" idx="3"/>
            <a:endCxn id="24" idx="1"/>
          </p:cNvCxnSpPr>
          <p:nvPr/>
        </p:nvCxnSpPr>
        <p:spPr>
          <a:xfrm rot="10800000" flipH="1">
            <a:off x="2396184" y="942473"/>
            <a:ext cx="699939" cy="2644425"/>
          </a:xfrm>
          <a:prstGeom prst="bentConnector3">
            <a:avLst>
              <a:gd name="adj1" fmla="val -401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7E506B9-D955-4334-8D03-55F11361040E}"/>
              </a:ext>
            </a:extLst>
          </p:cNvPr>
          <p:cNvSpPr txBox="1"/>
          <p:nvPr/>
        </p:nvSpPr>
        <p:spPr>
          <a:xfrm flipH="1">
            <a:off x="2396185" y="3433008"/>
            <a:ext cx="538138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50 Ω</a:t>
            </a:r>
            <a:endParaRPr lang="en-US" sz="14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F478206-4165-4084-85DD-8B01C22061AD}"/>
              </a:ext>
            </a:extLst>
          </p:cNvPr>
          <p:cNvSpPr txBox="1"/>
          <p:nvPr/>
        </p:nvSpPr>
        <p:spPr>
          <a:xfrm>
            <a:off x="6464968" y="942472"/>
            <a:ext cx="51013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u="sng" dirty="0"/>
              <a:t>Spectrometer motor pin description:</a:t>
            </a:r>
          </a:p>
          <a:p>
            <a:r>
              <a:rPr lang="en-CA" sz="1050" dirty="0"/>
              <a:t>#9	Shutter open (</a:t>
            </a:r>
            <a:r>
              <a:rPr lang="en-CA" sz="1050" dirty="0" err="1"/>
              <a:t>neg.true</a:t>
            </a:r>
            <a:r>
              <a:rPr lang="en-CA" sz="1050" dirty="0"/>
              <a:t>)</a:t>
            </a:r>
          </a:p>
          <a:p>
            <a:r>
              <a:rPr lang="en-CA" sz="1050" dirty="0"/>
              <a:t>#10 	Forward (Direction)</a:t>
            </a:r>
          </a:p>
          <a:p>
            <a:r>
              <a:rPr lang="en-CA" sz="1050" dirty="0"/>
              <a:t>#11	Step</a:t>
            </a:r>
          </a:p>
          <a:p>
            <a:r>
              <a:rPr lang="en-CA" sz="1050" dirty="0"/>
              <a:t>#12	Limit Switch Low (</a:t>
            </a:r>
            <a:r>
              <a:rPr lang="en-CA" sz="1050" dirty="0" err="1"/>
              <a:t>pos.true</a:t>
            </a:r>
            <a:r>
              <a:rPr lang="en-CA" sz="1050" dirty="0"/>
              <a:t> when open)</a:t>
            </a:r>
          </a:p>
          <a:p>
            <a:r>
              <a:rPr lang="en-CA" sz="1050" dirty="0"/>
              <a:t>#13	Limit Switch High (</a:t>
            </a:r>
            <a:r>
              <a:rPr lang="en-CA" sz="1050" dirty="0" err="1"/>
              <a:t>pos.true</a:t>
            </a:r>
            <a:r>
              <a:rPr lang="en-CA" sz="1050" dirty="0"/>
              <a:t> when open)</a:t>
            </a:r>
          </a:p>
          <a:p>
            <a:r>
              <a:rPr lang="en-CA" sz="1050" dirty="0"/>
              <a:t>#21	Return</a:t>
            </a:r>
          </a:p>
          <a:p>
            <a:r>
              <a:rPr lang="en-CA" sz="1050" dirty="0"/>
              <a:t>#22	Shutter Open Return </a:t>
            </a:r>
          </a:p>
          <a:p>
            <a:r>
              <a:rPr lang="en-CA" sz="1050" dirty="0"/>
              <a:t>#23	Forward/Return</a:t>
            </a:r>
          </a:p>
          <a:p>
            <a:r>
              <a:rPr lang="en-CA" sz="1050" dirty="0"/>
              <a:t>#24	Step/Return</a:t>
            </a:r>
          </a:p>
          <a:p>
            <a:r>
              <a:rPr lang="en-CA" sz="1050" dirty="0"/>
              <a:t>#26	Limit Switch Low/Return</a:t>
            </a:r>
          </a:p>
          <a:p>
            <a:endParaRPr lang="en-CA" sz="1050" dirty="0"/>
          </a:p>
          <a:p>
            <a:r>
              <a:rPr lang="en-CA" sz="1050" dirty="0"/>
              <a:t>*Wire colour match the experimental set up. </a:t>
            </a:r>
          </a:p>
          <a:p>
            <a:endParaRPr lang="en-US" sz="10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2E6954-27E4-4C9E-A0D3-126982F5EDED}"/>
              </a:ext>
            </a:extLst>
          </p:cNvPr>
          <p:cNvSpPr txBox="1"/>
          <p:nvPr/>
        </p:nvSpPr>
        <p:spPr>
          <a:xfrm rot="16200000" flipH="1">
            <a:off x="-152199" y="4727957"/>
            <a:ext cx="172226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Photon Counts</a:t>
            </a:r>
            <a:endParaRPr lang="en-US" sz="1400" dirty="0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610F84B7-6C03-465B-BC27-C555ADB1F306}"/>
              </a:ext>
            </a:extLst>
          </p:cNvPr>
          <p:cNvCxnSpPr>
            <a:stCxn id="63" idx="1"/>
            <a:endCxn id="43" idx="2"/>
          </p:cNvCxnSpPr>
          <p:nvPr/>
        </p:nvCxnSpPr>
        <p:spPr>
          <a:xfrm rot="10800000">
            <a:off x="3525238" y="4823104"/>
            <a:ext cx="389076" cy="732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B13-DC52-48E2-83A9-47C4B7F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Spectrometer Female Cable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DF19C-E216-4065-A073-263C526ACCC6}"/>
              </a:ext>
            </a:extLst>
          </p:cNvPr>
          <p:cNvSpPr txBox="1"/>
          <p:nvPr/>
        </p:nvSpPr>
        <p:spPr>
          <a:xfrm>
            <a:off x="898359" y="1595313"/>
            <a:ext cx="70665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Pin #		Colour of wire		Function              </a:t>
            </a:r>
          </a:p>
          <a:p>
            <a:r>
              <a:rPr lang="en-CA" dirty="0"/>
              <a:t>1		Red			Motor Phase 1</a:t>
            </a:r>
            <a:endParaRPr lang="en-US" dirty="0"/>
          </a:p>
          <a:p>
            <a:r>
              <a:rPr lang="en-US" dirty="0"/>
              <a:t>2		Purple			Motor Phase 2</a:t>
            </a:r>
          </a:p>
          <a:p>
            <a:r>
              <a:rPr lang="en-US" dirty="0"/>
              <a:t>3		Black			Motor Phase 3</a:t>
            </a:r>
          </a:p>
          <a:p>
            <a:r>
              <a:rPr lang="en-US" dirty="0"/>
              <a:t>4		Green			Motor Phase 4</a:t>
            </a:r>
          </a:p>
          <a:p>
            <a:r>
              <a:rPr lang="en-US" dirty="0"/>
              <a:t>18		Black			Low Limit		</a:t>
            </a:r>
          </a:p>
          <a:p>
            <a:r>
              <a:rPr lang="en-US" dirty="0"/>
              <a:t>19		Orange			?</a:t>
            </a:r>
          </a:p>
          <a:p>
            <a:r>
              <a:rPr lang="en-US" dirty="0"/>
              <a:t>20		Blue 			Motor Ret 1</a:t>
            </a:r>
          </a:p>
          <a:p>
            <a:r>
              <a:rPr lang="en-US" dirty="0"/>
              <a:t>21		Orange			Motor Ret 2</a:t>
            </a:r>
          </a:p>
          <a:p>
            <a:r>
              <a:rPr lang="en-US" dirty="0"/>
              <a:t>22		Yellow			Motor Ret 3</a:t>
            </a:r>
          </a:p>
          <a:p>
            <a:r>
              <a:rPr lang="en-US" dirty="0"/>
              <a:t>23		White			Motor Ret 4</a:t>
            </a:r>
          </a:p>
          <a:p>
            <a:r>
              <a:rPr lang="en-US" dirty="0"/>
              <a:t>29		Blue			AC Ground *</a:t>
            </a:r>
          </a:p>
          <a:p>
            <a:r>
              <a:rPr lang="en-US" dirty="0"/>
              <a:t>31		Yellow			Shutter + 24 V *</a:t>
            </a:r>
          </a:p>
          <a:p>
            <a:r>
              <a:rPr lang="en-US" dirty="0"/>
              <a:t>36		White			Ground</a:t>
            </a:r>
          </a:p>
          <a:p>
            <a:r>
              <a:rPr lang="en-US" dirty="0"/>
              <a:t>37		Green			High Limit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944A5-5092-4B6A-BEC5-635B846F6B5C}"/>
              </a:ext>
            </a:extLst>
          </p:cNvPr>
          <p:cNvSpPr txBox="1"/>
          <p:nvPr/>
        </p:nvSpPr>
        <p:spPr>
          <a:xfrm>
            <a:off x="8494295" y="3994484"/>
            <a:ext cx="1740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Hooked up to power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301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 measurement electronics</vt:lpstr>
      <vt:lpstr>PowerPoint Presentation</vt:lpstr>
      <vt:lpstr>Double Spectrometer Female Cable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measurement electronics</dc:title>
  <dc:creator>Pat</dc:creator>
  <cp:lastModifiedBy>Pat</cp:lastModifiedBy>
  <cp:revision>14</cp:revision>
  <dcterms:created xsi:type="dcterms:W3CDTF">2020-06-24T20:33:49Z</dcterms:created>
  <dcterms:modified xsi:type="dcterms:W3CDTF">2020-07-13T23:00:02Z</dcterms:modified>
</cp:coreProperties>
</file>