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522"/>
    <a:srgbClr val="F3EE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21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195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01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55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8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010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04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513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475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18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980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DE916D2-120C-4B7C-8E59-0B66E5BA6658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758417-3954-4557-B5C6-2A70C2239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77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klipart, Grafika, kreslené&#10;&#10;Popis byl vytvořen automaticky">
            <a:extLst>
              <a:ext uri="{FF2B5EF4-FFF2-40B4-BE49-F238E27FC236}">
                <a16:creationId xmlns:a16="http://schemas.microsoft.com/office/drawing/2014/main" id="{FE6590EB-64E1-AC5C-83CF-BE50791D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172" y="-355628"/>
            <a:ext cx="7574627" cy="7569251"/>
          </a:xfrm>
          <a:prstGeom prst="rect">
            <a:avLst/>
          </a:prstGeom>
        </p:spPr>
      </p:pic>
      <p:pic>
        <p:nvPicPr>
          <p:cNvPr id="7" name="Obrázek 6" descr="Obsah obrázku Písmo, Grafika, text, logo">
            <a:extLst>
              <a:ext uri="{FF2B5EF4-FFF2-40B4-BE49-F238E27FC236}">
                <a16:creationId xmlns:a16="http://schemas.microsoft.com/office/drawing/2014/main" id="{E8039D8C-C26D-876C-92CD-8FCD44063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77" y="2497105"/>
            <a:ext cx="6241504" cy="18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Obsah obrázku klipart, Grafika, kreslené&#10;&#10;Popis byl vytvořen automaticky">
            <a:extLst>
              <a:ext uri="{FF2B5EF4-FFF2-40B4-BE49-F238E27FC236}">
                <a16:creationId xmlns:a16="http://schemas.microsoft.com/office/drawing/2014/main" id="{3D4C4EB1-B124-C8BC-8D7F-1BD39207E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90" y="78318"/>
            <a:ext cx="1309585" cy="1308655"/>
          </a:xfrm>
          <a:prstGeom prst="rect">
            <a:avLst/>
          </a:prstGeom>
          <a:ln>
            <a:noFill/>
          </a:ln>
        </p:spPr>
      </p:pic>
      <p:pic>
        <p:nvPicPr>
          <p:cNvPr id="3" name="Obrázek 2" descr="Obsah obrázku Písmo, Grafika, text, logo">
            <a:extLst>
              <a:ext uri="{FF2B5EF4-FFF2-40B4-BE49-F238E27FC236}">
                <a16:creationId xmlns:a16="http://schemas.microsoft.com/office/drawing/2014/main" id="{23FAB76A-7B59-4FA8-20C7-7602D6342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48" y="-58710"/>
            <a:ext cx="6241504" cy="1863783"/>
          </a:xfrm>
          <a:prstGeom prst="rect">
            <a:avLst/>
          </a:prstGeom>
          <a:ln>
            <a:noFill/>
          </a:ln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645ABE7D-FD07-EAD2-CB2A-61A2C8EF0EC2}"/>
              </a:ext>
            </a:extLst>
          </p:cNvPr>
          <p:cNvSpPr/>
          <p:nvPr/>
        </p:nvSpPr>
        <p:spPr>
          <a:xfrm>
            <a:off x="-133350" y="1524000"/>
            <a:ext cx="12458700" cy="45719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8A05417-0393-2A04-5A2E-3DB27A1E3606}"/>
              </a:ext>
            </a:extLst>
          </p:cNvPr>
          <p:cNvSpPr txBox="1"/>
          <p:nvPr/>
        </p:nvSpPr>
        <p:spPr>
          <a:xfrm>
            <a:off x="661245" y="1805073"/>
            <a:ext cx="1086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cs-CZ" sz="2400" dirty="0"/>
              <a:t>vývojářský tým z okolí Okříšek</a:t>
            </a:r>
          </a:p>
          <a:p>
            <a:pPr marL="285750" indent="-285750" algn="just"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cs-CZ" sz="2400" dirty="0"/>
              <a:t>zaměření: vývoj webových aplikací, management sociálních sítí, vývoj menších desktopových programů</a:t>
            </a:r>
          </a:p>
          <a:p>
            <a:pPr marL="285750" indent="-285750"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cs-CZ" sz="2400" dirty="0"/>
              <a:t>členi: </a:t>
            </a:r>
          </a:p>
        </p:txBody>
      </p:sp>
      <p:pic>
        <p:nvPicPr>
          <p:cNvPr id="13" name="Obrázek 12" descr="Obsah obrázku Lidská tvář, osoba, obočí, krk&#10;&#10;Popis byl vytvořen automaticky">
            <a:extLst>
              <a:ext uri="{FF2B5EF4-FFF2-40B4-BE49-F238E27FC236}">
                <a16:creationId xmlns:a16="http://schemas.microsoft.com/office/drawing/2014/main" id="{8523C40C-899B-022D-C5F9-2837E0E9A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99" y="3267368"/>
            <a:ext cx="2174875" cy="2174875"/>
          </a:xfrm>
          <a:prstGeom prst="ellipse">
            <a:avLst/>
          </a:prstGeom>
          <a:ln>
            <a:noFill/>
          </a:ln>
        </p:spPr>
      </p:pic>
      <p:pic>
        <p:nvPicPr>
          <p:cNvPr id="15" name="Obrázek 14" descr="Obsah obrázku Lidská tvář, osoba, Čelo, Brada&#10;&#10;Popis byl vytvořen automaticky">
            <a:extLst>
              <a:ext uri="{FF2B5EF4-FFF2-40B4-BE49-F238E27FC236}">
                <a16:creationId xmlns:a16="http://schemas.microsoft.com/office/drawing/2014/main" id="{01109CEC-EB68-5A69-8CC6-469E64411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66" y="3409677"/>
            <a:ext cx="2070100" cy="2070100"/>
          </a:xfrm>
          <a:prstGeom prst="ellipse">
            <a:avLst/>
          </a:prstGeom>
        </p:spPr>
      </p:pic>
      <p:pic>
        <p:nvPicPr>
          <p:cNvPr id="18" name="Obrázek 17" descr="Obsah obrázku Lidská tvář, osoba, krk, Brada&#10;&#10;Popis byl vytvořen automaticky">
            <a:extLst>
              <a:ext uri="{FF2B5EF4-FFF2-40B4-BE49-F238E27FC236}">
                <a16:creationId xmlns:a16="http://schemas.microsoft.com/office/drawing/2014/main" id="{2A4F8352-84DC-D9D5-CB21-B8986A2BC8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09" y="3267368"/>
            <a:ext cx="2521724" cy="2322056"/>
          </a:xfrm>
          <a:prstGeom prst="ellipse">
            <a:avLst/>
          </a:prstGeom>
        </p:spPr>
      </p:pic>
      <p:sp>
        <p:nvSpPr>
          <p:cNvPr id="19" name="TextovéPole 18">
            <a:extLst>
              <a:ext uri="{FF2B5EF4-FFF2-40B4-BE49-F238E27FC236}">
                <a16:creationId xmlns:a16="http://schemas.microsoft.com/office/drawing/2014/main" id="{F06B265A-EBE2-83EA-C2AA-6AD564918098}"/>
              </a:ext>
            </a:extLst>
          </p:cNvPr>
          <p:cNvSpPr txBox="1"/>
          <p:nvPr/>
        </p:nvSpPr>
        <p:spPr>
          <a:xfrm>
            <a:off x="1508191" y="5589424"/>
            <a:ext cx="2567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b="1" dirty="0"/>
              <a:t>Dominik Urbánek,</a:t>
            </a:r>
            <a:br>
              <a:rPr lang="cs-CZ" dirty="0"/>
            </a:br>
            <a:r>
              <a:rPr lang="cs-CZ" dirty="0"/>
              <a:t>designér, grafik, front-end,</a:t>
            </a:r>
            <a:br>
              <a:rPr lang="cs-CZ" dirty="0"/>
            </a:br>
            <a:r>
              <a:rPr lang="cs-CZ" dirty="0" err="1"/>
              <a:t>back</a:t>
            </a:r>
            <a:r>
              <a:rPr lang="cs-CZ" dirty="0"/>
              <a:t>-up developer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0717112-17DF-151A-A491-1C6E501F398C}"/>
              </a:ext>
            </a:extLst>
          </p:cNvPr>
          <p:cNvSpPr txBox="1"/>
          <p:nvPr/>
        </p:nvSpPr>
        <p:spPr>
          <a:xfrm>
            <a:off x="4922187" y="5589424"/>
            <a:ext cx="2564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b="1" dirty="0"/>
              <a:t>Šimon Švarc</a:t>
            </a:r>
            <a:r>
              <a:rPr lang="cs-CZ" dirty="0"/>
              <a:t>,</a:t>
            </a:r>
            <a:br>
              <a:rPr lang="cs-CZ" dirty="0"/>
            </a:br>
            <a:r>
              <a:rPr lang="cs-CZ" dirty="0"/>
              <a:t>C. E. O., </a:t>
            </a:r>
            <a:r>
              <a:rPr lang="cs-CZ" dirty="0" err="1"/>
              <a:t>project</a:t>
            </a:r>
            <a:r>
              <a:rPr lang="cs-CZ" dirty="0"/>
              <a:t> manager, </a:t>
            </a:r>
          </a:p>
          <a:p>
            <a:r>
              <a:rPr lang="cs-CZ" dirty="0" err="1"/>
              <a:t>main</a:t>
            </a:r>
            <a:r>
              <a:rPr lang="cs-CZ" dirty="0"/>
              <a:t> developer, </a:t>
            </a:r>
            <a:r>
              <a:rPr lang="cs-CZ" dirty="0" err="1"/>
              <a:t>back</a:t>
            </a:r>
            <a:r>
              <a:rPr lang="cs-CZ" dirty="0"/>
              <a:t>-end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EA296DA-DFF8-C5EB-305F-C5B20D89F3D9}"/>
              </a:ext>
            </a:extLst>
          </p:cNvPr>
          <p:cNvSpPr txBox="1"/>
          <p:nvPr/>
        </p:nvSpPr>
        <p:spPr>
          <a:xfrm>
            <a:off x="8198498" y="5595501"/>
            <a:ext cx="2853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b="1" dirty="0"/>
              <a:t>Martin Ošmera</a:t>
            </a:r>
            <a:br>
              <a:rPr lang="cs-CZ" b="1" dirty="0"/>
            </a:br>
            <a:r>
              <a:rPr lang="cs-CZ" dirty="0"/>
              <a:t>tester, propagace, marketing,</a:t>
            </a:r>
            <a:br>
              <a:rPr lang="cs-CZ" dirty="0"/>
            </a:br>
            <a:r>
              <a:rPr lang="cs-CZ" dirty="0"/>
              <a:t>dotace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40500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 descr="Obsah obrázku klipart, Grafika, kreslené&#10;&#10;Popis byl vytvořen automaticky">
            <a:extLst>
              <a:ext uri="{FF2B5EF4-FFF2-40B4-BE49-F238E27FC236}">
                <a16:creationId xmlns:a16="http://schemas.microsoft.com/office/drawing/2014/main" id="{E5E95645-DC18-FC27-0B3C-D8A65CDCB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90" y="78318"/>
            <a:ext cx="1309585" cy="1308655"/>
          </a:xfrm>
          <a:prstGeom prst="rect">
            <a:avLst/>
          </a:prstGeom>
          <a:ln>
            <a:noFill/>
          </a:ln>
        </p:spPr>
      </p:pic>
      <p:pic>
        <p:nvPicPr>
          <p:cNvPr id="3" name="Obrázek 2" descr="Obsah obrázku Písmo, Grafika, text, logo">
            <a:extLst>
              <a:ext uri="{FF2B5EF4-FFF2-40B4-BE49-F238E27FC236}">
                <a16:creationId xmlns:a16="http://schemas.microsoft.com/office/drawing/2014/main" id="{C91292B2-24A5-A687-8C2D-E385534A0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48" y="-58710"/>
            <a:ext cx="6241504" cy="1863783"/>
          </a:xfrm>
          <a:prstGeom prst="rect">
            <a:avLst/>
          </a:prstGeom>
          <a:ln>
            <a:noFill/>
          </a:ln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78AB9BE7-A5D1-7485-73D2-210E43D27816}"/>
              </a:ext>
            </a:extLst>
          </p:cNvPr>
          <p:cNvSpPr/>
          <p:nvPr/>
        </p:nvSpPr>
        <p:spPr>
          <a:xfrm>
            <a:off x="-133350" y="1524000"/>
            <a:ext cx="12458700" cy="45719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B2EED54-6FDA-954D-8484-BA101B64FCD5}"/>
              </a:ext>
            </a:extLst>
          </p:cNvPr>
          <p:cNvSpPr txBox="1"/>
          <p:nvPr/>
        </p:nvSpPr>
        <p:spPr>
          <a:xfrm>
            <a:off x="1365250" y="2162054"/>
            <a:ext cx="946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cs-CZ" sz="2400" dirty="0"/>
              <a:t>projekt: stejnojmenná sociální síť, Krejzik.cz</a:t>
            </a:r>
          </a:p>
          <a:p>
            <a:pPr marL="285750" indent="-285750"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cs-CZ" sz="2400" dirty="0"/>
              <a:t>použití GitHubu jako verzovacího systému</a:t>
            </a:r>
          </a:p>
          <a:p>
            <a:pPr marL="285750" indent="-285750"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cs-CZ" sz="2400" dirty="0"/>
              <a:t>technologie: HTML5, CSS 3 , JavaScript, PHP (8.2.9) + SQL</a:t>
            </a:r>
          </a:p>
        </p:txBody>
      </p:sp>
      <p:pic>
        <p:nvPicPr>
          <p:cNvPr id="10" name="Obrázek 9" descr="Obsah obrázku kruh, symbol, logo, Písmo&#10;&#10;Popis byl vytvořen automaticky">
            <a:extLst>
              <a:ext uri="{FF2B5EF4-FFF2-40B4-BE49-F238E27FC236}">
                <a16:creationId xmlns:a16="http://schemas.microsoft.com/office/drawing/2014/main" id="{3987E651-135F-70BD-1E8F-8080B5CC7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0" y="4224019"/>
            <a:ext cx="3530600" cy="1906524"/>
          </a:xfrm>
          <a:prstGeom prst="rect">
            <a:avLst/>
          </a:prstGeom>
        </p:spPr>
      </p:pic>
      <p:pic>
        <p:nvPicPr>
          <p:cNvPr id="12" name="Obrázek 11" descr="Obsah obrázku Písmo, Grafika, symbol, žlutá&#10;&#10;Popis byl vytvořen automaticky">
            <a:extLst>
              <a:ext uri="{FF2B5EF4-FFF2-40B4-BE49-F238E27FC236}">
                <a16:creationId xmlns:a16="http://schemas.microsoft.com/office/drawing/2014/main" id="{0DECF96C-35FD-27FE-A600-882D1E594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7" y="3987418"/>
            <a:ext cx="2143125" cy="2143125"/>
          </a:xfrm>
          <a:prstGeom prst="rect">
            <a:avLst/>
          </a:prstGeom>
        </p:spPr>
      </p:pic>
      <p:pic>
        <p:nvPicPr>
          <p:cNvPr id="14" name="Obrázek 13" descr="Obsah obrázku design&#10;&#10;Popis byl vytvořen automaticky">
            <a:extLst>
              <a:ext uri="{FF2B5EF4-FFF2-40B4-BE49-F238E27FC236}">
                <a16:creationId xmlns:a16="http://schemas.microsoft.com/office/drawing/2014/main" id="{91112C23-75AF-F71C-C442-7783B3D1B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9" y="3954718"/>
            <a:ext cx="4521920" cy="226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7C324F17-A565-2430-6737-E751960BBEE5}"/>
              </a:ext>
            </a:extLst>
          </p:cNvPr>
          <p:cNvSpPr/>
          <p:nvPr/>
        </p:nvSpPr>
        <p:spPr>
          <a:xfrm>
            <a:off x="-711200" y="5575300"/>
            <a:ext cx="13893800" cy="1968500"/>
          </a:xfrm>
          <a:prstGeom prst="rect">
            <a:avLst/>
          </a:prstGeom>
          <a:solidFill>
            <a:srgbClr val="F3EE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" name="Obrázek 2" descr="Obsah obrázku text, snímek obrazovky, software, Multimediální software">
            <a:extLst>
              <a:ext uri="{FF2B5EF4-FFF2-40B4-BE49-F238E27FC236}">
                <a16:creationId xmlns:a16="http://schemas.microsoft.com/office/drawing/2014/main" id="{32E243AB-3F00-686E-4CCE-9D18E9B8B4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6" r="-160"/>
          <a:stretch/>
        </p:blipFill>
        <p:spPr>
          <a:xfrm>
            <a:off x="0" y="0"/>
            <a:ext cx="12192000" cy="58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0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číslo, diagram">
            <a:extLst>
              <a:ext uri="{FF2B5EF4-FFF2-40B4-BE49-F238E27FC236}">
                <a16:creationId xmlns:a16="http://schemas.microsoft.com/office/drawing/2014/main" id="{4E3A95E7-CEB6-A7CE-35A6-688513CED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klipart, Grafika, kreslené&#10;&#10;Popis byl vytvořen automaticky">
            <a:extLst>
              <a:ext uri="{FF2B5EF4-FFF2-40B4-BE49-F238E27FC236}">
                <a16:creationId xmlns:a16="http://schemas.microsoft.com/office/drawing/2014/main" id="{328D2C05-C87D-6BD3-C55F-95264152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74" y="-277092"/>
            <a:ext cx="1589806" cy="158867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BB77D165-0FAF-7A8D-B7C4-0CC51414FF67}"/>
              </a:ext>
            </a:extLst>
          </p:cNvPr>
          <p:cNvSpPr txBox="1"/>
          <p:nvPr/>
        </p:nvSpPr>
        <p:spPr>
          <a:xfrm>
            <a:off x="791503" y="2875000"/>
            <a:ext cx="10608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6600" dirty="0">
                <a:solidFill>
                  <a:srgbClr val="F26522"/>
                </a:solidFill>
                <a:latin typeface="Bahnschrift SemiBold" panose="020B0502040204020203" pitchFamily="34" charset="0"/>
              </a:rPr>
              <a:t>DĚKUJEME ZA POZORNOST</a:t>
            </a:r>
          </a:p>
        </p:txBody>
      </p:sp>
      <p:pic>
        <p:nvPicPr>
          <p:cNvPr id="6" name="Obrázek 5" descr="Obsah obrázku Písmo, Grafika, text, logo&#10;&#10;Popis byl vytvořen automaticky">
            <a:extLst>
              <a:ext uri="{FF2B5EF4-FFF2-40B4-BE49-F238E27FC236}">
                <a16:creationId xmlns:a16="http://schemas.microsoft.com/office/drawing/2014/main" id="{85BB0A4E-7E80-439F-9715-A282A393A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12" y="6327182"/>
            <a:ext cx="1909612" cy="570231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10973F1-6313-0662-1BAD-79CBD15B3133}"/>
              </a:ext>
            </a:extLst>
          </p:cNvPr>
          <p:cNvSpPr txBox="1"/>
          <p:nvPr/>
        </p:nvSpPr>
        <p:spPr>
          <a:xfrm>
            <a:off x="10698024" y="6251082"/>
            <a:ext cx="190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>
                <a:solidFill>
                  <a:srgbClr val="F26522"/>
                </a:solidFill>
                <a:latin typeface="Bahnschrift SemiLight" panose="020B0502040204020203" pitchFamily="34" charset="0"/>
              </a:rPr>
              <a:t>2023©</a:t>
            </a:r>
            <a:endParaRPr lang="cs-CZ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74851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164</TotalTime>
  <Words>96</Words>
  <Application>Microsoft Office PowerPoint</Application>
  <PresentationFormat>Širokoúhlá obrazovka</PresentationFormat>
  <Paragraphs>12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Bahnschrift SemiBold</vt:lpstr>
      <vt:lpstr>Bahnschrift SemiLight</vt:lpstr>
      <vt:lpstr>Gill Sans MT</vt:lpstr>
      <vt:lpstr>Balík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Švarc Šimon</dc:creator>
  <cp:lastModifiedBy>Švarc Šimon</cp:lastModifiedBy>
  <cp:revision>2</cp:revision>
  <dcterms:created xsi:type="dcterms:W3CDTF">2023-10-04T14:12:13Z</dcterms:created>
  <dcterms:modified xsi:type="dcterms:W3CDTF">2023-10-04T18:44:55Z</dcterms:modified>
</cp:coreProperties>
</file>