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2743200"/>
  <p:notesSz cx="6858000" cy="9144000"/>
  <p:defaultTextStyle>
    <a:defPPr>
      <a:defRPr lang="en-US"/>
    </a:defPPr>
    <a:lvl1pPr marL="0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7354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34708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602062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69416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36771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204125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71479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38833" algn="l" defTabSz="1734708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1008"/>
      </p:cViewPr>
      <p:guideLst>
        <p:guide orient="horz" pos="864"/>
        <p:guide pos="5760"/>
      </p:guideLst>
    </p:cSldViewPr>
  </p:slideViewPr>
  <p:notesTextViewPr>
    <p:cViewPr>
      <p:scale>
        <a:sx n="100" d="100"/>
        <a:sy n="100" d="100"/>
      </p:scale>
      <p:origin x="0" y="6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4D6E-D693-492D-9670-8743D5EDC713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001000" y="685800"/>
            <a:ext cx="2286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EB35-E9FE-454C-B830-F896FC18C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67354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34708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02062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469416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336771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04125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071479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6938833" algn="l" defTabSz="173470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</a:t>
            </a:r>
            <a:r>
              <a:rPr lang="en-US" baseline="0" dirty="0" smtClean="0"/>
              <a:t> HEALTH ORGANISATION </a:t>
            </a:r>
          </a:p>
          <a:p>
            <a:r>
              <a:rPr lang="en-US" baseline="0" dirty="0" smtClean="0"/>
              <a:t>IN INDIA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B35-E9FE-454C-B830-F896FC18C6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52171"/>
            <a:ext cx="155448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54480"/>
            <a:ext cx="128016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34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02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6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36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04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3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93041"/>
            <a:ext cx="8229600" cy="4119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93041"/>
            <a:ext cx="24384000" cy="4119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762760"/>
            <a:ext cx="15544800" cy="544830"/>
          </a:xfrm>
        </p:spPr>
        <p:txBody>
          <a:bodyPr anchor="t"/>
          <a:lstStyle>
            <a:lvl1pPr algn="l">
              <a:defRPr sz="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1162686"/>
            <a:ext cx="15544800" cy="600074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6735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3470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6020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46941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33677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20412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07147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693883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26490"/>
            <a:ext cx="16306800" cy="3186431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126490"/>
            <a:ext cx="16306800" cy="3186431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856"/>
            <a:ext cx="16459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14045"/>
            <a:ext cx="8080376" cy="255905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67354" indent="0">
              <a:buNone/>
              <a:defRPr sz="3800" b="1"/>
            </a:lvl2pPr>
            <a:lvl3pPr marL="1734708" indent="0">
              <a:buNone/>
              <a:defRPr sz="3400" b="1"/>
            </a:lvl3pPr>
            <a:lvl4pPr marL="2602062" indent="0">
              <a:buNone/>
              <a:defRPr sz="3000" b="1"/>
            </a:lvl4pPr>
            <a:lvl5pPr marL="3469416" indent="0">
              <a:buNone/>
              <a:defRPr sz="3000" b="1"/>
            </a:lvl5pPr>
            <a:lvl6pPr marL="4336771" indent="0">
              <a:buNone/>
              <a:defRPr sz="3000" b="1"/>
            </a:lvl6pPr>
            <a:lvl7pPr marL="5204125" indent="0">
              <a:buNone/>
              <a:defRPr sz="3000" b="1"/>
            </a:lvl7pPr>
            <a:lvl8pPr marL="6071479" indent="0">
              <a:buNone/>
              <a:defRPr sz="3000" b="1"/>
            </a:lvl8pPr>
            <a:lvl9pPr marL="6938833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869950"/>
            <a:ext cx="8080376" cy="1580516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614045"/>
            <a:ext cx="8083550" cy="255905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67354" indent="0">
              <a:buNone/>
              <a:defRPr sz="3800" b="1"/>
            </a:lvl2pPr>
            <a:lvl3pPr marL="1734708" indent="0">
              <a:buNone/>
              <a:defRPr sz="3400" b="1"/>
            </a:lvl3pPr>
            <a:lvl4pPr marL="2602062" indent="0">
              <a:buNone/>
              <a:defRPr sz="3000" b="1"/>
            </a:lvl4pPr>
            <a:lvl5pPr marL="3469416" indent="0">
              <a:buNone/>
              <a:defRPr sz="3000" b="1"/>
            </a:lvl5pPr>
            <a:lvl6pPr marL="4336771" indent="0">
              <a:buNone/>
              <a:defRPr sz="3000" b="1"/>
            </a:lvl6pPr>
            <a:lvl7pPr marL="5204125" indent="0">
              <a:buNone/>
              <a:defRPr sz="3000" b="1"/>
            </a:lvl7pPr>
            <a:lvl8pPr marL="6071479" indent="0">
              <a:buNone/>
              <a:defRPr sz="3000" b="1"/>
            </a:lvl8pPr>
            <a:lvl9pPr marL="6938833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869950"/>
            <a:ext cx="8083550" cy="1580516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09220"/>
            <a:ext cx="6016626" cy="464820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09220"/>
            <a:ext cx="10223500" cy="2341246"/>
          </a:xfrm>
        </p:spPr>
        <p:txBody>
          <a:bodyPr/>
          <a:lstStyle>
            <a:lvl1pPr>
              <a:defRPr sz="6100"/>
            </a:lvl1pPr>
            <a:lvl2pPr>
              <a:defRPr sz="5300"/>
            </a:lvl2pPr>
            <a:lvl3pPr>
              <a:defRPr sz="46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574041"/>
            <a:ext cx="6016626" cy="1876426"/>
          </a:xfrm>
        </p:spPr>
        <p:txBody>
          <a:bodyPr/>
          <a:lstStyle>
            <a:lvl1pPr marL="0" indent="0">
              <a:buNone/>
              <a:defRPr sz="2700"/>
            </a:lvl1pPr>
            <a:lvl2pPr marL="867354" indent="0">
              <a:buNone/>
              <a:defRPr sz="2300"/>
            </a:lvl2pPr>
            <a:lvl3pPr marL="1734708" indent="0">
              <a:buNone/>
              <a:defRPr sz="1900"/>
            </a:lvl3pPr>
            <a:lvl4pPr marL="2602062" indent="0">
              <a:buNone/>
              <a:defRPr sz="1700"/>
            </a:lvl4pPr>
            <a:lvl5pPr marL="3469416" indent="0">
              <a:buNone/>
              <a:defRPr sz="1700"/>
            </a:lvl5pPr>
            <a:lvl6pPr marL="4336771" indent="0">
              <a:buNone/>
              <a:defRPr sz="1700"/>
            </a:lvl6pPr>
            <a:lvl7pPr marL="5204125" indent="0">
              <a:buNone/>
              <a:defRPr sz="1700"/>
            </a:lvl7pPr>
            <a:lvl8pPr marL="6071479" indent="0">
              <a:buNone/>
              <a:defRPr sz="1700"/>
            </a:lvl8pPr>
            <a:lvl9pPr marL="6938833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920240"/>
            <a:ext cx="10972800" cy="226696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245111"/>
            <a:ext cx="10972800" cy="1645920"/>
          </a:xfrm>
        </p:spPr>
        <p:txBody>
          <a:bodyPr/>
          <a:lstStyle>
            <a:lvl1pPr marL="0" indent="0">
              <a:buNone/>
              <a:defRPr sz="6100"/>
            </a:lvl1pPr>
            <a:lvl2pPr marL="867354" indent="0">
              <a:buNone/>
              <a:defRPr sz="5300"/>
            </a:lvl2pPr>
            <a:lvl3pPr marL="1734708" indent="0">
              <a:buNone/>
              <a:defRPr sz="4600"/>
            </a:lvl3pPr>
            <a:lvl4pPr marL="2602062" indent="0">
              <a:buNone/>
              <a:defRPr sz="3800"/>
            </a:lvl4pPr>
            <a:lvl5pPr marL="3469416" indent="0">
              <a:buNone/>
              <a:defRPr sz="3800"/>
            </a:lvl5pPr>
            <a:lvl6pPr marL="4336771" indent="0">
              <a:buNone/>
              <a:defRPr sz="3800"/>
            </a:lvl6pPr>
            <a:lvl7pPr marL="5204125" indent="0">
              <a:buNone/>
              <a:defRPr sz="3800"/>
            </a:lvl7pPr>
            <a:lvl8pPr marL="6071479" indent="0">
              <a:buNone/>
              <a:defRPr sz="3800"/>
            </a:lvl8pPr>
            <a:lvl9pPr marL="6938833" indent="0">
              <a:buNone/>
              <a:defRPr sz="3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2146936"/>
            <a:ext cx="10972800" cy="321944"/>
          </a:xfrm>
        </p:spPr>
        <p:txBody>
          <a:bodyPr/>
          <a:lstStyle>
            <a:lvl1pPr marL="0" indent="0">
              <a:buNone/>
              <a:defRPr sz="2700"/>
            </a:lvl1pPr>
            <a:lvl2pPr marL="867354" indent="0">
              <a:buNone/>
              <a:defRPr sz="2300"/>
            </a:lvl2pPr>
            <a:lvl3pPr marL="1734708" indent="0">
              <a:buNone/>
              <a:defRPr sz="1900"/>
            </a:lvl3pPr>
            <a:lvl4pPr marL="2602062" indent="0">
              <a:buNone/>
              <a:defRPr sz="1700"/>
            </a:lvl4pPr>
            <a:lvl5pPr marL="3469416" indent="0">
              <a:buNone/>
              <a:defRPr sz="1700"/>
            </a:lvl5pPr>
            <a:lvl6pPr marL="4336771" indent="0">
              <a:buNone/>
              <a:defRPr sz="1700"/>
            </a:lvl6pPr>
            <a:lvl7pPr marL="5204125" indent="0">
              <a:buNone/>
              <a:defRPr sz="1700"/>
            </a:lvl7pPr>
            <a:lvl8pPr marL="6071479" indent="0">
              <a:buNone/>
              <a:defRPr sz="1700"/>
            </a:lvl8pPr>
            <a:lvl9pPr marL="6938833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09856"/>
            <a:ext cx="16459200" cy="457200"/>
          </a:xfrm>
          <a:prstGeom prst="rect">
            <a:avLst/>
          </a:prstGeom>
        </p:spPr>
        <p:txBody>
          <a:bodyPr vert="horz" lIns="173471" tIns="86735" rIns="173471" bIns="86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40081"/>
            <a:ext cx="16459200" cy="1810385"/>
          </a:xfrm>
          <a:prstGeom prst="rect">
            <a:avLst/>
          </a:prstGeom>
        </p:spPr>
        <p:txBody>
          <a:bodyPr vert="horz" lIns="173471" tIns="86735" rIns="173471" bIns="86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2542541"/>
            <a:ext cx="4267200" cy="146050"/>
          </a:xfrm>
          <a:prstGeom prst="rect">
            <a:avLst/>
          </a:prstGeom>
        </p:spPr>
        <p:txBody>
          <a:bodyPr vert="horz" lIns="173471" tIns="86735" rIns="173471" bIns="86735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D956-645D-4ABE-A6FD-14FB4E50137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2542541"/>
            <a:ext cx="5791200" cy="146050"/>
          </a:xfrm>
          <a:prstGeom prst="rect">
            <a:avLst/>
          </a:prstGeom>
        </p:spPr>
        <p:txBody>
          <a:bodyPr vert="horz" lIns="173471" tIns="86735" rIns="173471" bIns="86735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2542541"/>
            <a:ext cx="4267200" cy="146050"/>
          </a:xfrm>
          <a:prstGeom prst="rect">
            <a:avLst/>
          </a:prstGeom>
        </p:spPr>
        <p:txBody>
          <a:bodyPr vert="horz" lIns="173471" tIns="86735" rIns="173471" bIns="86735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10BA-F59C-4930-892A-89B2BA48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4708" rtl="0" eaLnBrk="1" latinLnBrk="0" hangingPunct="1">
        <a:spcBef>
          <a:spcPct val="0"/>
        </a:spcBef>
        <a:buNone/>
        <a:defRPr sz="8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0516" indent="-650516" algn="l" defTabSz="1734708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09450" indent="-542096" algn="l" defTabSz="1734708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8385" indent="-433677" algn="l" defTabSz="173470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35739" indent="-433677" algn="l" defTabSz="1734708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03094" indent="-433677" algn="l" defTabSz="1734708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70448" indent="-433677" algn="l" defTabSz="173470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637802" indent="-433677" algn="l" defTabSz="173470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505156" indent="-433677" algn="l" defTabSz="173470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372510" indent="-433677" algn="l" defTabSz="173470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7354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34708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602062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69416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36771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204125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71479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38833" algn="l" defTabSz="1734708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0"/>
            <a:ext cx="16078200" cy="27432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/>
          <a:srcRect t="13889" r="61755" b="13889"/>
          <a:stretch>
            <a:fillRect/>
          </a:stretch>
        </p:blipFill>
        <p:spPr>
          <a:xfrm>
            <a:off x="0" y="0"/>
            <a:ext cx="2971368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0" y="0"/>
            <a:ext cx="1531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  <a:latin typeface="Baskerville Old Face" pitchFamily="18" charset="0"/>
              </a:rPr>
              <a:t>WORLD</a:t>
            </a:r>
            <a:r>
              <a:rPr lang="en-US" sz="7200" baseline="0" dirty="0" smtClean="0">
                <a:solidFill>
                  <a:srgbClr val="C00000"/>
                </a:solidFill>
                <a:latin typeface="Baskerville Old Face" pitchFamily="18" charset="0"/>
              </a:rPr>
              <a:t> HEALTH ORGANISATION </a:t>
            </a:r>
          </a:p>
          <a:p>
            <a:r>
              <a:rPr lang="en-US" sz="7200" baseline="0" dirty="0" smtClean="0">
                <a:solidFill>
                  <a:srgbClr val="C00000"/>
                </a:solidFill>
                <a:latin typeface="Baskerville Old Face" pitchFamily="18" charset="0"/>
              </a:rPr>
              <a:t>IN INDIA</a:t>
            </a:r>
            <a:endParaRPr lang="en-US" sz="7200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verma</dc:creator>
  <cp:lastModifiedBy>verma</cp:lastModifiedBy>
  <cp:revision>4</cp:revision>
  <dcterms:created xsi:type="dcterms:W3CDTF">2017-11-08T17:38:26Z</dcterms:created>
  <dcterms:modified xsi:type="dcterms:W3CDTF">2017-11-09T06:45:18Z</dcterms:modified>
</cp:coreProperties>
</file>