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479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9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2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37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88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59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27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07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31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04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3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0A41D-E4C8-4F31-80A7-5705279C2297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50ABC-E60F-453A-A89A-AE7A857D92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3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/>
          <p:cNvCxnSpPr>
            <a:cxnSpLocks/>
          </p:cNvCxnSpPr>
          <p:nvPr/>
        </p:nvCxnSpPr>
        <p:spPr>
          <a:xfrm>
            <a:off x="1876654" y="2770870"/>
            <a:ext cx="5109357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79604" y="1860274"/>
            <a:ext cx="1652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インターネット（ダウンロード）</a:t>
            </a:r>
            <a:endParaRPr kumimoji="1" lang="ja-JP" altLang="en-US" sz="1400" dirty="0">
              <a:latin typeface="游ゴシック" panose="020B0400000000000000" pitchFamily="50" charset="-128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 flipH="1">
            <a:off x="1518914" y="3218270"/>
            <a:ext cx="9848" cy="121502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/>
          <p:cNvCxnSpPr>
            <a:cxnSpLocks/>
          </p:cNvCxnSpPr>
          <p:nvPr/>
        </p:nvCxnSpPr>
        <p:spPr>
          <a:xfrm>
            <a:off x="7606748" y="2759361"/>
            <a:ext cx="2618222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1306639" y="5153122"/>
            <a:ext cx="45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PC</a:t>
            </a:r>
            <a:endParaRPr kumimoji="1" lang="ja-JP" altLang="en-US" sz="1400">
              <a:latin typeface="游ゴシック" panose="020B0400000000000000" pitchFamily="50" charset="-128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1587B25-AFA5-F6E0-BA1C-B54A9D6FF841}"/>
              </a:ext>
            </a:extLst>
          </p:cNvPr>
          <p:cNvGrpSpPr/>
          <p:nvPr/>
        </p:nvGrpSpPr>
        <p:grpSpPr>
          <a:xfrm>
            <a:off x="6612835" y="2189004"/>
            <a:ext cx="4470213" cy="2280576"/>
            <a:chOff x="3292248" y="2189004"/>
            <a:chExt cx="4470213" cy="2280576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614" y="2769704"/>
              <a:ext cx="719847" cy="719847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6A0540D-125F-F469-209A-AC99BA2EB53C}"/>
                </a:ext>
              </a:extLst>
            </p:cNvPr>
            <p:cNvGrpSpPr/>
            <p:nvPr/>
          </p:nvGrpSpPr>
          <p:grpSpPr>
            <a:xfrm>
              <a:off x="3292248" y="2189004"/>
              <a:ext cx="4451870" cy="2280576"/>
              <a:chOff x="3292248" y="2189004"/>
              <a:chExt cx="4451870" cy="2280576"/>
            </a:xfrm>
          </p:grpSpPr>
          <p:sp>
            <p:nvSpPr>
              <p:cNvPr id="55" name="テキスト ボックス 54"/>
              <p:cNvSpPr txBox="1"/>
              <p:nvPr/>
            </p:nvSpPr>
            <p:spPr>
              <a:xfrm>
                <a:off x="3568275" y="3485984"/>
                <a:ext cx="11957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400">
                    <a:latin typeface="游ゴシック" panose="020B0400000000000000" pitchFamily="50" charset="-128"/>
                    <a:ea typeface="游ゴシック" panose="020B0400000000000000" pitchFamily="50" charset="-128"/>
                    <a:cs typeface="Arial" panose="020B0604020202020204" pitchFamily="34" charset="0"/>
                  </a:rPr>
                  <a:t>Web</a:t>
                </a:r>
                <a:r>
                  <a:rPr kumimoji="1" lang="ja-JP" altLang="en-US" sz="1400">
                    <a:latin typeface="游ゴシック" panose="020B0400000000000000" pitchFamily="50" charset="-128"/>
                    <a:ea typeface="游ゴシック" panose="020B0400000000000000" pitchFamily="50" charset="-128"/>
                    <a:cs typeface="Arial" panose="020B0604020202020204" pitchFamily="34" charset="0"/>
                  </a:rPr>
                  <a:t>サーバ</a:t>
                </a:r>
              </a:p>
            </p:txBody>
          </p:sp>
          <p:sp>
            <p:nvSpPr>
              <p:cNvPr id="57" name="テキスト ボックス 56"/>
              <p:cNvSpPr txBox="1"/>
              <p:nvPr/>
            </p:nvSpPr>
            <p:spPr>
              <a:xfrm>
                <a:off x="6447969" y="3456690"/>
                <a:ext cx="129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>
                    <a:latin typeface="游ゴシック" panose="020B0400000000000000" pitchFamily="50" charset="-128"/>
                    <a:ea typeface="游ゴシック" panose="020B0400000000000000" pitchFamily="50" charset="-128"/>
                    <a:cs typeface="Arial" panose="020B0604020202020204" pitchFamily="34" charset="0"/>
                  </a:rPr>
                  <a:t>DB</a:t>
                </a:r>
                <a:r>
                  <a:rPr kumimoji="1" lang="ja-JP" altLang="en-US" sz="1400">
                    <a:latin typeface="游ゴシック" panose="020B0400000000000000" pitchFamily="50" charset="-128"/>
                    <a:ea typeface="游ゴシック" panose="020B0400000000000000" pitchFamily="50" charset="-128"/>
                    <a:cs typeface="Arial" panose="020B0604020202020204" pitchFamily="34" charset="0"/>
                  </a:rPr>
                  <a:t>サーバ</a:t>
                </a:r>
              </a:p>
            </p:txBody>
          </p:sp>
          <p:sp>
            <p:nvSpPr>
              <p:cNvPr id="31" name="正方形/長方形 30"/>
              <p:cNvSpPr/>
              <p:nvPr/>
            </p:nvSpPr>
            <p:spPr>
              <a:xfrm>
                <a:off x="3327171" y="3789357"/>
                <a:ext cx="4416947" cy="68022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テキスト ボックス 92"/>
              <p:cNvSpPr txBox="1"/>
              <p:nvPr/>
            </p:nvSpPr>
            <p:spPr>
              <a:xfrm>
                <a:off x="3751758" y="3985060"/>
                <a:ext cx="34634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游ゴシック" panose="020B0400000000000000" pitchFamily="50" charset="-128"/>
                    <a:ea typeface="游ゴシック" panose="020B0400000000000000" pitchFamily="50" charset="-128"/>
                    <a:cs typeface="Arial" panose="020B0604020202020204" pitchFamily="34" charset="0"/>
                  </a:rPr>
                  <a:t>仮想データベース環境を前提として設計</a:t>
                </a:r>
              </a:p>
            </p:txBody>
          </p:sp>
          <p:pic>
            <p:nvPicPr>
              <p:cNvPr id="6" name="図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24770" y="2189004"/>
                <a:ext cx="1234286" cy="1234286"/>
              </a:xfrm>
              <a:prstGeom prst="rect">
                <a:avLst/>
              </a:prstGeom>
            </p:spPr>
          </p:pic>
          <p:pic>
            <p:nvPicPr>
              <p:cNvPr id="15" name="図 1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2248" y="2411895"/>
                <a:ext cx="746352" cy="746352"/>
              </a:xfrm>
              <a:prstGeom prst="rect">
                <a:avLst/>
              </a:prstGeom>
            </p:spPr>
          </p:pic>
          <p:pic>
            <p:nvPicPr>
              <p:cNvPr id="47" name="図 4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7240" y="2215508"/>
                <a:ext cx="1234286" cy="1234286"/>
              </a:xfrm>
              <a:prstGeom prst="rect">
                <a:avLst/>
              </a:prstGeom>
            </p:spPr>
          </p:pic>
        </p:grpSp>
      </p:grpSp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31" y="4306956"/>
            <a:ext cx="861392" cy="861392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3D69984-2FBD-DA96-0828-A78E224738DB}"/>
              </a:ext>
            </a:extLst>
          </p:cNvPr>
          <p:cNvGrpSpPr/>
          <p:nvPr/>
        </p:nvGrpSpPr>
        <p:grpSpPr>
          <a:xfrm>
            <a:off x="3413071" y="2325957"/>
            <a:ext cx="2222492" cy="2147668"/>
            <a:chOff x="8956855" y="2337352"/>
            <a:chExt cx="2222492" cy="2147668"/>
          </a:xfrm>
        </p:grpSpPr>
        <p:sp>
          <p:nvSpPr>
            <p:cNvPr id="88" name="テキスト ボックス 87"/>
            <p:cNvSpPr txBox="1"/>
            <p:nvPr/>
          </p:nvSpPr>
          <p:spPr>
            <a:xfrm>
              <a:off x="8956855" y="3490343"/>
              <a:ext cx="22224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Arial" panose="020B0604020202020204" pitchFamily="34" charset="0"/>
                </a:rPr>
                <a:t>クライアント（アプリ）</a:t>
              </a:r>
              <a:endParaRPr kumimoji="1" lang="ja-JP" altLang="en-US" sz="14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9015161" y="3804797"/>
              <a:ext cx="1951463" cy="6802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テキスト ボックス 95"/>
            <p:cNvSpPr txBox="1"/>
            <p:nvPr/>
          </p:nvSpPr>
          <p:spPr>
            <a:xfrm>
              <a:off x="9461687" y="4019986"/>
              <a:ext cx="1471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  <a:cs typeface="Arial" panose="020B0604020202020204" pitchFamily="34" charset="0"/>
                </a:rPr>
                <a:t>データ利用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pic>
          <p:nvPicPr>
            <p:cNvPr id="59" name="図 5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0771" y="2337352"/>
              <a:ext cx="895438" cy="895438"/>
            </a:xfrm>
            <a:prstGeom prst="rect">
              <a:avLst/>
            </a:prstGeom>
          </p:spPr>
        </p:pic>
      </p:grpSp>
      <p:pic>
        <p:nvPicPr>
          <p:cNvPr id="26" name="図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86" y="2224916"/>
            <a:ext cx="1119809" cy="11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user</dc:creator>
  <cp:lastModifiedBy>Yahoo</cp:lastModifiedBy>
  <cp:revision>42</cp:revision>
  <cp:lastPrinted>2019-12-27T10:21:43Z</cp:lastPrinted>
  <dcterms:created xsi:type="dcterms:W3CDTF">2019-12-27T09:42:04Z</dcterms:created>
  <dcterms:modified xsi:type="dcterms:W3CDTF">2024-09-18T04:08:31Z</dcterms:modified>
</cp:coreProperties>
</file>