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59583" autoAdjust="0"/>
  </p:normalViewPr>
  <p:slideViewPr>
    <p:cSldViewPr snapToGrid="0">
      <p:cViewPr>
        <p:scale>
          <a:sx n="100" d="100"/>
          <a:sy n="100" d="100"/>
        </p:scale>
        <p:origin x="-1954" y="-66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35ED3-FB30-4B99-89DB-EF2DA6BAD9EC}" type="datetimeFigureOut">
              <a:rPr kumimoji="1" lang="ja-JP" altLang="en-US" smtClean="0"/>
              <a:t>2024/10/2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753CE-B3FF-40CF-9332-BE460B11F7EB}" type="slidenum">
              <a:rPr kumimoji="1" lang="ja-JP" altLang="en-US" smtClean="0"/>
              <a:t>‹#›</a:t>
            </a:fld>
            <a:endParaRPr kumimoji="1" lang="ja-JP" altLang="en-US"/>
          </a:p>
        </p:txBody>
      </p:sp>
    </p:spTree>
    <p:extLst>
      <p:ext uri="{BB962C8B-B14F-4D97-AF65-F5344CB8AC3E}">
        <p14:creationId xmlns:p14="http://schemas.microsoft.com/office/powerpoint/2010/main" val="41327237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dirty="0">
                <a:latin typeface="游ゴシック" panose="020B0400000000000000" pitchFamily="50" charset="-128"/>
                <a:ea typeface="游ゴシック" panose="020B0400000000000000" pitchFamily="50" charset="-128"/>
                <a:cs typeface="Arial" panose="020B0604020202020204" pitchFamily="34" charset="0"/>
              </a:rPr>
              <a:t>フロント・利用</a:t>
            </a:r>
            <a:r>
              <a:rPr kumimoji="1" lang="en-US" altLang="ja-JP" sz="1200" dirty="0">
                <a:latin typeface="游ゴシック" panose="020B0400000000000000" pitchFamily="50" charset="-128"/>
                <a:ea typeface="游ゴシック" panose="020B0400000000000000" pitchFamily="50" charset="-128"/>
                <a:cs typeface="Arial" panose="020B0604020202020204" pitchFamily="34" charset="0"/>
              </a:rPr>
              <a:t>DB</a:t>
            </a:r>
            <a:r>
              <a:rPr lang="ja-JP" altLang="en-US" sz="1200" dirty="0">
                <a:latin typeface="游ゴシック" panose="020B0400000000000000" pitchFamily="50" charset="-128"/>
                <a:ea typeface="游ゴシック" panose="020B0400000000000000" pitchFamily="50" charset="-128"/>
                <a:cs typeface="Arial" panose="020B0604020202020204" pitchFamily="34" charset="0"/>
              </a:rPr>
              <a:t> </a:t>
            </a:r>
            <a:r>
              <a:rPr lang="en-US" altLang="ja-JP" sz="1200" dirty="0">
                <a:latin typeface="游ゴシック" panose="020B0400000000000000" pitchFamily="50" charset="-128"/>
                <a:ea typeface="游ゴシック" panose="020B0400000000000000" pitchFamily="50" charset="-128"/>
                <a:cs typeface="Arial" panose="020B0604020202020204" pitchFamily="34" charset="0"/>
              </a:rPr>
              <a:t>Path</a:t>
            </a:r>
            <a:r>
              <a:rPr lang="ja-JP" altLang="en-US" sz="1200" dirty="0">
                <a:latin typeface="游ゴシック" panose="020B0400000000000000" pitchFamily="50" charset="-128"/>
                <a:ea typeface="游ゴシック" panose="020B0400000000000000" pitchFamily="50" charset="-128"/>
                <a:cs typeface="Arial" panose="020B0604020202020204" pitchFamily="34" charset="0"/>
              </a:rPr>
              <a:t>イメージ</a:t>
            </a:r>
            <a:r>
              <a:rPr kumimoji="1" lang="ja-JP" altLang="en-US" sz="1200" dirty="0">
                <a:latin typeface="游ゴシック" panose="020B0400000000000000" pitchFamily="50" charset="-128"/>
                <a:ea typeface="游ゴシック" panose="020B0400000000000000" pitchFamily="50" charset="-128"/>
                <a:cs typeface="Arial" panose="020B0604020202020204" pitchFamily="34" charset="0"/>
              </a:rPr>
              <a:t>　</a:t>
            </a:r>
            <a:r>
              <a:rPr kumimoji="1" lang="ja-JP" altLang="en-US" dirty="0"/>
              <a:t>の概要説明：</a:t>
            </a:r>
            <a:endParaRPr kumimoji="1" lang="en-US" altLang="ja-JP" dirty="0"/>
          </a:p>
          <a:p>
            <a:endParaRPr kumimoji="1" lang="en-US" altLang="ja-JP" dirty="0"/>
          </a:p>
          <a:p>
            <a:r>
              <a:rPr kumimoji="1" lang="ja-JP" altLang="en-US" dirty="0"/>
              <a:t>こちらはもくじのようなものです。</a:t>
            </a:r>
            <a:endParaRPr kumimoji="1" lang="en-US" altLang="ja-JP" dirty="0"/>
          </a:p>
          <a:p>
            <a:r>
              <a:rPr kumimoji="1" lang="ja-JP" altLang="en-US" dirty="0"/>
              <a:t>各ページリンクの</a:t>
            </a:r>
            <a:r>
              <a:rPr kumimoji="1" lang="en-US" altLang="ja-JP" dirty="0"/>
              <a:t>Path</a:t>
            </a:r>
            <a:r>
              <a:rPr kumimoji="1" lang="ja-JP" altLang="en-US" dirty="0"/>
              <a:t>ルートがイメージし易いように列挙しています。</a:t>
            </a:r>
            <a:endParaRPr kumimoji="1" lang="en-US" altLang="ja-JP" dirty="0"/>
          </a:p>
          <a:p>
            <a:endParaRPr kumimoji="1" lang="en-US" altLang="ja-JP" dirty="0"/>
          </a:p>
          <a:p>
            <a:r>
              <a:rPr kumimoji="1" lang="en-US" altLang="ja-JP" dirty="0"/>
              <a:t>DB</a:t>
            </a:r>
            <a:r>
              <a:rPr kumimoji="1" lang="ja-JP" altLang="en-US" dirty="0"/>
              <a:t>は大きく分けて</a:t>
            </a:r>
            <a:r>
              <a:rPr kumimoji="1" lang="en-US" altLang="ja-JP" dirty="0"/>
              <a:t>3</a:t>
            </a:r>
            <a:r>
              <a:rPr kumimoji="1" lang="ja-JP" altLang="en-US" dirty="0"/>
              <a:t>パターンありますが、</a:t>
            </a:r>
            <a:endParaRPr kumimoji="1" lang="en-US" altLang="ja-JP" dirty="0"/>
          </a:p>
          <a:p>
            <a:r>
              <a:rPr kumimoji="1" lang="ja-JP" altLang="en-US" dirty="0"/>
              <a:t>電子学習帳など内部的にカテゴライズが必要なものに関しては、</a:t>
            </a:r>
            <a:endParaRPr kumimoji="1" lang="en-US" altLang="ja-JP" dirty="0"/>
          </a:p>
          <a:p>
            <a:r>
              <a:rPr kumimoji="1" lang="ja-JP" altLang="en-US" dirty="0"/>
              <a:t>実質複数</a:t>
            </a:r>
            <a:r>
              <a:rPr kumimoji="1" lang="en-US" altLang="ja-JP" dirty="0"/>
              <a:t>DB</a:t>
            </a:r>
            <a:r>
              <a:rPr kumimoji="1" lang="ja-JP" altLang="en-US" dirty="0"/>
              <a:t>利用の仕様でも良いかなと思ってます。</a:t>
            </a:r>
            <a:endParaRPr kumimoji="1" lang="en-US" altLang="ja-JP" dirty="0"/>
          </a:p>
        </p:txBody>
      </p:sp>
      <p:sp>
        <p:nvSpPr>
          <p:cNvPr id="4" name="スライド番号プレースホルダー 3"/>
          <p:cNvSpPr>
            <a:spLocks noGrp="1"/>
          </p:cNvSpPr>
          <p:nvPr>
            <p:ph type="sldNum" sz="quarter" idx="5"/>
          </p:nvPr>
        </p:nvSpPr>
        <p:spPr/>
        <p:txBody>
          <a:bodyPr/>
          <a:lstStyle/>
          <a:p>
            <a:fld id="{6BF753CE-B3FF-40CF-9332-BE460B11F7EB}" type="slidenum">
              <a:rPr kumimoji="1" lang="ja-JP" altLang="en-US" smtClean="0"/>
              <a:t>1</a:t>
            </a:fld>
            <a:endParaRPr kumimoji="1" lang="ja-JP" altLang="en-US"/>
          </a:p>
        </p:txBody>
      </p:sp>
    </p:spTree>
    <p:extLst>
      <p:ext uri="{BB962C8B-B14F-4D97-AF65-F5344CB8AC3E}">
        <p14:creationId xmlns:p14="http://schemas.microsoft.com/office/powerpoint/2010/main" val="1637729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ログインページの概要説明：</a:t>
            </a:r>
            <a:endParaRPr kumimoji="1" lang="en-US" altLang="ja-JP" dirty="0"/>
          </a:p>
          <a:p>
            <a:endParaRPr kumimoji="1" lang="en-US" altLang="ja-JP" dirty="0"/>
          </a:p>
          <a:p>
            <a:r>
              <a:rPr kumimoji="1" lang="ja-JP" altLang="en-US" dirty="0"/>
              <a:t>ユーザー情報の記憶の為に</a:t>
            </a:r>
            <a:r>
              <a:rPr kumimoji="1" lang="en-US" altLang="ja-JP" dirty="0"/>
              <a:t>DB</a:t>
            </a:r>
            <a:r>
              <a:rPr kumimoji="1" lang="ja-JP" altLang="en-US" dirty="0"/>
              <a:t>への登録が必要になる為、</a:t>
            </a:r>
            <a:endParaRPr kumimoji="1" lang="en-US" altLang="ja-JP" dirty="0"/>
          </a:p>
          <a:p>
            <a:r>
              <a:rPr kumimoji="1" lang="ja-JP" altLang="en-US" dirty="0"/>
              <a:t>ログイン形式でイメージしてみました。</a:t>
            </a:r>
            <a:endParaRPr kumimoji="1" lang="en-US" altLang="ja-JP" dirty="0"/>
          </a:p>
          <a:p>
            <a:endParaRPr kumimoji="1" lang="en-US" altLang="ja-JP" dirty="0"/>
          </a:p>
          <a:p>
            <a:r>
              <a:rPr kumimoji="1" lang="ja-JP" altLang="en-US" dirty="0"/>
              <a:t>セッション</a:t>
            </a:r>
            <a:r>
              <a:rPr kumimoji="1" lang="en-US" altLang="ja-JP" dirty="0"/>
              <a:t>ID</a:t>
            </a:r>
            <a:r>
              <a:rPr kumimoji="1" lang="ja-JP" altLang="en-US" dirty="0"/>
              <a:t>、トークンなどを利用した</a:t>
            </a:r>
            <a:endParaRPr kumimoji="1" lang="en-US" altLang="ja-JP" dirty="0"/>
          </a:p>
          <a:p>
            <a:r>
              <a:rPr kumimoji="1" lang="ja-JP" altLang="en-US" dirty="0"/>
              <a:t>ログイン情報管理でどうかなと考えています。</a:t>
            </a:r>
            <a:endParaRPr kumimoji="1" lang="en-US" altLang="ja-JP" dirty="0"/>
          </a:p>
          <a:p>
            <a:endParaRPr kumimoji="1" lang="en-US" altLang="ja-JP" dirty="0"/>
          </a:p>
          <a:p>
            <a:r>
              <a:rPr kumimoji="1" lang="ja-JP" altLang="en-US" dirty="0"/>
              <a:t>ここでは</a:t>
            </a:r>
            <a:endParaRPr kumimoji="1" lang="en-US" altLang="ja-JP" dirty="0"/>
          </a:p>
          <a:p>
            <a:endParaRPr kumimoji="1" lang="en-US" altLang="ja-JP" dirty="0"/>
          </a:p>
          <a:p>
            <a:r>
              <a:rPr kumimoji="1" lang="ja-JP" altLang="en-US" dirty="0"/>
              <a:t>①新規登録</a:t>
            </a:r>
            <a:endParaRPr kumimoji="1" lang="en-US" altLang="ja-JP" dirty="0"/>
          </a:p>
          <a:p>
            <a:r>
              <a:rPr kumimoji="1" lang="ja-JP" altLang="en-US" dirty="0"/>
              <a:t>②ログイン</a:t>
            </a:r>
            <a:endParaRPr kumimoji="1" lang="en-US" altLang="ja-JP" dirty="0"/>
          </a:p>
          <a:p>
            <a:r>
              <a:rPr kumimoji="1" lang="ja-JP" altLang="en-US" dirty="0"/>
              <a:t>③デモプレイ</a:t>
            </a:r>
            <a:endParaRPr kumimoji="1" lang="en-US" altLang="ja-JP" dirty="0"/>
          </a:p>
          <a:p>
            <a:r>
              <a:rPr kumimoji="1" lang="ja-JP" altLang="en-US" dirty="0"/>
              <a:t>④ログインページ画面の</a:t>
            </a:r>
            <a:r>
              <a:rPr kumimoji="1" lang="en-US" altLang="ja-JP" dirty="0"/>
              <a:t>UI</a:t>
            </a:r>
            <a:r>
              <a:rPr kumimoji="1" lang="ja-JP" altLang="en-US" dirty="0"/>
              <a:t>操作説明</a:t>
            </a:r>
            <a:endParaRPr kumimoji="1" lang="en-US" altLang="ja-JP" dirty="0"/>
          </a:p>
          <a:p>
            <a:endParaRPr kumimoji="1" lang="en-US" altLang="ja-JP" dirty="0"/>
          </a:p>
          <a:p>
            <a:r>
              <a:rPr kumimoji="1" lang="ja-JP" altLang="en-US" dirty="0"/>
              <a:t>を行うことができるイメージです。</a:t>
            </a:r>
            <a:endParaRPr kumimoji="1" lang="en-US" altLang="ja-JP" dirty="0"/>
          </a:p>
          <a:p>
            <a:endParaRPr kumimoji="1" lang="en-US" altLang="ja-JP" dirty="0"/>
          </a:p>
          <a:p>
            <a:r>
              <a:rPr kumimoji="1" lang="ja-JP" altLang="en-US" dirty="0"/>
              <a:t>新規登録時は表示を切り替える必要はありますが、</a:t>
            </a:r>
            <a:endParaRPr kumimoji="1" lang="en-US" altLang="ja-JP" dirty="0"/>
          </a:p>
          <a:p>
            <a:endParaRPr kumimoji="1" lang="en-US" altLang="ja-JP" dirty="0"/>
          </a:p>
          <a:p>
            <a:r>
              <a:rPr kumimoji="1" lang="ja-JP" altLang="en-US" dirty="0"/>
              <a:t>表示の切り替え、</a:t>
            </a:r>
            <a:endParaRPr kumimoji="1" lang="en-US" altLang="ja-JP" dirty="0"/>
          </a:p>
          <a:p>
            <a:r>
              <a:rPr kumimoji="1" lang="ja-JP" altLang="en-US" dirty="0"/>
              <a:t>別途ページへジャンプし登録処理、</a:t>
            </a:r>
            <a:endParaRPr kumimoji="1" lang="en-US" altLang="ja-JP" dirty="0"/>
          </a:p>
          <a:p>
            <a:r>
              <a:rPr kumimoji="1" lang="ja-JP" altLang="en-US" dirty="0"/>
              <a:t>最初から画面内にインターフェースを組み込んでおく</a:t>
            </a:r>
            <a:endParaRPr kumimoji="1" lang="en-US" altLang="ja-JP" dirty="0"/>
          </a:p>
          <a:p>
            <a:endParaRPr kumimoji="1" lang="en-US" altLang="ja-JP" dirty="0"/>
          </a:p>
          <a:p>
            <a:r>
              <a:rPr kumimoji="1" lang="ja-JP" altLang="en-US" dirty="0"/>
              <a:t>のいずれの方法でもやりやすい方法で良いかなと思います。</a:t>
            </a:r>
            <a:endParaRPr kumimoji="1" lang="en-US" altLang="ja-JP" dirty="0"/>
          </a:p>
          <a:p>
            <a:r>
              <a:rPr kumimoji="1" lang="ja-JP" altLang="en-US" dirty="0"/>
              <a:t>他にアイデアがあれば、他の方法でも大丈夫です。</a:t>
            </a:r>
            <a:endParaRPr kumimoji="1" lang="en-US" altLang="ja-JP" dirty="0"/>
          </a:p>
        </p:txBody>
      </p:sp>
      <p:sp>
        <p:nvSpPr>
          <p:cNvPr id="4" name="スライド番号プレースホルダー 3"/>
          <p:cNvSpPr>
            <a:spLocks noGrp="1"/>
          </p:cNvSpPr>
          <p:nvPr>
            <p:ph type="sldNum" sz="quarter" idx="5"/>
          </p:nvPr>
        </p:nvSpPr>
        <p:spPr/>
        <p:txBody>
          <a:bodyPr/>
          <a:lstStyle/>
          <a:p>
            <a:fld id="{6BF753CE-B3FF-40CF-9332-BE460B11F7EB}" type="slidenum">
              <a:rPr kumimoji="1" lang="ja-JP" altLang="en-US" smtClean="0"/>
              <a:t>2</a:t>
            </a:fld>
            <a:endParaRPr kumimoji="1" lang="ja-JP" altLang="en-US"/>
          </a:p>
        </p:txBody>
      </p:sp>
    </p:spTree>
    <p:extLst>
      <p:ext uri="{BB962C8B-B14F-4D97-AF65-F5344CB8AC3E}">
        <p14:creationId xmlns:p14="http://schemas.microsoft.com/office/powerpoint/2010/main" val="383017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メインページの概要説明：</a:t>
            </a:r>
            <a:endParaRPr kumimoji="1" lang="en-US" altLang="ja-JP" dirty="0"/>
          </a:p>
          <a:p>
            <a:endParaRPr kumimoji="1" lang="en-US" altLang="ja-JP" dirty="0"/>
          </a:p>
          <a:p>
            <a:r>
              <a:rPr kumimoji="1" lang="ja-JP" altLang="en-US" dirty="0"/>
              <a:t>ログインかデモプレイを選択後、</a:t>
            </a:r>
            <a:endParaRPr kumimoji="1" lang="en-US" altLang="ja-JP" dirty="0"/>
          </a:p>
          <a:p>
            <a:r>
              <a:rPr kumimoji="1" lang="ja-JP" altLang="en-US" dirty="0"/>
              <a:t>メインページに飛ぶ感じです。</a:t>
            </a:r>
            <a:endParaRPr kumimoji="1" lang="en-US" altLang="ja-JP" dirty="0"/>
          </a:p>
          <a:p>
            <a:endParaRPr kumimoji="1" lang="en-US" altLang="ja-JP" dirty="0"/>
          </a:p>
          <a:p>
            <a:r>
              <a:rPr kumimoji="1" lang="ja-JP" altLang="en-US" dirty="0"/>
              <a:t>左上にタイトルロゴ、右上にログイン者名、</a:t>
            </a:r>
            <a:endParaRPr kumimoji="1" lang="en-US" altLang="ja-JP" dirty="0"/>
          </a:p>
          <a:p>
            <a:r>
              <a:rPr kumimoji="1" lang="ja-JP" altLang="en-US" dirty="0"/>
              <a:t>モチベーション維持のための連続ログイン記録を表示し、</a:t>
            </a:r>
            <a:endParaRPr kumimoji="1" lang="en-US" altLang="ja-JP" dirty="0"/>
          </a:p>
          <a:p>
            <a:r>
              <a:rPr kumimoji="1" lang="ja-JP" altLang="en-US" dirty="0"/>
              <a:t>メイン機能になるタイピングページ、電子学習帳ページ、学習記録ページへの</a:t>
            </a:r>
            <a:endParaRPr kumimoji="1" lang="en-US" altLang="ja-JP" dirty="0"/>
          </a:p>
          <a:p>
            <a:r>
              <a:rPr kumimoji="1" lang="ja-JP" altLang="en-US" dirty="0"/>
              <a:t>リンクを取りまとめておくイメージで描いています。</a:t>
            </a:r>
            <a:endParaRPr kumimoji="1" lang="en-US" altLang="ja-JP" dirty="0"/>
          </a:p>
          <a:p>
            <a:endParaRPr kumimoji="1" lang="en-US" altLang="ja-JP" dirty="0"/>
          </a:p>
          <a:p>
            <a:endParaRPr kumimoji="1" lang="en-US" altLang="ja-JP" dirty="0"/>
          </a:p>
          <a:p>
            <a:r>
              <a:rPr kumimoji="1" lang="ja-JP" altLang="en-US" dirty="0"/>
              <a:t>ここでは</a:t>
            </a:r>
            <a:endParaRPr kumimoji="1" lang="en-US" altLang="ja-JP" dirty="0"/>
          </a:p>
          <a:p>
            <a:endParaRPr kumimoji="1" lang="en-US" altLang="ja-JP" dirty="0"/>
          </a:p>
          <a:p>
            <a:r>
              <a:rPr kumimoji="1" lang="ja-JP" altLang="en-US" dirty="0"/>
              <a:t>①ログアウト処理（ログインぺージへ戻る）</a:t>
            </a:r>
            <a:endParaRPr kumimoji="1" lang="en-US" altLang="ja-JP" dirty="0"/>
          </a:p>
          <a:p>
            <a:r>
              <a:rPr kumimoji="1" lang="ja-JP" altLang="en-US" dirty="0"/>
              <a:t>②タイピング訓練ページへ移動</a:t>
            </a:r>
            <a:endParaRPr kumimoji="1" lang="en-US" altLang="ja-JP" dirty="0"/>
          </a:p>
          <a:p>
            <a:r>
              <a:rPr kumimoji="1" lang="ja-JP" altLang="en-US" dirty="0"/>
              <a:t>③電子学習帳ページへ移動</a:t>
            </a:r>
            <a:endParaRPr kumimoji="1" lang="en-US" altLang="ja-JP" dirty="0"/>
          </a:p>
          <a:p>
            <a:r>
              <a:rPr kumimoji="1" lang="ja-JP" altLang="en-US" dirty="0"/>
              <a:t>④学習記録ページへ移動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⑤メインページ画面の</a:t>
            </a:r>
            <a:r>
              <a:rPr kumimoji="1" lang="en-US" altLang="ja-JP" dirty="0"/>
              <a:t>UI</a:t>
            </a:r>
            <a:r>
              <a:rPr kumimoji="1" lang="ja-JP" altLang="en-US" dirty="0"/>
              <a:t>操作説明</a:t>
            </a:r>
            <a:endParaRPr kumimoji="1" lang="en-US" altLang="ja-JP" dirty="0"/>
          </a:p>
          <a:p>
            <a:endParaRPr kumimoji="1" lang="en-US" altLang="ja-JP" dirty="0"/>
          </a:p>
          <a:p>
            <a:r>
              <a:rPr kumimoji="1" lang="ja-JP" altLang="en-US" dirty="0"/>
              <a:t>を行うことができるイメージです。</a:t>
            </a:r>
            <a:endParaRPr kumimoji="1" lang="en-US" altLang="ja-JP" dirty="0"/>
          </a:p>
          <a:p>
            <a:endParaRPr kumimoji="1" lang="en-US" altLang="ja-JP" dirty="0"/>
          </a:p>
          <a:p>
            <a:endParaRPr kumimoji="1" lang="en-US" altLang="ja-JP" dirty="0"/>
          </a:p>
          <a:p>
            <a:r>
              <a:rPr kumimoji="1" lang="ja-JP" altLang="en-US" dirty="0"/>
              <a:t>利用データベースは、</a:t>
            </a:r>
            <a:endParaRPr kumimoji="1" lang="en-US" altLang="ja-JP" dirty="0"/>
          </a:p>
          <a:p>
            <a:endParaRPr kumimoji="1" lang="en-US" altLang="ja-JP" dirty="0"/>
          </a:p>
          <a:p>
            <a:r>
              <a:rPr kumimoji="1" lang="en-US" altLang="ja-JP" dirty="0"/>
              <a:t>DB1</a:t>
            </a:r>
            <a:r>
              <a:rPr kumimoji="1" lang="ja-JP" altLang="en-US" dirty="0"/>
              <a:t>：ログイン情報</a:t>
            </a:r>
            <a:endParaRPr kumimoji="1" lang="en-US" altLang="ja-JP" dirty="0"/>
          </a:p>
          <a:p>
            <a:endParaRPr kumimoji="1" lang="en-US" altLang="ja-JP" dirty="0"/>
          </a:p>
          <a:p>
            <a:r>
              <a:rPr kumimoji="1" lang="ja-JP" altLang="en-US" dirty="0"/>
              <a:t>で、右上のユーザ名、連続ログイン数の出力を担う形です。</a:t>
            </a:r>
            <a:endParaRPr kumimoji="1" lang="en-US" altLang="ja-JP" dirty="0"/>
          </a:p>
          <a:p>
            <a:endParaRPr kumimoji="1" lang="en-US" altLang="ja-JP" dirty="0"/>
          </a:p>
          <a:p>
            <a:r>
              <a:rPr kumimoji="1" lang="ja-JP" altLang="en-US" dirty="0"/>
              <a:t>後はログアウトの時、</a:t>
            </a:r>
            <a:endParaRPr kumimoji="1" lang="en-US" altLang="ja-JP" dirty="0"/>
          </a:p>
          <a:p>
            <a:r>
              <a:rPr kumimoji="1" lang="ja-JP" altLang="en-US" dirty="0"/>
              <a:t>保持しているセッション</a:t>
            </a:r>
            <a:r>
              <a:rPr kumimoji="1" lang="en-US" altLang="ja-JP" dirty="0"/>
              <a:t>ID</a:t>
            </a:r>
            <a:r>
              <a:rPr kumimoji="1" lang="ja-JP" altLang="en-US" dirty="0"/>
              <a:t>を削除したり、</a:t>
            </a:r>
            <a:endParaRPr kumimoji="1" lang="en-US" altLang="ja-JP" dirty="0"/>
          </a:p>
          <a:p>
            <a:r>
              <a:rPr kumimoji="1" lang="ja-JP" altLang="en-US" dirty="0"/>
              <a:t>ログアウト中に同ページへアクセスできなくなる措置は必要かなと思います。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6BF753CE-B3FF-40CF-9332-BE460B11F7EB}" type="slidenum">
              <a:rPr kumimoji="1" lang="ja-JP" altLang="en-US" smtClean="0"/>
              <a:t>3</a:t>
            </a:fld>
            <a:endParaRPr kumimoji="1" lang="ja-JP" altLang="en-US"/>
          </a:p>
        </p:txBody>
      </p:sp>
    </p:spTree>
    <p:extLst>
      <p:ext uri="{BB962C8B-B14F-4D97-AF65-F5344CB8AC3E}">
        <p14:creationId xmlns:p14="http://schemas.microsoft.com/office/powerpoint/2010/main" val="2793572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タイピングページ（設定）の概要説明：</a:t>
            </a:r>
            <a:endParaRPr kumimoji="1" lang="en-US" altLang="ja-JP" dirty="0"/>
          </a:p>
          <a:p>
            <a:endParaRPr kumimoji="1" lang="en-US" altLang="ja-JP" dirty="0"/>
          </a:p>
          <a:p>
            <a:r>
              <a:rPr kumimoji="1" lang="ja-JP" altLang="en-US" dirty="0"/>
              <a:t>メインページでタイピング訓練を選択後、</a:t>
            </a:r>
            <a:endParaRPr kumimoji="1" lang="en-US" altLang="ja-JP" dirty="0"/>
          </a:p>
          <a:p>
            <a:r>
              <a:rPr kumimoji="1" lang="ja-JP" altLang="en-US" dirty="0"/>
              <a:t>こちらに飛ぶ感じです。</a:t>
            </a:r>
            <a:endParaRPr kumimoji="1" lang="en-US" altLang="ja-JP" dirty="0"/>
          </a:p>
          <a:p>
            <a:endParaRPr kumimoji="1" lang="en-US" altLang="ja-JP" dirty="0"/>
          </a:p>
          <a:p>
            <a:r>
              <a:rPr kumimoji="1" lang="ja-JP" altLang="en-US" dirty="0"/>
              <a:t>左上にタイトルロゴ、右上にログイン者名、</a:t>
            </a:r>
            <a:endParaRPr kumimoji="1" lang="en-US" altLang="ja-JP" dirty="0"/>
          </a:p>
          <a:p>
            <a:r>
              <a:rPr kumimoji="1" lang="ja-JP" altLang="en-US" dirty="0"/>
              <a:t>モチベーション維持のための直近</a:t>
            </a:r>
            <a:r>
              <a:rPr kumimoji="1" lang="en-US" altLang="ja-JP" dirty="0"/>
              <a:t>100</a:t>
            </a:r>
            <a:r>
              <a:rPr kumimoji="1" lang="ja-JP" altLang="en-US" dirty="0"/>
              <a:t>問正解率、</a:t>
            </a:r>
            <a:endParaRPr kumimoji="1" lang="en-US" altLang="ja-JP" dirty="0"/>
          </a:p>
          <a:p>
            <a:r>
              <a:rPr kumimoji="1" lang="ja-JP" altLang="en-US" dirty="0"/>
              <a:t>ポモドーロ・テクニック補助用の休憩タイマーを表示し、</a:t>
            </a:r>
            <a:endParaRPr kumimoji="1" lang="en-US" altLang="ja-JP" dirty="0"/>
          </a:p>
          <a:p>
            <a:r>
              <a:rPr kumimoji="1" lang="ja-JP" altLang="en-US" dirty="0"/>
              <a:t>タイピング訓練時に必要になるルールを設定していきます。</a:t>
            </a:r>
            <a:endParaRPr kumimoji="1" lang="en-US" altLang="ja-JP" dirty="0"/>
          </a:p>
          <a:p>
            <a:endParaRPr kumimoji="1" lang="en-US" altLang="ja-JP" dirty="0"/>
          </a:p>
          <a:p>
            <a:r>
              <a:rPr kumimoji="1" lang="ja-JP" altLang="en-US" dirty="0"/>
              <a:t>また、モチベーション管理の一環で、</a:t>
            </a:r>
            <a:endParaRPr kumimoji="1" lang="en-US" altLang="ja-JP" dirty="0"/>
          </a:p>
          <a:p>
            <a:r>
              <a:rPr kumimoji="1" lang="ja-JP" altLang="en-US" dirty="0"/>
              <a:t>目標設定の指標として評価ランク</a:t>
            </a:r>
            <a:r>
              <a:rPr kumimoji="1" lang="en-US" altLang="ja-JP" dirty="0"/>
              <a:t>1</a:t>
            </a:r>
            <a:r>
              <a:rPr kumimoji="1" lang="ja-JP" altLang="en-US" dirty="0"/>
              <a:t>覧を簡易的に表示しています。</a:t>
            </a:r>
            <a:endParaRPr kumimoji="1" lang="en-US" altLang="ja-JP" dirty="0"/>
          </a:p>
          <a:p>
            <a:endParaRPr kumimoji="1" lang="en-US" altLang="ja-JP" dirty="0"/>
          </a:p>
          <a:p>
            <a:endParaRPr kumimoji="1" lang="en-US" altLang="ja-JP" dirty="0"/>
          </a:p>
          <a:p>
            <a:r>
              <a:rPr kumimoji="1" lang="ja-JP" altLang="en-US" dirty="0"/>
              <a:t>ここでは</a:t>
            </a:r>
            <a:endParaRPr kumimoji="1" lang="en-US" altLang="ja-JP" dirty="0"/>
          </a:p>
          <a:p>
            <a:endParaRPr kumimoji="1" lang="en-US" altLang="ja-JP" dirty="0"/>
          </a:p>
          <a:p>
            <a:r>
              <a:rPr kumimoji="1" lang="ja-JP" altLang="en-US" dirty="0"/>
              <a:t>①メインページへ戻る</a:t>
            </a:r>
            <a:endParaRPr kumimoji="1" lang="en-US" altLang="ja-JP" dirty="0"/>
          </a:p>
          <a:p>
            <a:r>
              <a:rPr kumimoji="1" lang="ja-JP" altLang="en-US" dirty="0"/>
              <a:t>②タイピング訓練ルールの設定</a:t>
            </a:r>
            <a:endParaRPr kumimoji="1" lang="en-US" altLang="ja-JP" dirty="0"/>
          </a:p>
          <a:p>
            <a:r>
              <a:rPr kumimoji="1" lang="ja-JP" altLang="en-US" dirty="0"/>
              <a:t>③タイピング訓練の開始（訓練ページへ移動）</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④設定ページ画面の</a:t>
            </a:r>
            <a:r>
              <a:rPr kumimoji="1" lang="en-US" altLang="ja-JP" dirty="0"/>
              <a:t>UI</a:t>
            </a:r>
            <a:r>
              <a:rPr kumimoji="1" lang="ja-JP" altLang="en-US" dirty="0"/>
              <a:t>操作説明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を行うことができるイメージです。</a:t>
            </a:r>
            <a:endParaRPr kumimoji="1" lang="en-US" altLang="ja-JP" dirty="0"/>
          </a:p>
          <a:p>
            <a:endParaRPr kumimoji="1" lang="en-US" altLang="ja-JP" dirty="0"/>
          </a:p>
          <a:p>
            <a:endParaRPr kumimoji="1" lang="en-US" altLang="ja-JP" dirty="0"/>
          </a:p>
          <a:p>
            <a:r>
              <a:rPr kumimoji="1" lang="ja-JP" altLang="en-US" dirty="0"/>
              <a:t>利用データベースは、</a:t>
            </a:r>
            <a:endParaRPr kumimoji="1" lang="en-US" altLang="ja-JP" dirty="0"/>
          </a:p>
          <a:p>
            <a:endParaRPr kumimoji="1" lang="en-US" altLang="ja-JP" dirty="0"/>
          </a:p>
          <a:p>
            <a:r>
              <a:rPr kumimoji="1" lang="en-US" altLang="ja-JP" dirty="0"/>
              <a:t>DB1</a:t>
            </a:r>
            <a:r>
              <a:rPr kumimoji="1" lang="ja-JP" altLang="en-US" dirty="0"/>
              <a:t>：ログイン情報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DB2</a:t>
            </a:r>
            <a:r>
              <a:rPr kumimoji="1" lang="ja-JP" altLang="en-US" dirty="0"/>
              <a:t>：電子学習帳</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DB3</a:t>
            </a:r>
            <a:r>
              <a:rPr kumimoji="1" lang="ja-JP" altLang="en-US" dirty="0"/>
              <a:t>：タイピング記録</a:t>
            </a:r>
            <a:endParaRPr kumimoji="1" lang="en-US" altLang="ja-JP" dirty="0"/>
          </a:p>
          <a:p>
            <a:endParaRPr kumimoji="1" lang="en-US" altLang="ja-JP" dirty="0"/>
          </a:p>
          <a:p>
            <a:r>
              <a:rPr kumimoji="1" lang="ja-JP" altLang="en-US" dirty="0"/>
              <a:t>で、</a:t>
            </a:r>
            <a:endParaRPr kumimoji="1" lang="en-US" altLang="ja-JP" dirty="0"/>
          </a:p>
          <a:p>
            <a:endParaRPr kumimoji="1" lang="en-US" altLang="ja-JP" dirty="0"/>
          </a:p>
          <a:p>
            <a:r>
              <a:rPr kumimoji="1" lang="ja-JP" altLang="en-US" dirty="0"/>
              <a:t>右上のユーザ名、直近</a:t>
            </a:r>
            <a:r>
              <a:rPr kumimoji="1" lang="en-US" altLang="ja-JP" dirty="0"/>
              <a:t>100</a:t>
            </a:r>
            <a:r>
              <a:rPr kumimoji="1" lang="ja-JP" altLang="en-US" dirty="0"/>
              <a:t>問正解率の出力を</a:t>
            </a:r>
            <a:endParaRPr kumimoji="1" lang="en-US" altLang="ja-JP" dirty="0"/>
          </a:p>
          <a:p>
            <a:r>
              <a:rPr kumimoji="1" lang="en-US" altLang="ja-JP" dirty="0"/>
              <a:t>DB1</a:t>
            </a:r>
            <a:r>
              <a:rPr kumimoji="1" lang="ja-JP" altLang="en-US" dirty="0"/>
              <a:t>、</a:t>
            </a:r>
            <a:r>
              <a:rPr kumimoji="1" lang="en-US" altLang="ja-JP" dirty="0"/>
              <a:t>DB3</a:t>
            </a:r>
          </a:p>
          <a:p>
            <a:endParaRPr kumimoji="1" lang="en-US" altLang="ja-JP" dirty="0"/>
          </a:p>
          <a:p>
            <a:r>
              <a:rPr kumimoji="1" lang="ja-JP" altLang="en-US" dirty="0"/>
              <a:t>が、</a:t>
            </a:r>
            <a:endParaRPr kumimoji="1" lang="en-US" altLang="ja-JP" dirty="0"/>
          </a:p>
          <a:p>
            <a:endParaRPr kumimoji="1" lang="en-US" altLang="ja-JP" dirty="0"/>
          </a:p>
          <a:p>
            <a:r>
              <a:rPr kumimoji="1" lang="ja-JP" altLang="en-US" dirty="0"/>
              <a:t>言語選択時プルダウンリストへの出力を</a:t>
            </a:r>
            <a:endParaRPr kumimoji="1" lang="en-US" altLang="ja-JP" dirty="0"/>
          </a:p>
          <a:p>
            <a:r>
              <a:rPr kumimoji="1" lang="en-US" altLang="ja-JP" dirty="0"/>
              <a:t>DB2</a:t>
            </a:r>
          </a:p>
          <a:p>
            <a:endParaRPr kumimoji="1" lang="en-US" altLang="ja-JP" dirty="0"/>
          </a:p>
          <a:p>
            <a:r>
              <a:rPr kumimoji="1" lang="ja-JP" altLang="en-US" dirty="0"/>
              <a:t>が担う形です。</a:t>
            </a:r>
            <a:endParaRPr kumimoji="1" lang="en-US" altLang="ja-JP" dirty="0"/>
          </a:p>
          <a:p>
            <a:endParaRPr kumimoji="1" lang="en-US" altLang="ja-JP" dirty="0"/>
          </a:p>
          <a:p>
            <a:r>
              <a:rPr kumimoji="1" lang="ja-JP" altLang="en-US" dirty="0"/>
              <a:t>こちらは設定項目がわかりづらいと思いますので、</a:t>
            </a:r>
            <a:endParaRPr kumimoji="1" lang="en-US" altLang="ja-JP" dirty="0"/>
          </a:p>
          <a:p>
            <a:r>
              <a:rPr kumimoji="1" lang="ja-JP" altLang="en-US" dirty="0"/>
              <a:t>上から例を挙げて書いていきます。</a:t>
            </a:r>
            <a:endParaRPr kumimoji="1" lang="en-US" altLang="ja-JP" dirty="0"/>
          </a:p>
          <a:p>
            <a:endParaRPr kumimoji="1" lang="en-US" altLang="ja-JP" dirty="0"/>
          </a:p>
          <a:p>
            <a:r>
              <a:rPr kumimoji="1" lang="ja-JP" altLang="en-US" dirty="0"/>
              <a:t>言語選択</a:t>
            </a:r>
            <a:r>
              <a:rPr kumimoji="1" lang="en-US" altLang="ja-JP" dirty="0"/>
              <a:t>…</a:t>
            </a:r>
            <a:r>
              <a:rPr kumimoji="1" lang="ja-JP" altLang="en-US" dirty="0"/>
              <a:t>電子学習帳に登録されたカテゴリ（言語）を取得。</a:t>
            </a:r>
            <a:endParaRPr kumimoji="1" lang="en-US" altLang="ja-JP" dirty="0"/>
          </a:p>
          <a:p>
            <a:r>
              <a:rPr kumimoji="1" lang="ja-JP" altLang="en-US" dirty="0"/>
              <a:t>　　　　　　　 挑戦したいカテゴリの</a:t>
            </a:r>
            <a:r>
              <a:rPr kumimoji="1" lang="en-US" altLang="ja-JP" dirty="0"/>
              <a:t>DB</a:t>
            </a:r>
            <a:r>
              <a:rPr kumimoji="1" lang="ja-JP" altLang="en-US" dirty="0"/>
              <a:t>を参照し、訓練に利用。</a:t>
            </a:r>
            <a:endParaRPr kumimoji="1" lang="en-US" altLang="ja-JP" dirty="0"/>
          </a:p>
          <a:p>
            <a:r>
              <a:rPr kumimoji="1" lang="ja-JP" altLang="en-US" dirty="0"/>
              <a:t>　　　　　　　 例</a:t>
            </a:r>
            <a:r>
              <a:rPr kumimoji="1" lang="en-US" altLang="ja-JP" dirty="0"/>
              <a:t>).</a:t>
            </a:r>
            <a:r>
              <a:rPr kumimoji="1" lang="ja-JP" altLang="en-US" dirty="0"/>
              <a:t>自然言語、</a:t>
            </a:r>
            <a:r>
              <a:rPr kumimoji="1" lang="en-US" altLang="ja-JP" dirty="0"/>
              <a:t>C#</a:t>
            </a:r>
            <a:r>
              <a:rPr kumimoji="1" lang="ja-JP" altLang="en-US" dirty="0"/>
              <a:t>、自然言語（</a:t>
            </a:r>
            <a:r>
              <a:rPr kumimoji="1" lang="en-US" altLang="ja-JP" dirty="0"/>
              <a:t>IT</a:t>
            </a:r>
            <a:r>
              <a:rPr kumimoji="1" lang="ja-JP" altLang="en-US" dirty="0"/>
              <a:t>パスポート対策）</a:t>
            </a:r>
            <a:endParaRPr kumimoji="1" lang="en-US" altLang="ja-JP" dirty="0"/>
          </a:p>
          <a:p>
            <a:endParaRPr kumimoji="1" lang="en-US" altLang="ja-JP" dirty="0"/>
          </a:p>
          <a:p>
            <a:r>
              <a:rPr kumimoji="1" lang="ja-JP" altLang="en-US" dirty="0"/>
              <a:t>ルール選択</a:t>
            </a:r>
            <a:r>
              <a:rPr kumimoji="1" lang="en-US" altLang="ja-JP" dirty="0"/>
              <a:t>…</a:t>
            </a:r>
            <a:r>
              <a:rPr kumimoji="1" lang="ja-JP" altLang="en-US" dirty="0"/>
              <a:t>訓練開始時の問題の出題方式を選択。</a:t>
            </a:r>
            <a:endParaRPr kumimoji="1" lang="en-US" altLang="ja-JP" dirty="0"/>
          </a:p>
          <a:p>
            <a:r>
              <a:rPr kumimoji="1" lang="ja-JP" altLang="en-US" dirty="0"/>
              <a:t>　　　　　　　　例</a:t>
            </a:r>
            <a:r>
              <a:rPr kumimoji="1" lang="en-US" altLang="ja-JP" dirty="0"/>
              <a:t>).</a:t>
            </a:r>
            <a:r>
              <a:rPr kumimoji="1" lang="ja-JP" altLang="en-US" dirty="0"/>
              <a:t>ランダム出題、登録順、苦手を優先、得意を優先</a:t>
            </a:r>
            <a:endParaRPr kumimoji="1" lang="en-US" altLang="ja-JP" dirty="0"/>
          </a:p>
          <a:p>
            <a:endParaRPr kumimoji="1" lang="en-US" altLang="ja-JP" dirty="0"/>
          </a:p>
          <a:p>
            <a:r>
              <a:rPr kumimoji="1" lang="ja-JP" altLang="en-US" dirty="0"/>
              <a:t>サンプル表示</a:t>
            </a:r>
            <a:r>
              <a:rPr kumimoji="1" lang="en-US" altLang="ja-JP" dirty="0"/>
              <a:t>…</a:t>
            </a:r>
            <a:r>
              <a:rPr kumimoji="1" lang="ja-JP" altLang="en-US" dirty="0"/>
              <a:t>サンプル表示の</a:t>
            </a:r>
            <a:r>
              <a:rPr kumimoji="1" lang="en-US" altLang="ja-JP" dirty="0"/>
              <a:t>on off</a:t>
            </a:r>
            <a:r>
              <a:rPr kumimoji="1" lang="ja-JP" altLang="en-US" dirty="0"/>
              <a:t>を選択。</a:t>
            </a:r>
            <a:endParaRPr kumimoji="1" lang="en-US" altLang="ja-JP" dirty="0"/>
          </a:p>
          <a:p>
            <a:endParaRPr kumimoji="1" lang="en-US" altLang="ja-JP" dirty="0"/>
          </a:p>
          <a:p>
            <a:r>
              <a:rPr kumimoji="1" lang="ja-JP" altLang="en-US" dirty="0"/>
              <a:t>挑戦時間</a:t>
            </a:r>
            <a:r>
              <a:rPr kumimoji="1" lang="en-US" altLang="ja-JP" dirty="0"/>
              <a:t>…5</a:t>
            </a:r>
            <a:r>
              <a:rPr kumimoji="1" lang="ja-JP" altLang="en-US" dirty="0"/>
              <a:t>分刻みで挑戦する時間を選択。</a:t>
            </a:r>
            <a:r>
              <a:rPr kumimoji="1" lang="en-US" altLang="ja-JP" dirty="0"/>
              <a:t>※</a:t>
            </a:r>
            <a:r>
              <a:rPr kumimoji="1" lang="ja-JP" altLang="en-US" dirty="0"/>
              <a:t>疑似的にポモドーロ・テクニックを利用できる形でどうかなと思いました。</a:t>
            </a:r>
            <a:endParaRPr kumimoji="1" lang="en-US" altLang="ja-JP" dirty="0"/>
          </a:p>
          <a:p>
            <a:r>
              <a:rPr kumimoji="1" lang="ja-JP" altLang="en-US" dirty="0"/>
              <a:t>　　　　　　　 例</a:t>
            </a:r>
            <a:r>
              <a:rPr kumimoji="1" lang="en-US" altLang="ja-JP" dirty="0"/>
              <a:t>).5</a:t>
            </a:r>
            <a:r>
              <a:rPr kumimoji="1" lang="ja-JP" altLang="en-US" dirty="0"/>
              <a:t>分、</a:t>
            </a:r>
            <a:r>
              <a:rPr kumimoji="1" lang="en-US" altLang="ja-JP" dirty="0"/>
              <a:t>10</a:t>
            </a:r>
            <a:r>
              <a:rPr kumimoji="1" lang="ja-JP" altLang="en-US" dirty="0"/>
              <a:t>分、</a:t>
            </a:r>
            <a:r>
              <a:rPr kumimoji="1" lang="en-US" altLang="ja-JP" dirty="0"/>
              <a:t>15</a:t>
            </a:r>
            <a:r>
              <a:rPr kumimoji="1" lang="ja-JP" altLang="en-US" dirty="0"/>
              <a:t>分、</a:t>
            </a:r>
            <a:r>
              <a:rPr kumimoji="1" lang="en-US" altLang="ja-JP" dirty="0"/>
              <a:t>20</a:t>
            </a:r>
            <a:r>
              <a:rPr kumimoji="1" lang="ja-JP" altLang="en-US" dirty="0"/>
              <a:t>分、</a:t>
            </a:r>
            <a:r>
              <a:rPr kumimoji="1" lang="en-US" altLang="ja-JP" dirty="0"/>
              <a:t>25</a:t>
            </a:r>
            <a:r>
              <a:rPr kumimoji="1" lang="ja-JP" altLang="en-US" dirty="0"/>
              <a:t>分</a:t>
            </a:r>
            <a:endParaRPr kumimoji="1" lang="en-US" altLang="ja-JP" dirty="0"/>
          </a:p>
        </p:txBody>
      </p:sp>
      <p:sp>
        <p:nvSpPr>
          <p:cNvPr id="4" name="スライド番号プレースホルダー 3"/>
          <p:cNvSpPr>
            <a:spLocks noGrp="1"/>
          </p:cNvSpPr>
          <p:nvPr>
            <p:ph type="sldNum" sz="quarter" idx="5"/>
          </p:nvPr>
        </p:nvSpPr>
        <p:spPr/>
        <p:txBody>
          <a:bodyPr/>
          <a:lstStyle/>
          <a:p>
            <a:fld id="{6BF753CE-B3FF-40CF-9332-BE460B11F7EB}" type="slidenum">
              <a:rPr kumimoji="1" lang="ja-JP" altLang="en-US" smtClean="0"/>
              <a:t>4</a:t>
            </a:fld>
            <a:endParaRPr kumimoji="1" lang="ja-JP" altLang="en-US"/>
          </a:p>
        </p:txBody>
      </p:sp>
    </p:spTree>
    <p:extLst>
      <p:ext uri="{BB962C8B-B14F-4D97-AF65-F5344CB8AC3E}">
        <p14:creationId xmlns:p14="http://schemas.microsoft.com/office/powerpoint/2010/main" val="3523671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タイピングページ（訓練）の概要説明：</a:t>
            </a:r>
            <a:endParaRPr kumimoji="1" lang="en-US" altLang="ja-JP" dirty="0"/>
          </a:p>
          <a:p>
            <a:endParaRPr kumimoji="1" lang="en-US" altLang="ja-JP" dirty="0"/>
          </a:p>
          <a:p>
            <a:r>
              <a:rPr kumimoji="1" lang="ja-JP" altLang="en-US" dirty="0"/>
              <a:t>設定ページで開始を選択後、</a:t>
            </a:r>
            <a:endParaRPr kumimoji="1" lang="en-US" altLang="ja-JP" dirty="0"/>
          </a:p>
          <a:p>
            <a:r>
              <a:rPr kumimoji="1" lang="ja-JP" altLang="en-US" dirty="0"/>
              <a:t>こちらに飛ぶ感じです。</a:t>
            </a:r>
            <a:endParaRPr kumimoji="1" lang="en-US" altLang="ja-JP" dirty="0"/>
          </a:p>
          <a:p>
            <a:endParaRPr kumimoji="1" lang="en-US" altLang="ja-JP" dirty="0"/>
          </a:p>
          <a:p>
            <a:r>
              <a:rPr kumimoji="1" lang="ja-JP" altLang="en-US" dirty="0"/>
              <a:t>左上に選択中の言語、設定したルール、</a:t>
            </a:r>
            <a:endParaRPr kumimoji="1" lang="en-US" altLang="ja-JP" dirty="0"/>
          </a:p>
          <a:p>
            <a:r>
              <a:rPr kumimoji="1" lang="ja-JP" altLang="en-US" dirty="0"/>
              <a:t>右上にログイン者名、文字数から算出した目標タイム、</a:t>
            </a:r>
            <a:endParaRPr kumimoji="1" lang="en-US" altLang="ja-JP" dirty="0"/>
          </a:p>
          <a:p>
            <a:r>
              <a:rPr kumimoji="1" lang="en-US" altLang="ja-JP" dirty="0"/>
              <a:t>1</a:t>
            </a:r>
            <a:r>
              <a:rPr kumimoji="1" lang="ja-JP" altLang="en-US" dirty="0"/>
              <a:t>問毎の挑戦時間、訓練終了迄の残時間・残問題数を表示し、</a:t>
            </a:r>
            <a:endParaRPr kumimoji="1" lang="en-US" altLang="ja-JP" dirty="0"/>
          </a:p>
          <a:p>
            <a:r>
              <a:rPr kumimoji="1" lang="ja-JP" altLang="en-US" dirty="0"/>
              <a:t>表示されている問題、サンプル（</a:t>
            </a:r>
            <a:r>
              <a:rPr kumimoji="1" lang="en-US" altLang="ja-JP" dirty="0"/>
              <a:t>※</a:t>
            </a:r>
            <a:r>
              <a:rPr kumimoji="1" lang="ja-JP" altLang="en-US" dirty="0"/>
              <a:t>表示</a:t>
            </a:r>
            <a:r>
              <a:rPr kumimoji="1" lang="en-US" altLang="ja-JP" dirty="0"/>
              <a:t>on</a:t>
            </a:r>
            <a:r>
              <a:rPr kumimoji="1" lang="ja-JP" altLang="en-US" dirty="0"/>
              <a:t>の場合のみ）を基に入力エリアに</a:t>
            </a:r>
            <a:endParaRPr kumimoji="1" lang="en-US" altLang="ja-JP" dirty="0"/>
          </a:p>
          <a:p>
            <a:r>
              <a:rPr kumimoji="1" lang="ja-JP" altLang="en-US" dirty="0"/>
              <a:t>解答内容を入力、解答ボタンをクリックすることで提出します。</a:t>
            </a:r>
            <a:endParaRPr kumimoji="1" lang="en-US" altLang="ja-JP" dirty="0"/>
          </a:p>
          <a:p>
            <a:r>
              <a:rPr kumimoji="1" lang="ja-JP" altLang="en-US" dirty="0"/>
              <a:t>（目標タイムは、日本語ワープロ検定を基準とし、</a:t>
            </a:r>
            <a:r>
              <a:rPr kumimoji="1" lang="en-US" altLang="ja-JP" dirty="0"/>
              <a:t>2</a:t>
            </a:r>
            <a:r>
              <a:rPr kumimoji="1" lang="ja-JP" altLang="en-US" dirty="0"/>
              <a:t>級相当の判定値とします。</a:t>
            </a:r>
            <a:endParaRPr kumimoji="1" lang="en-US" altLang="ja-JP" dirty="0"/>
          </a:p>
          <a:p>
            <a:r>
              <a:rPr kumimoji="1" lang="ja-JP" altLang="en-US" dirty="0"/>
              <a:t>　 </a:t>
            </a:r>
            <a:r>
              <a:rPr kumimoji="1" lang="en-US" altLang="ja-JP" dirty="0"/>
              <a:t>※</a:t>
            </a:r>
            <a:r>
              <a:rPr kumimoji="1" lang="ja-JP" altLang="en-US" dirty="0"/>
              <a:t>評価方法の計算式は最終頁で説明。）</a:t>
            </a:r>
            <a:endParaRPr kumimoji="1" lang="en-US" altLang="ja-JP" dirty="0"/>
          </a:p>
          <a:p>
            <a:endParaRPr kumimoji="1" lang="en-US" altLang="ja-JP" dirty="0"/>
          </a:p>
          <a:p>
            <a:endParaRPr kumimoji="1" lang="en-US" altLang="ja-JP" dirty="0"/>
          </a:p>
          <a:p>
            <a:r>
              <a:rPr kumimoji="1" lang="ja-JP" altLang="en-US" dirty="0"/>
              <a:t>ここでは</a:t>
            </a:r>
            <a:endParaRPr kumimoji="1" lang="en-US" altLang="ja-JP" dirty="0"/>
          </a:p>
          <a:p>
            <a:endParaRPr kumimoji="1" lang="en-US" altLang="ja-JP" dirty="0"/>
          </a:p>
          <a:p>
            <a:r>
              <a:rPr kumimoji="1" lang="ja-JP" altLang="en-US" dirty="0"/>
              <a:t>①設定ページへ戻る　</a:t>
            </a:r>
            <a:r>
              <a:rPr kumimoji="1" lang="en-US" altLang="ja-JP" dirty="0"/>
              <a:t>※</a:t>
            </a:r>
            <a:r>
              <a:rPr kumimoji="1" lang="ja-JP" altLang="en-US" dirty="0"/>
              <a:t>訓練は中断され、訓練記録は保存されません。</a:t>
            </a:r>
            <a:endParaRPr kumimoji="1" lang="en-US" altLang="ja-JP" dirty="0"/>
          </a:p>
          <a:p>
            <a:r>
              <a:rPr kumimoji="1" lang="ja-JP" altLang="en-US" dirty="0"/>
              <a:t>②解答の入力</a:t>
            </a:r>
            <a:endParaRPr kumimoji="1" lang="en-US" altLang="ja-JP" dirty="0"/>
          </a:p>
          <a:p>
            <a:r>
              <a:rPr kumimoji="1" lang="ja-JP" altLang="en-US" dirty="0"/>
              <a:t>③解答の提出</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④訓練ページ画面の</a:t>
            </a:r>
            <a:r>
              <a:rPr kumimoji="1" lang="en-US" altLang="ja-JP" dirty="0"/>
              <a:t>UI</a:t>
            </a:r>
            <a:r>
              <a:rPr kumimoji="1" lang="ja-JP" altLang="en-US" dirty="0"/>
              <a:t>操作説明</a:t>
            </a:r>
            <a:endParaRPr kumimoji="1" lang="en-US" altLang="ja-JP" dirty="0"/>
          </a:p>
          <a:p>
            <a:endParaRPr kumimoji="1" lang="en-US" altLang="ja-JP" dirty="0"/>
          </a:p>
          <a:p>
            <a:r>
              <a:rPr kumimoji="1" lang="ja-JP" altLang="en-US" dirty="0"/>
              <a:t>を行うことができるイメージです。</a:t>
            </a:r>
            <a:endParaRPr kumimoji="1" lang="en-US" altLang="ja-JP" dirty="0"/>
          </a:p>
          <a:p>
            <a:endParaRPr kumimoji="1" lang="en-US" altLang="ja-JP" dirty="0"/>
          </a:p>
          <a:p>
            <a:endParaRPr kumimoji="1" lang="en-US" altLang="ja-JP" dirty="0"/>
          </a:p>
          <a:p>
            <a:r>
              <a:rPr kumimoji="1" lang="ja-JP" altLang="en-US" dirty="0"/>
              <a:t>利用データベースは、</a:t>
            </a:r>
            <a:endParaRPr kumimoji="1" lang="en-US" altLang="ja-JP" dirty="0"/>
          </a:p>
          <a:p>
            <a:endParaRPr kumimoji="1" lang="en-US" altLang="ja-JP" dirty="0"/>
          </a:p>
          <a:p>
            <a:r>
              <a:rPr kumimoji="1" lang="en-US" altLang="ja-JP" dirty="0"/>
              <a:t>DB1</a:t>
            </a:r>
            <a:r>
              <a:rPr kumimoji="1" lang="ja-JP" altLang="en-US" dirty="0"/>
              <a:t>：ログイン情報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DB2</a:t>
            </a:r>
            <a:r>
              <a:rPr kumimoji="1" lang="ja-JP" altLang="en-US" dirty="0"/>
              <a:t>：電子学習帳</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DB3</a:t>
            </a:r>
            <a:r>
              <a:rPr kumimoji="1" lang="ja-JP" altLang="en-US" dirty="0"/>
              <a:t>：タイピング記録</a:t>
            </a:r>
            <a:endParaRPr kumimoji="1" lang="en-US" altLang="ja-JP" dirty="0"/>
          </a:p>
          <a:p>
            <a:endParaRPr kumimoji="1" lang="en-US" altLang="ja-JP" dirty="0"/>
          </a:p>
          <a:p>
            <a:r>
              <a:rPr kumimoji="1" lang="ja-JP" altLang="en-US" dirty="0"/>
              <a:t>で、</a:t>
            </a:r>
            <a:endParaRPr kumimoji="1" lang="en-US" altLang="ja-JP" dirty="0"/>
          </a:p>
          <a:p>
            <a:endParaRPr kumimoji="1" lang="en-US" altLang="ja-JP" dirty="0"/>
          </a:p>
          <a:p>
            <a:r>
              <a:rPr kumimoji="1" lang="ja-JP" altLang="en-US" dirty="0"/>
              <a:t>右上のユーザ名出力を</a:t>
            </a:r>
            <a:r>
              <a:rPr kumimoji="1" lang="en-US" altLang="ja-JP" dirty="0"/>
              <a:t>DB1</a:t>
            </a:r>
            <a:r>
              <a:rPr kumimoji="1" lang="ja-JP" altLang="en-US" dirty="0"/>
              <a:t>、</a:t>
            </a:r>
            <a:endParaRPr kumimoji="1" lang="en-US" altLang="ja-JP" dirty="0"/>
          </a:p>
          <a:p>
            <a:r>
              <a:rPr kumimoji="1" lang="ja-JP" altLang="en-US" dirty="0"/>
              <a:t>問題の出力を</a:t>
            </a:r>
            <a:r>
              <a:rPr kumimoji="1" lang="en-US" altLang="ja-JP" dirty="0"/>
              <a:t>DB2</a:t>
            </a:r>
            <a:r>
              <a:rPr kumimoji="1" lang="ja-JP" altLang="en-US" dirty="0"/>
              <a:t>、</a:t>
            </a:r>
            <a:endParaRPr kumimoji="1" lang="en-US" altLang="ja-JP" dirty="0"/>
          </a:p>
          <a:p>
            <a:r>
              <a:rPr kumimoji="1" lang="ja-JP" altLang="en-US" dirty="0"/>
              <a:t>訓練の評価記録を</a:t>
            </a:r>
            <a:r>
              <a:rPr kumimoji="1" lang="en-US" altLang="ja-JP" dirty="0"/>
              <a:t>DB3</a:t>
            </a:r>
            <a:r>
              <a:rPr kumimoji="1" lang="ja-JP" altLang="en-US" dirty="0"/>
              <a:t>が担う形です。</a:t>
            </a:r>
            <a:endParaRPr kumimoji="1" lang="en-US" altLang="ja-JP" dirty="0"/>
          </a:p>
          <a:p>
            <a:endParaRPr kumimoji="1" lang="en-US" altLang="ja-JP" dirty="0"/>
          </a:p>
          <a:p>
            <a:r>
              <a:rPr kumimoji="1" lang="ja-JP" altLang="en-US" dirty="0"/>
              <a:t>こちらは解答時に</a:t>
            </a:r>
            <a:endParaRPr kumimoji="1" lang="en-US" altLang="ja-JP" dirty="0"/>
          </a:p>
          <a:p>
            <a:r>
              <a:rPr kumimoji="1" lang="ja-JP" altLang="en-US" dirty="0"/>
              <a:t>解答の正誤判定、</a:t>
            </a:r>
            <a:endParaRPr kumimoji="1" lang="en-US" altLang="ja-JP" dirty="0"/>
          </a:p>
          <a:p>
            <a:r>
              <a:rPr kumimoji="1" lang="ja-JP" altLang="en-US" dirty="0"/>
              <a:t>採点、</a:t>
            </a:r>
            <a:endParaRPr kumimoji="1" lang="en-US" altLang="ja-JP" dirty="0"/>
          </a:p>
          <a:p>
            <a:r>
              <a:rPr kumimoji="1" lang="ja-JP" altLang="en-US" dirty="0"/>
              <a:t>解説の表示、</a:t>
            </a:r>
            <a:endParaRPr kumimoji="1" lang="en-US" altLang="ja-JP" dirty="0"/>
          </a:p>
          <a:p>
            <a:r>
              <a:rPr kumimoji="1" lang="ja-JP" altLang="en-US" dirty="0"/>
              <a:t>次の問題への表示切替</a:t>
            </a:r>
            <a:endParaRPr kumimoji="1" lang="en-US" altLang="ja-JP" dirty="0"/>
          </a:p>
          <a:p>
            <a:endParaRPr kumimoji="1" lang="en-US" altLang="ja-JP" dirty="0"/>
          </a:p>
          <a:p>
            <a:r>
              <a:rPr kumimoji="1" lang="ja-JP" altLang="en-US" dirty="0"/>
              <a:t>を行う必要があるので、</a:t>
            </a:r>
            <a:endParaRPr kumimoji="1" lang="en-US" altLang="ja-JP" dirty="0"/>
          </a:p>
          <a:p>
            <a:r>
              <a:rPr kumimoji="1" lang="ja-JP" altLang="en-US" dirty="0"/>
              <a:t>そこの表示をポップアップなどで担うのか、</a:t>
            </a:r>
            <a:endParaRPr kumimoji="1" lang="en-US" altLang="ja-JP" dirty="0"/>
          </a:p>
          <a:p>
            <a:r>
              <a:rPr kumimoji="1" lang="ja-JP" altLang="en-US" dirty="0"/>
              <a:t>別途解答用ページを設け、そちらへ飛ぶのかは</a:t>
            </a:r>
            <a:endParaRPr kumimoji="1" lang="en-US" altLang="ja-JP" dirty="0"/>
          </a:p>
          <a:p>
            <a:r>
              <a:rPr kumimoji="1" lang="ja-JP" altLang="en-US" dirty="0"/>
              <a:t>設計時にご検討いただけたらと思います。</a:t>
            </a:r>
            <a:endParaRPr kumimoji="1" lang="en-US" altLang="ja-JP" dirty="0"/>
          </a:p>
          <a:p>
            <a:endParaRPr kumimoji="1" lang="en-US" altLang="ja-JP" dirty="0"/>
          </a:p>
          <a:p>
            <a:r>
              <a:rPr kumimoji="1" lang="ja-JP" altLang="en-US" dirty="0"/>
              <a:t>また、懸念事項としては、</a:t>
            </a:r>
            <a:endParaRPr kumimoji="1" lang="en-US" altLang="ja-JP" dirty="0"/>
          </a:p>
          <a:p>
            <a:r>
              <a:rPr kumimoji="1" lang="ja-JP" altLang="en-US" dirty="0"/>
              <a:t>訓練を中断した場合、</a:t>
            </a:r>
            <a:endParaRPr kumimoji="1" lang="en-US" altLang="ja-JP" dirty="0"/>
          </a:p>
          <a:p>
            <a:r>
              <a:rPr kumimoji="1" lang="ja-JP" altLang="en-US" dirty="0"/>
              <a:t>どのように記録を残すのかで</a:t>
            </a:r>
            <a:r>
              <a:rPr kumimoji="1" lang="en-US" altLang="ja-JP" dirty="0"/>
              <a:t>DB3</a:t>
            </a:r>
            <a:r>
              <a:rPr kumimoji="1" lang="ja-JP" altLang="en-US" dirty="0"/>
              <a:t>への記録</a:t>
            </a:r>
            <a:endParaRPr kumimoji="1" lang="en-US" altLang="ja-JP" dirty="0"/>
          </a:p>
          <a:p>
            <a:r>
              <a:rPr kumimoji="1" lang="ja-JP" altLang="en-US" dirty="0"/>
              <a:t>タイミング、方法が変わってくる気がしますので</a:t>
            </a:r>
            <a:endParaRPr kumimoji="1" lang="en-US" altLang="ja-JP" dirty="0"/>
          </a:p>
          <a:p>
            <a:r>
              <a:rPr kumimoji="1" lang="ja-JP" altLang="en-US" dirty="0"/>
              <a:t>検討が必要かと思います。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6BF753CE-B3FF-40CF-9332-BE460B11F7EB}" type="slidenum">
              <a:rPr kumimoji="1" lang="ja-JP" altLang="en-US" smtClean="0"/>
              <a:t>5</a:t>
            </a:fld>
            <a:endParaRPr kumimoji="1" lang="ja-JP" altLang="en-US"/>
          </a:p>
        </p:txBody>
      </p:sp>
    </p:spTree>
    <p:extLst>
      <p:ext uri="{BB962C8B-B14F-4D97-AF65-F5344CB8AC3E}">
        <p14:creationId xmlns:p14="http://schemas.microsoft.com/office/powerpoint/2010/main" val="828676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電子学習帳ページの概要説明：</a:t>
            </a:r>
            <a:endParaRPr kumimoji="1" lang="en-US" altLang="ja-JP" dirty="0"/>
          </a:p>
          <a:p>
            <a:endParaRPr kumimoji="1" lang="en-US" altLang="ja-JP" dirty="0"/>
          </a:p>
          <a:p>
            <a:r>
              <a:rPr kumimoji="1" lang="ja-JP" altLang="en-US" dirty="0"/>
              <a:t>メインページで電子学習帳を選択後、</a:t>
            </a:r>
            <a:endParaRPr kumimoji="1" lang="en-US" altLang="ja-JP" dirty="0"/>
          </a:p>
          <a:p>
            <a:r>
              <a:rPr kumimoji="1" lang="ja-JP" altLang="en-US" dirty="0"/>
              <a:t>こちらに飛ぶ感じです。</a:t>
            </a:r>
            <a:endParaRPr kumimoji="1" lang="en-US" altLang="ja-JP" dirty="0"/>
          </a:p>
          <a:p>
            <a:endParaRPr kumimoji="1" lang="en-US" altLang="ja-JP" dirty="0"/>
          </a:p>
          <a:p>
            <a:r>
              <a:rPr kumimoji="1" lang="ja-JP" altLang="en-US" dirty="0"/>
              <a:t>左上にタイトルロゴ、</a:t>
            </a:r>
            <a:endParaRPr kumimoji="1" lang="en-US" altLang="ja-JP" dirty="0"/>
          </a:p>
          <a:p>
            <a:r>
              <a:rPr kumimoji="1" lang="ja-JP" altLang="en-US" dirty="0"/>
              <a:t>右上にログイン者名、登録言語（カテゴリ）数、登録問題数を表示し、</a:t>
            </a:r>
            <a:endParaRPr kumimoji="1" lang="en-US" altLang="ja-JP" dirty="0"/>
          </a:p>
          <a:p>
            <a:r>
              <a:rPr kumimoji="1" lang="ja-JP" altLang="en-US" dirty="0"/>
              <a:t>電子学習帳の登録、参照、削除を行います。</a:t>
            </a:r>
            <a:endParaRPr kumimoji="1" lang="en-US" altLang="ja-JP" dirty="0"/>
          </a:p>
          <a:p>
            <a:endParaRPr kumimoji="1" lang="en-US" altLang="ja-JP" dirty="0"/>
          </a:p>
          <a:p>
            <a:r>
              <a:rPr kumimoji="1" lang="ja-JP" altLang="en-US" dirty="0"/>
              <a:t>ここでは</a:t>
            </a:r>
            <a:endParaRPr kumimoji="1" lang="en-US" altLang="ja-JP" dirty="0"/>
          </a:p>
          <a:p>
            <a:endParaRPr kumimoji="1" lang="en-US" altLang="ja-JP" dirty="0"/>
          </a:p>
          <a:p>
            <a:r>
              <a:rPr kumimoji="1" lang="ja-JP" altLang="en-US" dirty="0"/>
              <a:t>①メインページへ戻る</a:t>
            </a:r>
            <a:endParaRPr kumimoji="1" lang="en-US" altLang="ja-JP" dirty="0"/>
          </a:p>
          <a:p>
            <a:r>
              <a:rPr kumimoji="1" lang="ja-JP" altLang="en-US" dirty="0"/>
              <a:t>②問題の登録</a:t>
            </a:r>
            <a:endParaRPr kumimoji="1" lang="en-US" altLang="ja-JP" dirty="0"/>
          </a:p>
          <a:p>
            <a:r>
              <a:rPr kumimoji="1" lang="ja-JP" altLang="en-US" dirty="0"/>
              <a:t>③登録した問題の参照</a:t>
            </a:r>
            <a:endParaRPr kumimoji="1" lang="en-US" altLang="ja-JP" dirty="0"/>
          </a:p>
          <a:p>
            <a:r>
              <a:rPr kumimoji="1" lang="ja-JP" altLang="en-US" dirty="0"/>
              <a:t>④登録した問題の削除</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⑤電子学習帳ページ画面の</a:t>
            </a:r>
            <a:r>
              <a:rPr kumimoji="1" lang="en-US" altLang="ja-JP" dirty="0"/>
              <a:t>UI</a:t>
            </a:r>
            <a:r>
              <a:rPr kumimoji="1" lang="ja-JP" altLang="en-US" dirty="0"/>
              <a:t>操作説明</a:t>
            </a:r>
            <a:endParaRPr kumimoji="1" lang="en-US" altLang="ja-JP" dirty="0"/>
          </a:p>
          <a:p>
            <a:endParaRPr kumimoji="1" lang="en-US" altLang="ja-JP" dirty="0"/>
          </a:p>
          <a:p>
            <a:r>
              <a:rPr kumimoji="1" lang="ja-JP" altLang="en-US" dirty="0"/>
              <a:t>を行うことができるイメージです。</a:t>
            </a:r>
            <a:endParaRPr kumimoji="1" lang="en-US" altLang="ja-JP" dirty="0"/>
          </a:p>
          <a:p>
            <a:endParaRPr kumimoji="1" lang="en-US" altLang="ja-JP" dirty="0"/>
          </a:p>
          <a:p>
            <a:endParaRPr kumimoji="1" lang="en-US" altLang="ja-JP" dirty="0"/>
          </a:p>
          <a:p>
            <a:r>
              <a:rPr kumimoji="1" lang="ja-JP" altLang="en-US" dirty="0"/>
              <a:t>利用データベースは、</a:t>
            </a:r>
            <a:endParaRPr kumimoji="1" lang="en-US" altLang="ja-JP" dirty="0"/>
          </a:p>
          <a:p>
            <a:endParaRPr kumimoji="1" lang="en-US" altLang="ja-JP" dirty="0"/>
          </a:p>
          <a:p>
            <a:r>
              <a:rPr kumimoji="1" lang="en-US" altLang="ja-JP" dirty="0"/>
              <a:t>DB1</a:t>
            </a:r>
            <a:r>
              <a:rPr kumimoji="1" lang="ja-JP" altLang="en-US" dirty="0"/>
              <a:t>：ログイン情報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DB2</a:t>
            </a:r>
            <a:r>
              <a:rPr kumimoji="1" lang="ja-JP" altLang="en-US" dirty="0"/>
              <a:t>：電子学習帳</a:t>
            </a:r>
            <a:endParaRPr kumimoji="1" lang="en-US" altLang="ja-JP" dirty="0"/>
          </a:p>
          <a:p>
            <a:endParaRPr kumimoji="1" lang="en-US" altLang="ja-JP" dirty="0"/>
          </a:p>
          <a:p>
            <a:r>
              <a:rPr kumimoji="1" lang="ja-JP" altLang="en-US" dirty="0"/>
              <a:t>で、</a:t>
            </a:r>
            <a:endParaRPr kumimoji="1" lang="en-US" altLang="ja-JP" dirty="0"/>
          </a:p>
          <a:p>
            <a:endParaRPr kumimoji="1" lang="en-US" altLang="ja-JP" dirty="0"/>
          </a:p>
          <a:p>
            <a:r>
              <a:rPr kumimoji="1" lang="ja-JP" altLang="en-US" dirty="0"/>
              <a:t>右上のユーザ名出力を</a:t>
            </a:r>
            <a:r>
              <a:rPr kumimoji="1" lang="en-US" altLang="ja-JP" dirty="0"/>
              <a:t>DB1</a:t>
            </a:r>
            <a:r>
              <a:rPr kumimoji="1" lang="ja-JP" altLang="en-US" dirty="0"/>
              <a:t>、</a:t>
            </a:r>
            <a:endParaRPr kumimoji="1" lang="en-US" altLang="ja-JP" dirty="0"/>
          </a:p>
          <a:p>
            <a:endParaRPr kumimoji="1" lang="en-US" altLang="ja-JP" dirty="0"/>
          </a:p>
          <a:p>
            <a:r>
              <a:rPr kumimoji="1" lang="ja-JP" altLang="en-US" dirty="0"/>
              <a:t>登録言語数・登録問題数の出力、</a:t>
            </a:r>
            <a:endParaRPr kumimoji="1" lang="en-US" altLang="ja-JP" dirty="0"/>
          </a:p>
          <a:p>
            <a:r>
              <a:rPr kumimoji="1" lang="ja-JP" altLang="en-US" dirty="0"/>
              <a:t>登録したい問題の記録、</a:t>
            </a:r>
            <a:endParaRPr kumimoji="1" lang="en-US" altLang="ja-JP" dirty="0"/>
          </a:p>
          <a:p>
            <a:r>
              <a:rPr kumimoji="1" lang="ja-JP" altLang="en-US" dirty="0"/>
              <a:t>参照したい問題（言語）の出力、</a:t>
            </a:r>
            <a:endParaRPr kumimoji="1" lang="en-US" altLang="ja-JP" dirty="0"/>
          </a:p>
          <a:p>
            <a:r>
              <a:rPr kumimoji="1" lang="ja-JP" altLang="en-US" dirty="0"/>
              <a:t>削除したい問題の含まれた言語リストの出力（プルダウンへ渡す）、</a:t>
            </a:r>
            <a:endParaRPr kumimoji="1" lang="en-US" altLang="ja-JP" dirty="0"/>
          </a:p>
          <a:p>
            <a:r>
              <a:rPr kumimoji="1" lang="ja-JP" altLang="en-US" dirty="0"/>
              <a:t>削除したい問題の削除（</a:t>
            </a:r>
            <a:r>
              <a:rPr kumimoji="1" lang="en-US" altLang="ja-JP" dirty="0"/>
              <a:t>No</a:t>
            </a:r>
            <a:r>
              <a:rPr kumimoji="1" lang="ja-JP" altLang="en-US" dirty="0"/>
              <a:t>で指定）を</a:t>
            </a:r>
            <a:endParaRPr kumimoji="1" lang="en-US" altLang="ja-JP" dirty="0"/>
          </a:p>
          <a:p>
            <a:r>
              <a:rPr kumimoji="1" lang="en-US" altLang="ja-JP" dirty="0"/>
              <a:t>DB2</a:t>
            </a:r>
            <a:r>
              <a:rPr kumimoji="1" lang="ja-JP" altLang="en-US" dirty="0"/>
              <a:t>が担う形です。</a:t>
            </a:r>
            <a:endParaRPr kumimoji="1" lang="en-US" altLang="ja-JP" dirty="0"/>
          </a:p>
          <a:p>
            <a:endParaRPr kumimoji="1" lang="en-US" altLang="ja-JP" dirty="0"/>
          </a:p>
          <a:p>
            <a:r>
              <a:rPr kumimoji="1" lang="ja-JP" altLang="en-US" dirty="0"/>
              <a:t>登録、削除処理は</a:t>
            </a:r>
            <a:endParaRPr kumimoji="1" lang="en-US" altLang="ja-JP" dirty="0"/>
          </a:p>
          <a:p>
            <a:r>
              <a:rPr kumimoji="1" lang="ja-JP" altLang="en-US" dirty="0"/>
              <a:t>シンプルな構造でページアクセス時に</a:t>
            </a:r>
            <a:endParaRPr kumimoji="1" lang="en-US" altLang="ja-JP" dirty="0"/>
          </a:p>
          <a:p>
            <a:r>
              <a:rPr kumimoji="1" lang="en-US" altLang="ja-JP" dirty="0"/>
              <a:t>DB</a:t>
            </a:r>
            <a:r>
              <a:rPr kumimoji="1" lang="ja-JP" altLang="en-US" dirty="0"/>
              <a:t>２から取得した言語（カテゴリ）リストを、</a:t>
            </a:r>
            <a:endParaRPr kumimoji="1" lang="en-US" altLang="ja-JP" dirty="0"/>
          </a:p>
          <a:p>
            <a:r>
              <a:rPr kumimoji="1" lang="ja-JP" altLang="en-US" dirty="0"/>
              <a:t>プルダウンから選択し、登録 </a:t>
            </a:r>
            <a:r>
              <a:rPr kumimoji="1" lang="en-US" altLang="ja-JP" dirty="0"/>
              <a:t>or </a:t>
            </a:r>
            <a:r>
              <a:rPr kumimoji="1" lang="ja-JP" altLang="en-US" dirty="0"/>
              <a:t>削除処理を行う形です。</a:t>
            </a:r>
            <a:endParaRPr kumimoji="1" lang="en-US" altLang="ja-JP" dirty="0"/>
          </a:p>
          <a:p>
            <a:endParaRPr kumimoji="1" lang="en-US" altLang="ja-JP" dirty="0"/>
          </a:p>
          <a:p>
            <a:r>
              <a:rPr kumimoji="1" lang="ja-JP" altLang="en-US" dirty="0"/>
              <a:t>言語リストに新たにカテゴリを追加したい場合、</a:t>
            </a:r>
            <a:endParaRPr kumimoji="1" lang="en-US" altLang="ja-JP" dirty="0"/>
          </a:p>
          <a:p>
            <a:r>
              <a:rPr kumimoji="1" lang="en-US" altLang="ja-JP" dirty="0"/>
              <a:t>+</a:t>
            </a:r>
            <a:r>
              <a:rPr kumimoji="1" lang="ja-JP" altLang="en-US" dirty="0"/>
              <a:t>ボタンをクリックし、入力可能になったテキストエリアに</a:t>
            </a:r>
            <a:endParaRPr kumimoji="1" lang="en-US" altLang="ja-JP" dirty="0"/>
          </a:p>
          <a:p>
            <a:r>
              <a:rPr kumimoji="1" lang="ja-JP" altLang="en-US" dirty="0"/>
              <a:t>追加したいカテゴリ名を入力、追加をクリックすると</a:t>
            </a:r>
            <a:r>
              <a:rPr kumimoji="1" lang="en-US" altLang="ja-JP" dirty="0"/>
              <a:t>DB2</a:t>
            </a:r>
            <a:r>
              <a:rPr kumimoji="1" lang="ja-JP" altLang="en-US" dirty="0"/>
              <a:t>に追加されます。</a:t>
            </a:r>
            <a:endParaRPr kumimoji="1" lang="en-US" altLang="ja-JP" dirty="0"/>
          </a:p>
          <a:p>
            <a:r>
              <a:rPr kumimoji="1" lang="ja-JP" altLang="en-US" dirty="0"/>
              <a:t>この際に、再度</a:t>
            </a:r>
            <a:r>
              <a:rPr kumimoji="1" lang="en-US" altLang="ja-JP" dirty="0"/>
              <a:t>DB2</a:t>
            </a:r>
            <a:r>
              <a:rPr kumimoji="1" lang="ja-JP" altLang="en-US" dirty="0"/>
              <a:t>のデータを読み込み直す必要があります。</a:t>
            </a:r>
            <a:endParaRPr kumimoji="1" lang="en-US" altLang="ja-JP" dirty="0"/>
          </a:p>
          <a:p>
            <a:endParaRPr kumimoji="1" lang="en-US" altLang="ja-JP" dirty="0"/>
          </a:p>
          <a:p>
            <a:r>
              <a:rPr kumimoji="1" lang="ja-JP" altLang="en-US" dirty="0"/>
              <a:t>削除時は、プルダウンからリストの削除を選択した場合、</a:t>
            </a:r>
            <a:endParaRPr kumimoji="1" lang="en-US" altLang="ja-JP" dirty="0"/>
          </a:p>
          <a:p>
            <a:r>
              <a:rPr kumimoji="1" lang="ja-JP" altLang="en-US" dirty="0"/>
              <a:t>言語リストごと</a:t>
            </a:r>
            <a:r>
              <a:rPr kumimoji="1" lang="en-US" altLang="ja-JP" dirty="0"/>
              <a:t>DB2</a:t>
            </a:r>
            <a:r>
              <a:rPr kumimoji="1" lang="ja-JP" altLang="en-US" dirty="0"/>
              <a:t>から削除することが出来ます。</a:t>
            </a:r>
            <a:endParaRPr kumimoji="1" lang="en-US" altLang="ja-JP" dirty="0"/>
          </a:p>
          <a:p>
            <a:r>
              <a:rPr kumimoji="1" lang="en-US" altLang="ja-JP" dirty="0"/>
              <a:t>※</a:t>
            </a:r>
            <a:r>
              <a:rPr kumimoji="1" lang="ja-JP" altLang="en-US" dirty="0"/>
              <a:t>削除した場合も、</a:t>
            </a:r>
            <a:r>
              <a:rPr kumimoji="1" lang="en-US" altLang="ja-JP" dirty="0"/>
              <a:t>DB3</a:t>
            </a:r>
            <a:r>
              <a:rPr kumimoji="1" lang="ja-JP" altLang="en-US" dirty="0"/>
              <a:t>に記録されている評価情報は削除されません。</a:t>
            </a:r>
            <a:endParaRPr kumimoji="1" lang="en-US" altLang="ja-JP" dirty="0"/>
          </a:p>
          <a:p>
            <a:endParaRPr kumimoji="1" lang="en-US" altLang="ja-JP" dirty="0"/>
          </a:p>
          <a:p>
            <a:r>
              <a:rPr kumimoji="1" lang="ja-JP" altLang="en-US" dirty="0"/>
              <a:t>参照についても、</a:t>
            </a:r>
            <a:endParaRPr kumimoji="1" lang="en-US" altLang="ja-JP" dirty="0"/>
          </a:p>
          <a:p>
            <a:r>
              <a:rPr kumimoji="1" lang="ja-JP" altLang="en-US" dirty="0"/>
              <a:t>選択した言語（カテゴリ）内のリストを</a:t>
            </a:r>
            <a:endParaRPr kumimoji="1" lang="en-US" altLang="ja-JP" dirty="0"/>
          </a:p>
          <a:p>
            <a:r>
              <a:rPr kumimoji="1" lang="ja-JP" altLang="en-US" dirty="0"/>
              <a:t>下部に出力するだけなので単純な仕組みです。</a:t>
            </a:r>
            <a:endParaRPr kumimoji="1" lang="en-US" altLang="ja-JP" dirty="0"/>
          </a:p>
        </p:txBody>
      </p:sp>
      <p:sp>
        <p:nvSpPr>
          <p:cNvPr id="4" name="スライド番号プレースホルダー 3"/>
          <p:cNvSpPr>
            <a:spLocks noGrp="1"/>
          </p:cNvSpPr>
          <p:nvPr>
            <p:ph type="sldNum" sz="quarter" idx="5"/>
          </p:nvPr>
        </p:nvSpPr>
        <p:spPr/>
        <p:txBody>
          <a:bodyPr/>
          <a:lstStyle/>
          <a:p>
            <a:fld id="{6BF753CE-B3FF-40CF-9332-BE460B11F7EB}" type="slidenum">
              <a:rPr kumimoji="1" lang="ja-JP" altLang="en-US" smtClean="0"/>
              <a:t>6</a:t>
            </a:fld>
            <a:endParaRPr kumimoji="1" lang="ja-JP" altLang="en-US"/>
          </a:p>
        </p:txBody>
      </p:sp>
    </p:spTree>
    <p:extLst>
      <p:ext uri="{BB962C8B-B14F-4D97-AF65-F5344CB8AC3E}">
        <p14:creationId xmlns:p14="http://schemas.microsoft.com/office/powerpoint/2010/main" val="78968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学習記録ページの概要説明：</a:t>
            </a:r>
            <a:endParaRPr kumimoji="1" lang="en-US" altLang="ja-JP" dirty="0"/>
          </a:p>
          <a:p>
            <a:endParaRPr kumimoji="1" lang="en-US" altLang="ja-JP" dirty="0"/>
          </a:p>
          <a:p>
            <a:r>
              <a:rPr kumimoji="1" lang="ja-JP" altLang="en-US" dirty="0"/>
              <a:t>メインページで記録閲覧を選択後、</a:t>
            </a:r>
            <a:endParaRPr kumimoji="1" lang="en-US" altLang="ja-JP" dirty="0"/>
          </a:p>
          <a:p>
            <a:r>
              <a:rPr kumimoji="1" lang="ja-JP" altLang="en-US" dirty="0"/>
              <a:t>こちらに飛ぶ感じです。</a:t>
            </a:r>
            <a:endParaRPr kumimoji="1" lang="en-US" altLang="ja-JP" dirty="0"/>
          </a:p>
          <a:p>
            <a:endParaRPr kumimoji="1" lang="en-US" altLang="ja-JP" dirty="0"/>
          </a:p>
          <a:p>
            <a:r>
              <a:rPr kumimoji="1" lang="ja-JP" altLang="en-US" dirty="0"/>
              <a:t>左上にタイトルロゴ、</a:t>
            </a:r>
            <a:endParaRPr kumimoji="1" lang="en-US" altLang="ja-JP" dirty="0"/>
          </a:p>
          <a:p>
            <a:r>
              <a:rPr kumimoji="1" lang="ja-JP" altLang="en-US" dirty="0"/>
              <a:t>右上にログイン者名、直近</a:t>
            </a:r>
            <a:r>
              <a:rPr kumimoji="1" lang="en-US" altLang="ja-JP" dirty="0"/>
              <a:t>100</a:t>
            </a:r>
            <a:r>
              <a:rPr kumimoji="1" lang="ja-JP" altLang="en-US" dirty="0"/>
              <a:t>問の正答率を表示し、</a:t>
            </a:r>
            <a:endParaRPr kumimoji="1" lang="en-US" altLang="ja-JP" dirty="0"/>
          </a:p>
          <a:p>
            <a:r>
              <a:rPr kumimoji="1" lang="ja-JP" altLang="en-US" dirty="0"/>
              <a:t>学習記録の閲覧を行います。</a:t>
            </a:r>
            <a:endParaRPr kumimoji="1" lang="en-US" altLang="ja-JP" dirty="0"/>
          </a:p>
          <a:p>
            <a:endParaRPr kumimoji="1" lang="en-US" altLang="ja-JP" dirty="0"/>
          </a:p>
          <a:p>
            <a:r>
              <a:rPr kumimoji="1" lang="ja-JP" altLang="en-US" dirty="0"/>
              <a:t>ここでは</a:t>
            </a:r>
            <a:endParaRPr kumimoji="1" lang="en-US" altLang="ja-JP" dirty="0"/>
          </a:p>
          <a:p>
            <a:endParaRPr kumimoji="1" lang="en-US" altLang="ja-JP" dirty="0"/>
          </a:p>
          <a:p>
            <a:r>
              <a:rPr kumimoji="1" lang="ja-JP" altLang="en-US" dirty="0"/>
              <a:t>①メインページへ戻る</a:t>
            </a:r>
            <a:endParaRPr kumimoji="1" lang="en-US" altLang="ja-JP" dirty="0"/>
          </a:p>
          <a:p>
            <a:r>
              <a:rPr kumimoji="1" lang="ja-JP" altLang="en-US" dirty="0"/>
              <a:t>②タイピング訓練の記録閲覧</a:t>
            </a:r>
            <a:endParaRPr kumimoji="1" lang="en-US" altLang="ja-JP" dirty="0"/>
          </a:p>
          <a:p>
            <a:r>
              <a:rPr kumimoji="1" lang="ja-JP" altLang="en-US" dirty="0"/>
              <a:t>③学習記録ページ画面の</a:t>
            </a:r>
            <a:r>
              <a:rPr kumimoji="1" lang="en-US" altLang="ja-JP" dirty="0"/>
              <a:t>UI</a:t>
            </a:r>
            <a:r>
              <a:rPr kumimoji="1" lang="ja-JP" altLang="en-US" dirty="0"/>
              <a:t>操作説明</a:t>
            </a:r>
            <a:endParaRPr kumimoji="1" lang="en-US" altLang="ja-JP" dirty="0"/>
          </a:p>
          <a:p>
            <a:endParaRPr kumimoji="1" lang="en-US" altLang="ja-JP" dirty="0"/>
          </a:p>
          <a:p>
            <a:r>
              <a:rPr kumimoji="1" lang="ja-JP" altLang="en-US" dirty="0"/>
              <a:t>を行うことができるイメージです。</a:t>
            </a:r>
            <a:endParaRPr kumimoji="1" lang="en-US" altLang="ja-JP" dirty="0"/>
          </a:p>
          <a:p>
            <a:endParaRPr kumimoji="1" lang="en-US" altLang="ja-JP" dirty="0"/>
          </a:p>
          <a:p>
            <a:endParaRPr kumimoji="1" lang="en-US" altLang="ja-JP" dirty="0"/>
          </a:p>
          <a:p>
            <a:r>
              <a:rPr kumimoji="1" lang="ja-JP" altLang="en-US" dirty="0"/>
              <a:t>利用データベースは、</a:t>
            </a:r>
            <a:endParaRPr kumimoji="1" lang="en-US" altLang="ja-JP" dirty="0"/>
          </a:p>
          <a:p>
            <a:endParaRPr kumimoji="1" lang="en-US" altLang="ja-JP" dirty="0"/>
          </a:p>
          <a:p>
            <a:r>
              <a:rPr kumimoji="1" lang="en-US" altLang="ja-JP" dirty="0"/>
              <a:t>DB1</a:t>
            </a:r>
            <a:r>
              <a:rPr kumimoji="1" lang="ja-JP" altLang="en-US" dirty="0"/>
              <a:t>：ログイン情報</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DB3</a:t>
            </a:r>
            <a:r>
              <a:rPr kumimoji="1" lang="ja-JP" altLang="en-US" dirty="0"/>
              <a:t>：タイピング記録</a:t>
            </a:r>
            <a:endParaRPr kumimoji="1" lang="en-US" altLang="ja-JP" dirty="0"/>
          </a:p>
          <a:p>
            <a:endParaRPr kumimoji="1" lang="en-US" altLang="ja-JP" dirty="0"/>
          </a:p>
          <a:p>
            <a:r>
              <a:rPr kumimoji="1" lang="ja-JP" altLang="en-US" dirty="0"/>
              <a:t>で、</a:t>
            </a:r>
            <a:endParaRPr kumimoji="1" lang="en-US" altLang="ja-JP" dirty="0"/>
          </a:p>
          <a:p>
            <a:endParaRPr kumimoji="1" lang="en-US" altLang="ja-JP" dirty="0"/>
          </a:p>
          <a:p>
            <a:r>
              <a:rPr kumimoji="1" lang="ja-JP" altLang="en-US" dirty="0"/>
              <a:t>右上のユーザ名出力を</a:t>
            </a:r>
            <a:r>
              <a:rPr kumimoji="1" lang="en-US" altLang="ja-JP" dirty="0"/>
              <a:t>DB1</a:t>
            </a:r>
            <a:r>
              <a:rPr kumimoji="1" lang="ja-JP" altLang="en-US" dirty="0"/>
              <a:t>、</a:t>
            </a:r>
            <a:endParaRPr kumimoji="1" lang="en-US" altLang="ja-JP" dirty="0"/>
          </a:p>
          <a:p>
            <a:r>
              <a:rPr kumimoji="1" lang="ja-JP" altLang="en-US" dirty="0"/>
              <a:t>直近</a:t>
            </a:r>
            <a:r>
              <a:rPr kumimoji="1" lang="en-US" altLang="ja-JP" dirty="0"/>
              <a:t>100</a:t>
            </a:r>
            <a:r>
              <a:rPr kumimoji="1" lang="ja-JP" altLang="en-US" dirty="0"/>
              <a:t>問正答率、学習記録の出力を</a:t>
            </a:r>
            <a:r>
              <a:rPr kumimoji="1" lang="en-US" altLang="ja-JP" dirty="0"/>
              <a:t>DB3</a:t>
            </a:r>
            <a:r>
              <a:rPr kumimoji="1" lang="ja-JP" altLang="en-US" dirty="0"/>
              <a:t>で担う形です。</a:t>
            </a:r>
            <a:endParaRPr kumimoji="1" lang="en-US" altLang="ja-JP" dirty="0"/>
          </a:p>
          <a:p>
            <a:endParaRPr kumimoji="1" lang="en-US" altLang="ja-JP" dirty="0"/>
          </a:p>
          <a:p>
            <a:r>
              <a:rPr kumimoji="1" lang="ja-JP" altLang="en-US" dirty="0"/>
              <a:t>一見すると</a:t>
            </a:r>
            <a:r>
              <a:rPr kumimoji="1" lang="en-US" altLang="ja-JP" dirty="0"/>
              <a:t>DB2</a:t>
            </a:r>
            <a:r>
              <a:rPr kumimoji="1" lang="ja-JP" altLang="en-US" dirty="0"/>
              <a:t>の電子学習帳データベースと紐づけて</a:t>
            </a:r>
            <a:endParaRPr kumimoji="1" lang="en-US" altLang="ja-JP" dirty="0"/>
          </a:p>
          <a:p>
            <a:r>
              <a:rPr kumimoji="1" lang="ja-JP" altLang="en-US" dirty="0"/>
              <a:t>表示する必要がありそうですが、評価記録は</a:t>
            </a:r>
            <a:r>
              <a:rPr kumimoji="1" lang="en-US" altLang="ja-JP" dirty="0"/>
              <a:t>DB3</a:t>
            </a:r>
            <a:r>
              <a:rPr kumimoji="1" lang="ja-JP" altLang="en-US" dirty="0"/>
              <a:t>にスナップショットとして</a:t>
            </a:r>
            <a:endParaRPr kumimoji="1" lang="en-US" altLang="ja-JP" dirty="0"/>
          </a:p>
          <a:p>
            <a:r>
              <a:rPr kumimoji="1" lang="ja-JP" altLang="en-US" dirty="0"/>
              <a:t>記録したほうが後々デバッグなどの処理がしやすいかなと考え、</a:t>
            </a:r>
            <a:endParaRPr kumimoji="1" lang="en-US" altLang="ja-JP" dirty="0"/>
          </a:p>
          <a:p>
            <a:r>
              <a:rPr kumimoji="1" lang="ja-JP" altLang="en-US" dirty="0"/>
              <a:t>本抽象図では独立させてみました。</a:t>
            </a:r>
            <a:endParaRPr kumimoji="1" lang="en-US" altLang="ja-JP" dirty="0"/>
          </a:p>
          <a:p>
            <a:endParaRPr kumimoji="1" lang="en-US" altLang="ja-JP" dirty="0"/>
          </a:p>
          <a:p>
            <a:r>
              <a:rPr kumimoji="1" lang="ja-JP" altLang="en-US" dirty="0"/>
              <a:t>紐付けてしまうと、削除処理などが絡んだ時にややこしいかなと思いました。</a:t>
            </a:r>
            <a:endParaRPr kumimoji="1" lang="en-US" altLang="ja-JP" dirty="0"/>
          </a:p>
          <a:p>
            <a:endParaRPr kumimoji="1" lang="en-US" altLang="ja-JP" dirty="0"/>
          </a:p>
          <a:p>
            <a:r>
              <a:rPr kumimoji="1" lang="ja-JP" altLang="en-US" dirty="0"/>
              <a:t>また、</a:t>
            </a:r>
            <a:endParaRPr kumimoji="1" lang="en-US" altLang="ja-JP" dirty="0"/>
          </a:p>
          <a:p>
            <a:r>
              <a:rPr kumimoji="1" lang="en-US" altLang="ja-JP" dirty="0"/>
              <a:t>Score</a:t>
            </a:r>
            <a:r>
              <a:rPr kumimoji="1" lang="ja-JP" altLang="en-US" dirty="0"/>
              <a:t>、段位についてですが、</a:t>
            </a:r>
            <a:endParaRPr kumimoji="1" lang="en-US" altLang="ja-JP" dirty="0"/>
          </a:p>
          <a:p>
            <a:r>
              <a:rPr kumimoji="1" lang="ja-JP" altLang="en-US" dirty="0"/>
              <a:t>実際に存在する日本語ワープロ検定の評価指標に則って、</a:t>
            </a:r>
            <a:endParaRPr kumimoji="1" lang="en-US" altLang="ja-JP" dirty="0"/>
          </a:p>
          <a:p>
            <a:r>
              <a:rPr kumimoji="1" lang="ja-JP" altLang="en-US" dirty="0"/>
              <a:t>近しい速度と精度を求めた計算式がございますので、下記計算式を</a:t>
            </a:r>
            <a:endParaRPr kumimoji="1" lang="en-US" altLang="ja-JP" dirty="0"/>
          </a:p>
          <a:p>
            <a:r>
              <a:rPr kumimoji="1" lang="ja-JP" altLang="en-US" dirty="0"/>
              <a:t>評価時のアルゴリズムに組み込んでいただけたらいい感じになる気がします。</a:t>
            </a:r>
            <a:endParaRPr kumimoji="1" lang="en-US" altLang="ja-JP" dirty="0"/>
          </a:p>
          <a:p>
            <a:endParaRPr kumimoji="1" lang="en-US" altLang="ja-JP" dirty="0"/>
          </a:p>
          <a:p>
            <a:endParaRPr kumimoji="1" lang="en-US" altLang="ja-JP" dirty="0"/>
          </a:p>
          <a:p>
            <a:r>
              <a:rPr kumimoji="1" lang="en-US" altLang="ja-JP" dirty="0"/>
              <a:t>※</a:t>
            </a:r>
            <a:r>
              <a:rPr kumimoji="1" lang="ja-JP" altLang="en-US" dirty="0"/>
              <a:t>以下　評価方法　計算式</a:t>
            </a:r>
            <a:endParaRPr kumimoji="1" lang="en-US" altLang="ja-JP" dirty="0"/>
          </a:p>
          <a:p>
            <a:endParaRPr kumimoji="1" lang="en-US" altLang="ja-JP" dirty="0"/>
          </a:p>
          <a:p>
            <a:r>
              <a:rPr kumimoji="1" lang="ja-JP" altLang="en-US" dirty="0"/>
              <a:t>①入力文字数</a:t>
            </a:r>
            <a:endParaRPr kumimoji="1" lang="en-US" altLang="ja-JP" dirty="0"/>
          </a:p>
          <a:p>
            <a:r>
              <a:rPr kumimoji="1" lang="ja-JP" altLang="en-US" dirty="0"/>
              <a:t>②残った本文の文字数 ＋</a:t>
            </a:r>
            <a:r>
              <a:rPr kumimoji="1" lang="en-US" altLang="ja-JP" dirty="0"/>
              <a:t> </a:t>
            </a:r>
            <a:r>
              <a:rPr kumimoji="1" lang="ja-JP" altLang="en-US" dirty="0"/>
              <a:t>余った文字数</a:t>
            </a:r>
            <a:endParaRPr kumimoji="1" lang="en-US" altLang="ja-JP" dirty="0"/>
          </a:p>
          <a:p>
            <a:r>
              <a:rPr kumimoji="1" lang="ja-JP" altLang="en-US" dirty="0"/>
              <a:t>　（</a:t>
            </a:r>
            <a:r>
              <a:rPr kumimoji="1" lang="en-US" altLang="ja-JP" dirty="0"/>
              <a:t>※</a:t>
            </a:r>
            <a:r>
              <a:rPr kumimoji="1" lang="ja-JP" altLang="en-US" dirty="0"/>
              <a:t>こちらは判定値用データと入力用データを照合し、文字列が一致した時、判定値用データ内文字列を削除する</a:t>
            </a:r>
            <a:endParaRPr kumimoji="1" lang="en-US" altLang="ja-JP" dirty="0"/>
          </a:p>
          <a:p>
            <a:r>
              <a:rPr kumimoji="1" lang="ja-JP" altLang="en-US" dirty="0"/>
              <a:t>　　　　プログラムを用いた判定の場合です。残った本文の文字数＝不足した入力値、余った文字数＝過分な入力値となります。）</a:t>
            </a:r>
            <a:endParaRPr kumimoji="1" lang="en-US" altLang="ja-JP" dirty="0"/>
          </a:p>
          <a:p>
            <a:r>
              <a:rPr kumimoji="1" lang="ja-JP" altLang="en-US" dirty="0"/>
              <a:t>③かかった時間</a:t>
            </a:r>
            <a:endParaRPr kumimoji="1" lang="en-US" altLang="ja-JP" dirty="0"/>
          </a:p>
          <a:p>
            <a:endParaRPr kumimoji="1" lang="en-US" altLang="ja-JP" dirty="0"/>
          </a:p>
          <a:p>
            <a:r>
              <a:rPr kumimoji="1" lang="ja-JP" altLang="en-US" dirty="0"/>
              <a:t>としたとき、</a:t>
            </a:r>
            <a:endParaRPr kumimoji="1" lang="en-US" altLang="ja-JP" dirty="0"/>
          </a:p>
          <a:p>
            <a:endParaRPr kumimoji="1" lang="en-US" altLang="ja-JP" dirty="0"/>
          </a:p>
          <a:p>
            <a:r>
              <a:rPr kumimoji="1" lang="ja-JP" altLang="en-US" dirty="0"/>
              <a:t>判定値　＝　</a:t>
            </a:r>
            <a:r>
              <a:rPr kumimoji="1" lang="en-US" altLang="ja-JP" dirty="0"/>
              <a:t>(</a:t>
            </a:r>
            <a:r>
              <a:rPr kumimoji="1" lang="ja-JP" altLang="en-US" dirty="0"/>
              <a:t>（①　ー　②） </a:t>
            </a:r>
            <a:r>
              <a:rPr kumimoji="1" lang="en-US" altLang="ja-JP" dirty="0"/>
              <a:t>/ </a:t>
            </a:r>
            <a:r>
              <a:rPr kumimoji="1" lang="ja-JP" altLang="en-US" dirty="0"/>
              <a:t>③ </a:t>
            </a:r>
            <a:r>
              <a:rPr kumimoji="1" lang="en-US" altLang="ja-JP" dirty="0"/>
              <a:t>)</a:t>
            </a:r>
            <a:r>
              <a:rPr kumimoji="1" lang="ja-JP" altLang="en-US" dirty="0"/>
              <a:t> </a:t>
            </a:r>
            <a:r>
              <a:rPr kumimoji="1" lang="en-US" altLang="ja-JP" dirty="0"/>
              <a:t>× 6</a:t>
            </a:r>
          </a:p>
          <a:p>
            <a:endParaRPr kumimoji="1" lang="en-US" altLang="ja-JP" dirty="0"/>
          </a:p>
          <a:p>
            <a:r>
              <a:rPr kumimoji="1" lang="ja-JP" altLang="en-US" dirty="0"/>
              <a:t>とし、日本語ワープロ検定の評価基準を基に以下の基準を設けます。</a:t>
            </a:r>
            <a:endParaRPr kumimoji="1" lang="en-US" altLang="ja-JP" dirty="0"/>
          </a:p>
          <a:p>
            <a:endParaRPr kumimoji="1" lang="en-US" altLang="ja-JP" dirty="0"/>
          </a:p>
          <a:p>
            <a:endParaRPr kumimoji="1" lang="en-US" altLang="ja-JP" dirty="0"/>
          </a:p>
          <a:p>
            <a:r>
              <a:rPr kumimoji="1" lang="ja-JP" altLang="en-US" dirty="0"/>
              <a:t>段位　　基準値</a:t>
            </a:r>
            <a:endParaRPr kumimoji="1" lang="en-US" altLang="ja-JP" dirty="0"/>
          </a:p>
          <a:p>
            <a:endParaRPr kumimoji="1" lang="en-US" altLang="ja-JP" dirty="0"/>
          </a:p>
          <a:p>
            <a:r>
              <a:rPr kumimoji="1" lang="ja-JP" altLang="en-US" dirty="0"/>
              <a:t>初段　　</a:t>
            </a:r>
            <a:r>
              <a:rPr kumimoji="1" lang="en-US" altLang="ja-JP" dirty="0"/>
              <a:t>8 ~</a:t>
            </a:r>
          </a:p>
          <a:p>
            <a:r>
              <a:rPr kumimoji="1" lang="en-US" altLang="ja-JP" dirty="0"/>
              <a:t>1</a:t>
            </a:r>
            <a:r>
              <a:rPr kumimoji="1" lang="ja-JP" altLang="en-US" dirty="0"/>
              <a:t>級　　 </a:t>
            </a:r>
            <a:r>
              <a:rPr kumimoji="1" lang="en-US" altLang="ja-JP" dirty="0"/>
              <a:t>7 ~ 8</a:t>
            </a:r>
          </a:p>
          <a:p>
            <a:r>
              <a:rPr kumimoji="1" lang="ja-JP" altLang="en-US" dirty="0"/>
              <a:t>準</a:t>
            </a:r>
            <a:r>
              <a:rPr kumimoji="1" lang="en-US" altLang="ja-JP" dirty="0"/>
              <a:t>1</a:t>
            </a:r>
            <a:r>
              <a:rPr kumimoji="1" lang="ja-JP" altLang="en-US" dirty="0"/>
              <a:t>級  </a:t>
            </a:r>
            <a:r>
              <a:rPr kumimoji="1" lang="en-US" altLang="ja-JP" dirty="0"/>
              <a:t>6 ~ 7</a:t>
            </a:r>
          </a:p>
          <a:p>
            <a:r>
              <a:rPr kumimoji="1" lang="en-US" altLang="ja-JP" dirty="0"/>
              <a:t>2</a:t>
            </a:r>
            <a:r>
              <a:rPr kumimoji="1" lang="ja-JP" altLang="en-US" dirty="0"/>
              <a:t>級　　 </a:t>
            </a:r>
            <a:r>
              <a:rPr kumimoji="1" lang="en-US" altLang="ja-JP" dirty="0"/>
              <a:t>5 ~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準</a:t>
            </a:r>
            <a:r>
              <a:rPr kumimoji="1" lang="en-US" altLang="ja-JP" dirty="0"/>
              <a:t>2</a:t>
            </a:r>
            <a:r>
              <a:rPr kumimoji="1" lang="ja-JP" altLang="en-US" dirty="0"/>
              <a:t>級  </a:t>
            </a:r>
            <a:r>
              <a:rPr kumimoji="1" lang="en-US" altLang="ja-JP" dirty="0"/>
              <a:t>4 ~ 5</a:t>
            </a:r>
          </a:p>
          <a:p>
            <a:r>
              <a:rPr kumimoji="1" lang="en-US" altLang="ja-JP" dirty="0"/>
              <a:t>3</a:t>
            </a:r>
            <a:r>
              <a:rPr kumimoji="1" lang="ja-JP" altLang="en-US" dirty="0"/>
              <a:t>級　　 </a:t>
            </a:r>
            <a:r>
              <a:rPr kumimoji="1" lang="en-US" altLang="ja-JP" dirty="0"/>
              <a:t>3 ~ 4</a:t>
            </a:r>
          </a:p>
          <a:p>
            <a:r>
              <a:rPr kumimoji="1" lang="en-US" altLang="ja-JP" dirty="0"/>
              <a:t>4</a:t>
            </a:r>
            <a:r>
              <a:rPr kumimoji="1" lang="ja-JP" altLang="en-US" dirty="0"/>
              <a:t>級　　 </a:t>
            </a:r>
            <a:r>
              <a:rPr kumimoji="1" lang="en-US" altLang="ja-JP" dirty="0"/>
              <a:t>   ~ 3</a:t>
            </a:r>
          </a:p>
          <a:p>
            <a:endParaRPr kumimoji="1" lang="en-US" altLang="ja-JP" dirty="0"/>
          </a:p>
          <a:p>
            <a:r>
              <a:rPr kumimoji="1" lang="ja-JP" altLang="en-US" dirty="0"/>
              <a:t>また、</a:t>
            </a:r>
            <a:endParaRPr kumimoji="1" lang="en-US" altLang="ja-JP" dirty="0"/>
          </a:p>
          <a:p>
            <a:r>
              <a:rPr kumimoji="1" lang="ja-JP" altLang="en-US" dirty="0"/>
              <a:t>目標時間の算出については、</a:t>
            </a:r>
            <a:endParaRPr kumimoji="1" lang="en-US" altLang="ja-JP" dirty="0"/>
          </a:p>
          <a:p>
            <a:endParaRPr kumimoji="1" lang="en-US" altLang="ja-JP" dirty="0"/>
          </a:p>
          <a:p>
            <a:r>
              <a:rPr kumimoji="1" lang="ja-JP" altLang="en-US" dirty="0"/>
              <a:t>判定値の計算から</a:t>
            </a:r>
            <a:endParaRPr kumimoji="1" lang="en-US" altLang="ja-JP" dirty="0"/>
          </a:p>
          <a:p>
            <a:r>
              <a:rPr kumimoji="1" lang="en-US" altLang="ja-JP" dirty="0"/>
              <a:t>2</a:t>
            </a:r>
            <a:r>
              <a:rPr kumimoji="1" lang="ja-JP" altLang="en-US" dirty="0"/>
              <a:t>級相当を目標値として計算すると判定値は</a:t>
            </a:r>
            <a:r>
              <a:rPr kumimoji="1" lang="en-US" altLang="ja-JP" dirty="0"/>
              <a:t>5</a:t>
            </a:r>
            <a:r>
              <a:rPr kumimoji="1" lang="ja-JP" altLang="en-US" dirty="0"/>
              <a:t>以上</a:t>
            </a:r>
            <a:r>
              <a:rPr kumimoji="1" lang="en-US" altLang="ja-JP" dirty="0"/>
              <a:t>6</a:t>
            </a:r>
            <a:r>
              <a:rPr kumimoji="1" lang="ja-JP" altLang="en-US" dirty="0"/>
              <a:t>未満となり、</a:t>
            </a:r>
            <a:endParaRPr kumimoji="1" lang="en-US" altLang="ja-JP" dirty="0"/>
          </a:p>
          <a:p>
            <a:r>
              <a:rPr kumimoji="1" lang="ja-JP" altLang="en-US" dirty="0"/>
              <a:t>最低値</a:t>
            </a:r>
            <a:r>
              <a:rPr kumimoji="1" lang="en-US" altLang="ja-JP" dirty="0"/>
              <a:t>(5)</a:t>
            </a:r>
            <a:r>
              <a:rPr kumimoji="1" lang="ja-JP" altLang="en-US" dirty="0"/>
              <a:t>に設定した時の時間とします。</a:t>
            </a:r>
            <a:endParaRPr kumimoji="1" lang="en-US" altLang="ja-JP" dirty="0"/>
          </a:p>
          <a:p>
            <a:endParaRPr kumimoji="1" lang="en-US" altLang="ja-JP" dirty="0"/>
          </a:p>
          <a:p>
            <a:r>
              <a:rPr kumimoji="1" lang="ja-JP" altLang="en-US" dirty="0"/>
              <a:t>つまり、</a:t>
            </a:r>
            <a:endParaRPr kumimoji="1" lang="en-US" altLang="ja-JP" dirty="0"/>
          </a:p>
          <a:p>
            <a:endParaRPr kumimoji="1" lang="en-US" altLang="ja-JP" dirty="0"/>
          </a:p>
          <a:p>
            <a:r>
              <a:rPr kumimoji="1" lang="ja-JP" altLang="en-US" dirty="0"/>
              <a:t>目標時間　＝　（文字数 </a:t>
            </a:r>
            <a:r>
              <a:rPr kumimoji="1" lang="en-US" altLang="ja-JP" dirty="0"/>
              <a:t>× 6</a:t>
            </a:r>
            <a:r>
              <a:rPr kumimoji="1" lang="ja-JP" altLang="en-US" dirty="0"/>
              <a:t>）</a:t>
            </a:r>
            <a:r>
              <a:rPr kumimoji="1" lang="en-US" altLang="ja-JP" dirty="0"/>
              <a:t>/5</a:t>
            </a:r>
          </a:p>
          <a:p>
            <a:endParaRPr kumimoji="1" lang="en-US" altLang="ja-JP" dirty="0"/>
          </a:p>
          <a:p>
            <a:r>
              <a:rPr kumimoji="1" lang="ja-JP" altLang="en-US" dirty="0"/>
              <a:t>となります。</a:t>
            </a:r>
            <a:endParaRPr kumimoji="1" lang="en-US" altLang="ja-JP" dirty="0"/>
          </a:p>
        </p:txBody>
      </p:sp>
      <p:sp>
        <p:nvSpPr>
          <p:cNvPr id="4" name="スライド番号プレースホルダー 3"/>
          <p:cNvSpPr>
            <a:spLocks noGrp="1"/>
          </p:cNvSpPr>
          <p:nvPr>
            <p:ph type="sldNum" sz="quarter" idx="5"/>
          </p:nvPr>
        </p:nvSpPr>
        <p:spPr/>
        <p:txBody>
          <a:bodyPr/>
          <a:lstStyle/>
          <a:p>
            <a:fld id="{6BF753CE-B3FF-40CF-9332-BE460B11F7EB}" type="slidenum">
              <a:rPr kumimoji="1" lang="ja-JP" altLang="en-US" smtClean="0"/>
              <a:t>7</a:t>
            </a:fld>
            <a:endParaRPr kumimoji="1" lang="ja-JP" altLang="en-US"/>
          </a:p>
        </p:txBody>
      </p:sp>
    </p:spTree>
    <p:extLst>
      <p:ext uri="{BB962C8B-B14F-4D97-AF65-F5344CB8AC3E}">
        <p14:creationId xmlns:p14="http://schemas.microsoft.com/office/powerpoint/2010/main" val="1227654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1924796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187393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334822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27913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138688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2478595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48627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227407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144063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427504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D50A41D-E4C8-4F31-80A7-5705279C2297}" type="datetimeFigureOut">
              <a:rPr kumimoji="1" lang="ja-JP" altLang="en-US" smtClean="0"/>
              <a:t>2024/10/2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200132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50A41D-E4C8-4F31-80A7-5705279C2297}" type="datetimeFigureOut">
              <a:rPr kumimoji="1" lang="ja-JP" altLang="en-US" smtClean="0"/>
              <a:t>2024/10/2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50ABC-E60F-453A-A89A-AE7A857D92B7}" type="slidenum">
              <a:rPr kumimoji="1" lang="ja-JP" altLang="en-US" smtClean="0"/>
              <a:t>‹#›</a:t>
            </a:fld>
            <a:endParaRPr kumimoji="1" lang="ja-JP" altLang="en-US"/>
          </a:p>
        </p:txBody>
      </p:sp>
    </p:spTree>
    <p:extLst>
      <p:ext uri="{BB962C8B-B14F-4D97-AF65-F5344CB8AC3E}">
        <p14:creationId xmlns:p14="http://schemas.microsoft.com/office/powerpoint/2010/main" val="88883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6" name="グループ化 175">
            <a:extLst>
              <a:ext uri="{FF2B5EF4-FFF2-40B4-BE49-F238E27FC236}">
                <a16:creationId xmlns:a16="http://schemas.microsoft.com/office/drawing/2014/main" id="{A0A1D2EA-E2E3-699B-568E-A6D62E60E90D}"/>
              </a:ext>
            </a:extLst>
          </p:cNvPr>
          <p:cNvGrpSpPr/>
          <p:nvPr/>
        </p:nvGrpSpPr>
        <p:grpSpPr>
          <a:xfrm>
            <a:off x="2067455" y="3697392"/>
            <a:ext cx="561820" cy="1102912"/>
            <a:chOff x="8346055" y="3697392"/>
            <a:chExt cx="561820" cy="1102912"/>
          </a:xfrm>
        </p:grpSpPr>
        <p:pic>
          <p:nvPicPr>
            <p:cNvPr id="177" name="図 176">
              <a:extLst>
                <a:ext uri="{FF2B5EF4-FFF2-40B4-BE49-F238E27FC236}">
                  <a16:creationId xmlns:a16="http://schemas.microsoft.com/office/drawing/2014/main" id="{4C8C177A-1010-3B28-9A57-A8D282BFE3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788" y="3697392"/>
              <a:ext cx="385796" cy="385796"/>
            </a:xfrm>
            <a:prstGeom prst="rect">
              <a:avLst/>
            </a:prstGeom>
          </p:spPr>
        </p:pic>
        <p:sp>
          <p:nvSpPr>
            <p:cNvPr id="178" name="テキスト ボックス 177">
              <a:extLst>
                <a:ext uri="{FF2B5EF4-FFF2-40B4-BE49-F238E27FC236}">
                  <a16:creationId xmlns:a16="http://schemas.microsoft.com/office/drawing/2014/main" id="{58CEC1DC-080C-DA8E-4BA3-FB594606837A}"/>
                </a:ext>
              </a:extLst>
            </p:cNvPr>
            <p:cNvSpPr txBox="1"/>
            <p:nvPr/>
          </p:nvSpPr>
          <p:spPr>
            <a:xfrm>
              <a:off x="8346055" y="4057315"/>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79" name="テキスト ボックス 178">
              <a:extLst>
                <a:ext uri="{FF2B5EF4-FFF2-40B4-BE49-F238E27FC236}">
                  <a16:creationId xmlns:a16="http://schemas.microsoft.com/office/drawing/2014/main" id="{12D95181-3E0D-9520-F7A0-6B6DBE3BB1B2}"/>
                </a:ext>
              </a:extLst>
            </p:cNvPr>
            <p:cNvSpPr txBox="1"/>
            <p:nvPr/>
          </p:nvSpPr>
          <p:spPr>
            <a:xfrm>
              <a:off x="8346055" y="4274921"/>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DB2</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80" name="テキスト ボックス 179">
              <a:extLst>
                <a:ext uri="{FF2B5EF4-FFF2-40B4-BE49-F238E27FC236}">
                  <a16:creationId xmlns:a16="http://schemas.microsoft.com/office/drawing/2014/main" id="{FB913DC2-386C-F19C-9813-60B23F233364}"/>
                </a:ext>
              </a:extLst>
            </p:cNvPr>
            <p:cNvSpPr txBox="1"/>
            <p:nvPr/>
          </p:nvSpPr>
          <p:spPr>
            <a:xfrm>
              <a:off x="8346055" y="4492527"/>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DB3</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7" name="テキスト ボックス 6">
            <a:extLst>
              <a:ext uri="{FF2B5EF4-FFF2-40B4-BE49-F238E27FC236}">
                <a16:creationId xmlns:a16="http://schemas.microsoft.com/office/drawing/2014/main" id="{CEFD3DFB-C5B0-E8D7-2F7E-C0C9E85EAE4F}"/>
              </a:ext>
            </a:extLst>
          </p:cNvPr>
          <p:cNvSpPr txBox="1"/>
          <p:nvPr/>
        </p:nvSpPr>
        <p:spPr>
          <a:xfrm>
            <a:off x="223667" y="245659"/>
            <a:ext cx="5675476" cy="307777"/>
          </a:xfrm>
          <a:prstGeom prst="rect">
            <a:avLst/>
          </a:prstGeom>
          <a:noFill/>
        </p:spPr>
        <p:txBody>
          <a:bodyPr wrap="square" rtlCol="0">
            <a:spAutoFit/>
          </a:bodyPr>
          <a:lstStyle/>
          <a:p>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学習支援型入力アプリ仕様抽象イメージ図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nvGrpSpPr>
          <p:cNvPr id="20" name="グループ化 19">
            <a:extLst>
              <a:ext uri="{FF2B5EF4-FFF2-40B4-BE49-F238E27FC236}">
                <a16:creationId xmlns:a16="http://schemas.microsoft.com/office/drawing/2014/main" id="{2CD76198-7E21-6BDE-039C-EF440D784A7A}"/>
              </a:ext>
            </a:extLst>
          </p:cNvPr>
          <p:cNvGrpSpPr/>
          <p:nvPr/>
        </p:nvGrpSpPr>
        <p:grpSpPr>
          <a:xfrm>
            <a:off x="3356060" y="2203433"/>
            <a:ext cx="1951460" cy="307777"/>
            <a:chOff x="4086231" y="2769289"/>
            <a:chExt cx="1951464" cy="307778"/>
          </a:xfrm>
        </p:grpSpPr>
        <p:sp>
          <p:nvSpPr>
            <p:cNvPr id="18" name="正方形/長方形 17">
              <a:extLst>
                <a:ext uri="{FF2B5EF4-FFF2-40B4-BE49-F238E27FC236}">
                  <a16:creationId xmlns:a16="http://schemas.microsoft.com/office/drawing/2014/main" id="{5DFA8E76-3102-4C16-99B1-675265EB5471}"/>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9B76127-55F2-74B1-255D-30D9DBBAFDC0}"/>
                </a:ext>
              </a:extLst>
            </p:cNvPr>
            <p:cNvSpPr txBox="1"/>
            <p:nvPr/>
          </p:nvSpPr>
          <p:spPr>
            <a:xfrm>
              <a:off x="4149846" y="2800814"/>
              <a:ext cx="1887849" cy="246221"/>
            </a:xfrm>
            <a:prstGeom prst="rect">
              <a:avLst/>
            </a:prstGeom>
            <a:noFill/>
          </p:spPr>
          <p:txBody>
            <a:bodyPr wrap="square" rtlCol="0">
              <a:spAutoFit/>
            </a:bodyPr>
            <a:lstStyle/>
            <a:p>
              <a:r>
                <a:rPr lang="en-US" altLang="ja-JP" sz="1000" dirty="0">
                  <a:latin typeface="游ゴシック" panose="020B0400000000000000" pitchFamily="50" charset="-128"/>
                  <a:ea typeface="游ゴシック" panose="020B0400000000000000" pitchFamily="50" charset="-128"/>
                  <a:cs typeface="Arial" panose="020B0604020202020204" pitchFamily="34" charset="0"/>
                </a:rPr>
                <a:t>Page2. </a:t>
              </a:r>
              <a:r>
                <a:rPr lang="ja-JP" altLang="en-US" sz="1000" dirty="0">
                  <a:latin typeface="游ゴシック" panose="020B0400000000000000" pitchFamily="50" charset="-128"/>
                  <a:ea typeface="游ゴシック" panose="020B0400000000000000" pitchFamily="50" charset="-128"/>
                  <a:cs typeface="Arial" panose="020B0604020202020204" pitchFamily="34" charset="0"/>
                </a:rPr>
                <a:t>メインページ</a:t>
              </a:r>
              <a:endParaRPr kumimoji="1" lang="ja-JP" altLang="en-US" sz="10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21" name="グループ化 20">
            <a:extLst>
              <a:ext uri="{FF2B5EF4-FFF2-40B4-BE49-F238E27FC236}">
                <a16:creationId xmlns:a16="http://schemas.microsoft.com/office/drawing/2014/main" id="{AB19E7EC-1738-D63A-3AB5-55DAC0165D9D}"/>
              </a:ext>
            </a:extLst>
          </p:cNvPr>
          <p:cNvGrpSpPr/>
          <p:nvPr/>
        </p:nvGrpSpPr>
        <p:grpSpPr>
          <a:xfrm>
            <a:off x="219340" y="4254745"/>
            <a:ext cx="1951460" cy="307777"/>
            <a:chOff x="4086231" y="2769289"/>
            <a:chExt cx="1951463" cy="307778"/>
          </a:xfrm>
        </p:grpSpPr>
        <p:sp>
          <p:nvSpPr>
            <p:cNvPr id="22" name="正方形/長方形 21">
              <a:extLst>
                <a:ext uri="{FF2B5EF4-FFF2-40B4-BE49-F238E27FC236}">
                  <a16:creationId xmlns:a16="http://schemas.microsoft.com/office/drawing/2014/main" id="{A48634BC-D053-4084-324F-1F565E4A09D2}"/>
                </a:ext>
              </a:extLst>
            </p:cNvPr>
            <p:cNvSpPr/>
            <p:nvPr/>
          </p:nvSpPr>
          <p:spPr>
            <a:xfrm>
              <a:off x="4086231" y="2769289"/>
              <a:ext cx="1951461"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269060BD-4626-9528-B1BB-0E21C11A5F41}"/>
                </a:ext>
              </a:extLst>
            </p:cNvPr>
            <p:cNvSpPr txBox="1"/>
            <p:nvPr/>
          </p:nvSpPr>
          <p:spPr>
            <a:xfrm>
              <a:off x="4149845" y="2821108"/>
              <a:ext cx="1887849" cy="230832"/>
            </a:xfrm>
            <a:prstGeom prst="rect">
              <a:avLst/>
            </a:prstGeom>
            <a:noFill/>
          </p:spPr>
          <p:txBody>
            <a:bodyPr wrap="square" rtlCol="0">
              <a:spAutoFit/>
            </a:bodyPr>
            <a:lstStyle/>
            <a:p>
              <a:r>
                <a:rPr lang="en-US" altLang="ja-JP" sz="900" dirty="0">
                  <a:latin typeface="游ゴシック" panose="020B0400000000000000" pitchFamily="50" charset="-128"/>
                  <a:ea typeface="游ゴシック" panose="020B0400000000000000" pitchFamily="50" charset="-128"/>
                  <a:cs typeface="Arial" panose="020B0604020202020204" pitchFamily="34" charset="0"/>
                </a:rPr>
                <a:t>Page3. </a:t>
              </a:r>
              <a:r>
                <a:rPr lang="ja-JP" altLang="en-US" sz="900" dirty="0">
                  <a:latin typeface="游ゴシック" panose="020B0400000000000000" pitchFamily="50" charset="-128"/>
                  <a:ea typeface="游ゴシック" panose="020B0400000000000000" pitchFamily="50" charset="-128"/>
                  <a:cs typeface="Arial" panose="020B0604020202020204" pitchFamily="34" charset="0"/>
                </a:rPr>
                <a:t>タイピングページ</a:t>
              </a:r>
              <a:r>
                <a:rPr lang="en-US" altLang="ja-JP" sz="800" dirty="0">
                  <a:latin typeface="游ゴシック" panose="020B0400000000000000" pitchFamily="50" charset="-128"/>
                  <a:ea typeface="游ゴシック" panose="020B0400000000000000" pitchFamily="50" charset="-128"/>
                  <a:cs typeface="Arial" panose="020B0604020202020204" pitchFamily="34" charset="0"/>
                </a:rPr>
                <a:t>(</a:t>
              </a:r>
              <a:r>
                <a:rPr lang="ja-JP" altLang="en-US" sz="800" dirty="0">
                  <a:latin typeface="游ゴシック" panose="020B0400000000000000" pitchFamily="50" charset="-128"/>
                  <a:ea typeface="游ゴシック" panose="020B0400000000000000" pitchFamily="50" charset="-128"/>
                  <a:cs typeface="Arial" panose="020B0604020202020204" pitchFamily="34" charset="0"/>
                </a:rPr>
                <a:t>設定</a:t>
              </a:r>
              <a:r>
                <a:rPr lang="en-US" altLang="ja-JP" sz="8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9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27" name="グループ化 26">
            <a:extLst>
              <a:ext uri="{FF2B5EF4-FFF2-40B4-BE49-F238E27FC236}">
                <a16:creationId xmlns:a16="http://schemas.microsoft.com/office/drawing/2014/main" id="{E363251F-B1D4-2DFC-4745-E60F85E77BCB}"/>
              </a:ext>
            </a:extLst>
          </p:cNvPr>
          <p:cNvGrpSpPr/>
          <p:nvPr/>
        </p:nvGrpSpPr>
        <p:grpSpPr>
          <a:xfrm>
            <a:off x="3360388" y="4253251"/>
            <a:ext cx="1951459" cy="307777"/>
            <a:chOff x="4086231" y="2769289"/>
            <a:chExt cx="1951463" cy="307778"/>
          </a:xfrm>
        </p:grpSpPr>
        <p:sp>
          <p:nvSpPr>
            <p:cNvPr id="28" name="正方形/長方形 27">
              <a:extLst>
                <a:ext uri="{FF2B5EF4-FFF2-40B4-BE49-F238E27FC236}">
                  <a16:creationId xmlns:a16="http://schemas.microsoft.com/office/drawing/2014/main" id="{34816191-F417-6EA5-8E62-6949A86BBE55}"/>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1108F88-BA80-1E15-FCCD-210868077856}"/>
                </a:ext>
              </a:extLst>
            </p:cNvPr>
            <p:cNvSpPr txBox="1"/>
            <p:nvPr/>
          </p:nvSpPr>
          <p:spPr>
            <a:xfrm>
              <a:off x="4149845" y="2807761"/>
              <a:ext cx="1887849" cy="230833"/>
            </a:xfrm>
            <a:prstGeom prst="rect">
              <a:avLst/>
            </a:prstGeom>
            <a:noFill/>
          </p:spPr>
          <p:txBody>
            <a:bodyPr wrap="square" rtlCol="0">
              <a:spAutoFit/>
            </a:bodyPr>
            <a:lstStyle/>
            <a:p>
              <a:r>
                <a:rPr lang="en-US" altLang="ja-JP" sz="900" dirty="0">
                  <a:latin typeface="游ゴシック" panose="020B0400000000000000" pitchFamily="50" charset="-128"/>
                  <a:ea typeface="游ゴシック" panose="020B0400000000000000" pitchFamily="50" charset="-128"/>
                  <a:cs typeface="Arial" panose="020B0604020202020204" pitchFamily="34" charset="0"/>
                </a:rPr>
                <a:t>Page5. </a:t>
              </a:r>
              <a:r>
                <a:rPr lang="ja-JP" altLang="en-US" sz="900" dirty="0">
                  <a:latin typeface="游ゴシック" panose="020B0400000000000000" pitchFamily="50" charset="-128"/>
                  <a:ea typeface="游ゴシック" panose="020B0400000000000000" pitchFamily="50" charset="-128"/>
                  <a:cs typeface="Arial" panose="020B0604020202020204" pitchFamily="34" charset="0"/>
                </a:rPr>
                <a:t>電子学習帳ページ</a:t>
              </a:r>
              <a:endParaRPr kumimoji="1" lang="ja-JP" altLang="en-US" sz="9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36" name="グループ化 35">
            <a:extLst>
              <a:ext uri="{FF2B5EF4-FFF2-40B4-BE49-F238E27FC236}">
                <a16:creationId xmlns:a16="http://schemas.microsoft.com/office/drawing/2014/main" id="{C716930E-DC02-C3E3-30F2-BE27B61A88D5}"/>
              </a:ext>
            </a:extLst>
          </p:cNvPr>
          <p:cNvGrpSpPr/>
          <p:nvPr/>
        </p:nvGrpSpPr>
        <p:grpSpPr>
          <a:xfrm>
            <a:off x="223794" y="6306057"/>
            <a:ext cx="1951459" cy="307777"/>
            <a:chOff x="4086231" y="2769289"/>
            <a:chExt cx="1951463" cy="307778"/>
          </a:xfrm>
        </p:grpSpPr>
        <p:sp>
          <p:nvSpPr>
            <p:cNvPr id="37" name="正方形/長方形 36">
              <a:extLst>
                <a:ext uri="{FF2B5EF4-FFF2-40B4-BE49-F238E27FC236}">
                  <a16:creationId xmlns:a16="http://schemas.microsoft.com/office/drawing/2014/main" id="{B1EA72B5-F801-5EB8-A743-7669A781AA3D}"/>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9402A03-D533-79B3-4073-7EB7728CCB02}"/>
                </a:ext>
              </a:extLst>
            </p:cNvPr>
            <p:cNvSpPr txBox="1"/>
            <p:nvPr/>
          </p:nvSpPr>
          <p:spPr>
            <a:xfrm>
              <a:off x="4149845" y="2807761"/>
              <a:ext cx="1887849" cy="230833"/>
            </a:xfrm>
            <a:prstGeom prst="rect">
              <a:avLst/>
            </a:prstGeom>
            <a:noFill/>
          </p:spPr>
          <p:txBody>
            <a:bodyPr wrap="square" rtlCol="0">
              <a:spAutoFit/>
            </a:bodyPr>
            <a:lstStyle/>
            <a:p>
              <a:r>
                <a:rPr lang="en-US" altLang="ja-JP" sz="900" dirty="0">
                  <a:latin typeface="游ゴシック" panose="020B0400000000000000" pitchFamily="50" charset="-128"/>
                  <a:ea typeface="游ゴシック" panose="020B0400000000000000" pitchFamily="50" charset="-128"/>
                  <a:cs typeface="Arial" panose="020B0604020202020204" pitchFamily="34" charset="0"/>
                </a:rPr>
                <a:t>Page4. </a:t>
              </a:r>
              <a:r>
                <a:rPr lang="ja-JP" altLang="en-US" sz="900" dirty="0">
                  <a:latin typeface="游ゴシック" panose="020B0400000000000000" pitchFamily="50" charset="-128"/>
                  <a:ea typeface="游ゴシック" panose="020B0400000000000000" pitchFamily="50" charset="-128"/>
                  <a:cs typeface="Arial" panose="020B0604020202020204" pitchFamily="34" charset="0"/>
                </a:rPr>
                <a:t>タイピングページ</a:t>
              </a:r>
              <a:r>
                <a:rPr lang="en-US" altLang="ja-JP" sz="800" dirty="0">
                  <a:latin typeface="游ゴシック" panose="020B0400000000000000" pitchFamily="50" charset="-128"/>
                  <a:ea typeface="游ゴシック" panose="020B0400000000000000" pitchFamily="50" charset="-128"/>
                  <a:cs typeface="Arial" panose="020B0604020202020204" pitchFamily="34" charset="0"/>
                </a:rPr>
                <a:t>(</a:t>
              </a:r>
              <a:r>
                <a:rPr lang="ja-JP" altLang="en-US" sz="800" dirty="0">
                  <a:latin typeface="游ゴシック" panose="020B0400000000000000" pitchFamily="50" charset="-128"/>
                  <a:ea typeface="游ゴシック" panose="020B0400000000000000" pitchFamily="50" charset="-128"/>
                  <a:cs typeface="Arial" panose="020B0604020202020204" pitchFamily="34" charset="0"/>
                </a:rPr>
                <a:t>訓練</a:t>
              </a:r>
              <a:r>
                <a:rPr lang="en-US" altLang="ja-JP" sz="8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9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44" name="グループ化 43">
            <a:extLst>
              <a:ext uri="{FF2B5EF4-FFF2-40B4-BE49-F238E27FC236}">
                <a16:creationId xmlns:a16="http://schemas.microsoft.com/office/drawing/2014/main" id="{76F65E67-F794-F330-9D1C-E9B432F46320}"/>
              </a:ext>
            </a:extLst>
          </p:cNvPr>
          <p:cNvGrpSpPr/>
          <p:nvPr/>
        </p:nvGrpSpPr>
        <p:grpSpPr>
          <a:xfrm>
            <a:off x="6488329" y="4255005"/>
            <a:ext cx="1951459" cy="307777"/>
            <a:chOff x="4086231" y="2769289"/>
            <a:chExt cx="1951463" cy="307778"/>
          </a:xfrm>
        </p:grpSpPr>
        <p:sp>
          <p:nvSpPr>
            <p:cNvPr id="45" name="正方形/長方形 44">
              <a:extLst>
                <a:ext uri="{FF2B5EF4-FFF2-40B4-BE49-F238E27FC236}">
                  <a16:creationId xmlns:a16="http://schemas.microsoft.com/office/drawing/2014/main" id="{9EDDCC49-0F58-601F-156E-626D24C06969}"/>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86100A58-C790-4508-2DFD-922A9CBBB07C}"/>
                </a:ext>
              </a:extLst>
            </p:cNvPr>
            <p:cNvSpPr txBox="1"/>
            <p:nvPr/>
          </p:nvSpPr>
          <p:spPr>
            <a:xfrm>
              <a:off x="4149845" y="2807761"/>
              <a:ext cx="1887849" cy="230833"/>
            </a:xfrm>
            <a:prstGeom prst="rect">
              <a:avLst/>
            </a:prstGeom>
            <a:noFill/>
          </p:spPr>
          <p:txBody>
            <a:bodyPr wrap="square" rtlCol="0">
              <a:spAutoFit/>
            </a:bodyPr>
            <a:lstStyle/>
            <a:p>
              <a:r>
                <a:rPr lang="en-US" altLang="ja-JP" sz="900" dirty="0">
                  <a:latin typeface="游ゴシック" panose="020B0400000000000000" pitchFamily="50" charset="-128"/>
                  <a:ea typeface="游ゴシック" panose="020B0400000000000000" pitchFamily="50" charset="-128"/>
                  <a:cs typeface="Arial" panose="020B0604020202020204" pitchFamily="34" charset="0"/>
                </a:rPr>
                <a:t>Page6. </a:t>
              </a:r>
              <a:r>
                <a:rPr lang="ja-JP" altLang="en-US" sz="900" dirty="0">
                  <a:latin typeface="游ゴシック" panose="020B0400000000000000" pitchFamily="50" charset="-128"/>
                  <a:ea typeface="游ゴシック" panose="020B0400000000000000" pitchFamily="50" charset="-128"/>
                  <a:cs typeface="Arial" panose="020B0604020202020204" pitchFamily="34" charset="0"/>
                </a:rPr>
                <a:t>学習記録ページ</a:t>
              </a:r>
              <a:endParaRPr kumimoji="1" lang="ja-JP" altLang="en-US" sz="900" dirty="0">
                <a:latin typeface="游ゴシック" panose="020B0400000000000000" pitchFamily="50" charset="-128"/>
                <a:ea typeface="游ゴシック" panose="020B0400000000000000" pitchFamily="50" charset="-128"/>
                <a:cs typeface="Arial" panose="020B0604020202020204" pitchFamily="34" charset="0"/>
              </a:endParaRPr>
            </a:p>
          </p:txBody>
        </p:sp>
      </p:grpSp>
      <p:cxnSp>
        <p:nvCxnSpPr>
          <p:cNvPr id="49" name="直線コネクタ 48">
            <a:extLst>
              <a:ext uri="{FF2B5EF4-FFF2-40B4-BE49-F238E27FC236}">
                <a16:creationId xmlns:a16="http://schemas.microsoft.com/office/drawing/2014/main" id="{413EA8DF-2636-791B-4ACF-6A2C044FB4B8}"/>
              </a:ext>
            </a:extLst>
          </p:cNvPr>
          <p:cNvCxnSpPr>
            <a:cxnSpLocks/>
          </p:cNvCxnSpPr>
          <p:nvPr/>
        </p:nvCxnSpPr>
        <p:spPr>
          <a:xfrm>
            <a:off x="4331791" y="2592729"/>
            <a:ext cx="0" cy="34052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88A6769-2299-1291-5702-D0EE29BFF28D}"/>
              </a:ext>
            </a:extLst>
          </p:cNvPr>
          <p:cNvCxnSpPr>
            <a:cxnSpLocks/>
          </p:cNvCxnSpPr>
          <p:nvPr/>
        </p:nvCxnSpPr>
        <p:spPr>
          <a:xfrm>
            <a:off x="1199523" y="2768252"/>
            <a:ext cx="0" cy="17591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60" name="グループ化 59">
            <a:extLst>
              <a:ext uri="{FF2B5EF4-FFF2-40B4-BE49-F238E27FC236}">
                <a16:creationId xmlns:a16="http://schemas.microsoft.com/office/drawing/2014/main" id="{D43CCE34-523D-39DA-59B8-A76272BB014A}"/>
              </a:ext>
            </a:extLst>
          </p:cNvPr>
          <p:cNvGrpSpPr/>
          <p:nvPr/>
        </p:nvGrpSpPr>
        <p:grpSpPr>
          <a:xfrm>
            <a:off x="223794" y="2203433"/>
            <a:ext cx="1951460" cy="307777"/>
            <a:chOff x="4086231" y="2769289"/>
            <a:chExt cx="1951464" cy="307778"/>
          </a:xfrm>
        </p:grpSpPr>
        <p:sp>
          <p:nvSpPr>
            <p:cNvPr id="61" name="正方形/長方形 60">
              <a:extLst>
                <a:ext uri="{FF2B5EF4-FFF2-40B4-BE49-F238E27FC236}">
                  <a16:creationId xmlns:a16="http://schemas.microsoft.com/office/drawing/2014/main" id="{EBCB2C7E-F7F5-1632-41A0-0D4EECAF9CA2}"/>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5ED27BCB-3F4E-DB14-29CC-75A2133875EC}"/>
                </a:ext>
              </a:extLst>
            </p:cNvPr>
            <p:cNvSpPr txBox="1"/>
            <p:nvPr/>
          </p:nvSpPr>
          <p:spPr>
            <a:xfrm>
              <a:off x="4149846" y="2800814"/>
              <a:ext cx="1887849" cy="246221"/>
            </a:xfrm>
            <a:prstGeom prst="rect">
              <a:avLst/>
            </a:prstGeom>
            <a:noFill/>
          </p:spPr>
          <p:txBody>
            <a:bodyPr wrap="square" rtlCol="0">
              <a:spAutoFit/>
            </a:bodyPr>
            <a:lstStyle/>
            <a:p>
              <a:r>
                <a:rPr lang="en-US" altLang="ja-JP" sz="1000" dirty="0">
                  <a:latin typeface="游ゴシック" panose="020B0400000000000000" pitchFamily="50" charset="-128"/>
                  <a:ea typeface="游ゴシック" panose="020B0400000000000000" pitchFamily="50" charset="-128"/>
                  <a:cs typeface="Arial" panose="020B0604020202020204" pitchFamily="34" charset="0"/>
                </a:rPr>
                <a:t>Page1. </a:t>
              </a:r>
              <a:r>
                <a:rPr lang="ja-JP" altLang="en-US" sz="1000" dirty="0">
                  <a:latin typeface="游ゴシック" panose="020B0400000000000000" pitchFamily="50" charset="-128"/>
                  <a:ea typeface="游ゴシック" panose="020B0400000000000000" pitchFamily="50" charset="-128"/>
                  <a:cs typeface="Arial" panose="020B0604020202020204" pitchFamily="34" charset="0"/>
                </a:rPr>
                <a:t>ログインページ</a:t>
              </a:r>
              <a:endParaRPr kumimoji="1" lang="ja-JP" altLang="en-US" sz="1000" dirty="0">
                <a:latin typeface="游ゴシック" panose="020B0400000000000000" pitchFamily="50" charset="-128"/>
                <a:ea typeface="游ゴシック" panose="020B0400000000000000" pitchFamily="50" charset="-128"/>
                <a:cs typeface="Arial" panose="020B0604020202020204" pitchFamily="34" charset="0"/>
              </a:endParaRPr>
            </a:p>
          </p:txBody>
        </p:sp>
      </p:grpSp>
      <p:cxnSp>
        <p:nvCxnSpPr>
          <p:cNvPr id="70" name="直線コネクタ 69">
            <a:extLst>
              <a:ext uri="{FF2B5EF4-FFF2-40B4-BE49-F238E27FC236}">
                <a16:creationId xmlns:a16="http://schemas.microsoft.com/office/drawing/2014/main" id="{9DE60D68-09DD-60DB-DF0E-D2BD3B2D2377}"/>
              </a:ext>
            </a:extLst>
          </p:cNvPr>
          <p:cNvCxnSpPr>
            <a:cxnSpLocks/>
          </p:cNvCxnSpPr>
          <p:nvPr/>
        </p:nvCxnSpPr>
        <p:spPr>
          <a:xfrm>
            <a:off x="2175253" y="1496996"/>
            <a:ext cx="1180810"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C85CE98F-9620-3145-F7D0-26E3AB8CE561}"/>
              </a:ext>
            </a:extLst>
          </p:cNvPr>
          <p:cNvCxnSpPr>
            <a:cxnSpLocks/>
          </p:cNvCxnSpPr>
          <p:nvPr/>
        </p:nvCxnSpPr>
        <p:spPr>
          <a:xfrm>
            <a:off x="1199523" y="2768252"/>
            <a:ext cx="3132268"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8729337-CC80-ED2A-9F8F-1E695D244243}"/>
              </a:ext>
            </a:extLst>
          </p:cNvPr>
          <p:cNvCxnSpPr>
            <a:cxnSpLocks/>
          </p:cNvCxnSpPr>
          <p:nvPr/>
        </p:nvCxnSpPr>
        <p:spPr>
          <a:xfrm>
            <a:off x="1194943" y="4674562"/>
            <a:ext cx="0" cy="340528"/>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2C95735F-88FC-2655-2275-9E96D3882528}"/>
              </a:ext>
            </a:extLst>
          </p:cNvPr>
          <p:cNvCxnSpPr>
            <a:cxnSpLocks/>
          </p:cNvCxnSpPr>
          <p:nvPr/>
        </p:nvCxnSpPr>
        <p:spPr>
          <a:xfrm>
            <a:off x="4331664" y="2768252"/>
            <a:ext cx="3132268"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0AF9668B-2F9A-CCC8-89D8-CAEE5AB0F422}"/>
              </a:ext>
            </a:extLst>
          </p:cNvPr>
          <p:cNvCxnSpPr>
            <a:cxnSpLocks/>
          </p:cNvCxnSpPr>
          <p:nvPr/>
        </p:nvCxnSpPr>
        <p:spPr>
          <a:xfrm>
            <a:off x="7463932" y="2757343"/>
            <a:ext cx="0" cy="175914"/>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79" name="図 78">
            <a:extLst>
              <a:ext uri="{FF2B5EF4-FFF2-40B4-BE49-F238E27FC236}">
                <a16:creationId xmlns:a16="http://schemas.microsoft.com/office/drawing/2014/main" id="{8A31F977-EDF8-A663-826D-6685E17903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000" y="1646080"/>
            <a:ext cx="385796" cy="385796"/>
          </a:xfrm>
          <a:prstGeom prst="rect">
            <a:avLst/>
          </a:prstGeom>
        </p:spPr>
      </p:pic>
      <p:sp>
        <p:nvSpPr>
          <p:cNvPr id="81" name="テキスト ボックス 80">
            <a:extLst>
              <a:ext uri="{FF2B5EF4-FFF2-40B4-BE49-F238E27FC236}">
                <a16:creationId xmlns:a16="http://schemas.microsoft.com/office/drawing/2014/main" id="{EE4AB774-320A-36DB-40A9-8407532CF4EE}"/>
              </a:ext>
            </a:extLst>
          </p:cNvPr>
          <p:cNvSpPr txBox="1"/>
          <p:nvPr/>
        </p:nvSpPr>
        <p:spPr>
          <a:xfrm>
            <a:off x="2052267" y="2006003"/>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pic>
        <p:nvPicPr>
          <p:cNvPr id="83" name="図 82">
            <a:extLst>
              <a:ext uri="{FF2B5EF4-FFF2-40B4-BE49-F238E27FC236}">
                <a16:creationId xmlns:a16="http://schemas.microsoft.com/office/drawing/2014/main" id="{783B84AB-CDD5-31DA-A272-00F64DFC23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9488" y="1631983"/>
            <a:ext cx="385796" cy="385796"/>
          </a:xfrm>
          <a:prstGeom prst="rect">
            <a:avLst/>
          </a:prstGeom>
        </p:spPr>
      </p:pic>
      <p:sp>
        <p:nvSpPr>
          <p:cNvPr id="85" name="テキスト ボックス 84">
            <a:extLst>
              <a:ext uri="{FF2B5EF4-FFF2-40B4-BE49-F238E27FC236}">
                <a16:creationId xmlns:a16="http://schemas.microsoft.com/office/drawing/2014/main" id="{A0325A08-5E20-C958-650E-7664DB91365A}"/>
              </a:ext>
            </a:extLst>
          </p:cNvPr>
          <p:cNvSpPr txBox="1"/>
          <p:nvPr/>
        </p:nvSpPr>
        <p:spPr>
          <a:xfrm>
            <a:off x="5191476" y="2003403"/>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pic>
        <p:nvPicPr>
          <p:cNvPr id="90" name="図 89">
            <a:extLst>
              <a:ext uri="{FF2B5EF4-FFF2-40B4-BE49-F238E27FC236}">
                <a16:creationId xmlns:a16="http://schemas.microsoft.com/office/drawing/2014/main" id="{CC457AE3-E52C-4F88-B8C6-7BADA28AB6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6718" y="3697392"/>
            <a:ext cx="385796" cy="385796"/>
          </a:xfrm>
          <a:prstGeom prst="rect">
            <a:avLst/>
          </a:prstGeom>
        </p:spPr>
      </p:pic>
      <p:grpSp>
        <p:nvGrpSpPr>
          <p:cNvPr id="175" name="グループ化 174">
            <a:extLst>
              <a:ext uri="{FF2B5EF4-FFF2-40B4-BE49-F238E27FC236}">
                <a16:creationId xmlns:a16="http://schemas.microsoft.com/office/drawing/2014/main" id="{ADFA234B-E107-7B20-97C0-BB856C7E0F7E}"/>
              </a:ext>
            </a:extLst>
          </p:cNvPr>
          <p:cNvGrpSpPr/>
          <p:nvPr/>
        </p:nvGrpSpPr>
        <p:grpSpPr>
          <a:xfrm>
            <a:off x="8346055" y="3697392"/>
            <a:ext cx="561820" cy="885306"/>
            <a:chOff x="8346055" y="3697392"/>
            <a:chExt cx="561820" cy="885306"/>
          </a:xfrm>
        </p:grpSpPr>
        <p:pic>
          <p:nvPicPr>
            <p:cNvPr id="97" name="図 96">
              <a:extLst>
                <a:ext uri="{FF2B5EF4-FFF2-40B4-BE49-F238E27FC236}">
                  <a16:creationId xmlns:a16="http://schemas.microsoft.com/office/drawing/2014/main" id="{A631D1A9-19D7-C26D-7CF6-E4B9D1B6EE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39788" y="3697392"/>
              <a:ext cx="385796" cy="385796"/>
            </a:xfrm>
            <a:prstGeom prst="rect">
              <a:avLst/>
            </a:prstGeom>
          </p:spPr>
        </p:pic>
        <p:sp>
          <p:nvSpPr>
            <p:cNvPr id="98" name="テキスト ボックス 97">
              <a:extLst>
                <a:ext uri="{FF2B5EF4-FFF2-40B4-BE49-F238E27FC236}">
                  <a16:creationId xmlns:a16="http://schemas.microsoft.com/office/drawing/2014/main" id="{C6818269-CDAD-E5E3-EF6E-15C2A813B962}"/>
                </a:ext>
              </a:extLst>
            </p:cNvPr>
            <p:cNvSpPr txBox="1"/>
            <p:nvPr/>
          </p:nvSpPr>
          <p:spPr>
            <a:xfrm>
              <a:off x="8346055" y="4057315"/>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99" name="テキスト ボックス 98">
              <a:extLst>
                <a:ext uri="{FF2B5EF4-FFF2-40B4-BE49-F238E27FC236}">
                  <a16:creationId xmlns:a16="http://schemas.microsoft.com/office/drawing/2014/main" id="{64816286-DBE0-892A-C626-D733733DDDC6}"/>
                </a:ext>
              </a:extLst>
            </p:cNvPr>
            <p:cNvSpPr txBox="1"/>
            <p:nvPr/>
          </p:nvSpPr>
          <p:spPr>
            <a:xfrm>
              <a:off x="8346055" y="4274921"/>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DB3</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pic>
        <p:nvPicPr>
          <p:cNvPr id="101" name="図 100">
            <a:extLst>
              <a:ext uri="{FF2B5EF4-FFF2-40B4-BE49-F238E27FC236}">
                <a16:creationId xmlns:a16="http://schemas.microsoft.com/office/drawing/2014/main" id="{B6D63CA6-4338-57E8-34BE-C1EFA49E78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6000" y="5748704"/>
            <a:ext cx="385796" cy="385796"/>
          </a:xfrm>
          <a:prstGeom prst="rect">
            <a:avLst/>
          </a:prstGeom>
        </p:spPr>
      </p:pic>
      <p:sp>
        <p:nvSpPr>
          <p:cNvPr id="102" name="テキスト ボックス 101">
            <a:extLst>
              <a:ext uri="{FF2B5EF4-FFF2-40B4-BE49-F238E27FC236}">
                <a16:creationId xmlns:a16="http://schemas.microsoft.com/office/drawing/2014/main" id="{3B241AC4-E354-C03A-8FB0-5EC16D49BCEA}"/>
              </a:ext>
            </a:extLst>
          </p:cNvPr>
          <p:cNvSpPr txBox="1"/>
          <p:nvPr/>
        </p:nvSpPr>
        <p:spPr>
          <a:xfrm>
            <a:off x="2052267" y="6108627"/>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05" name="テキスト ボックス 104">
            <a:extLst>
              <a:ext uri="{FF2B5EF4-FFF2-40B4-BE49-F238E27FC236}">
                <a16:creationId xmlns:a16="http://schemas.microsoft.com/office/drawing/2014/main" id="{CBCD5AB6-BA3B-6CE4-0E9C-26151EC1A032}"/>
              </a:ext>
            </a:extLst>
          </p:cNvPr>
          <p:cNvSpPr txBox="1"/>
          <p:nvPr/>
        </p:nvSpPr>
        <p:spPr>
          <a:xfrm>
            <a:off x="2052267" y="6340534"/>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DB2</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07" name="テキスト ボックス 106">
            <a:extLst>
              <a:ext uri="{FF2B5EF4-FFF2-40B4-BE49-F238E27FC236}">
                <a16:creationId xmlns:a16="http://schemas.microsoft.com/office/drawing/2014/main" id="{6EF72F80-06F5-5DB8-C22D-308581F5A167}"/>
              </a:ext>
            </a:extLst>
          </p:cNvPr>
          <p:cNvSpPr txBox="1"/>
          <p:nvPr/>
        </p:nvSpPr>
        <p:spPr>
          <a:xfrm>
            <a:off x="5191880" y="4057315"/>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08" name="テキスト ボックス 107">
            <a:extLst>
              <a:ext uri="{FF2B5EF4-FFF2-40B4-BE49-F238E27FC236}">
                <a16:creationId xmlns:a16="http://schemas.microsoft.com/office/drawing/2014/main" id="{366907FF-99BB-71E5-3182-C10A6E5B1F2C}"/>
              </a:ext>
            </a:extLst>
          </p:cNvPr>
          <p:cNvSpPr txBox="1"/>
          <p:nvPr/>
        </p:nvSpPr>
        <p:spPr>
          <a:xfrm>
            <a:off x="5216951" y="4274921"/>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DB2</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13" name="テキスト ボックス 112">
            <a:extLst>
              <a:ext uri="{FF2B5EF4-FFF2-40B4-BE49-F238E27FC236}">
                <a16:creationId xmlns:a16="http://schemas.microsoft.com/office/drawing/2014/main" id="{8ABA2D8E-33E0-B627-25F8-79EA78E4FFDA}"/>
              </a:ext>
            </a:extLst>
          </p:cNvPr>
          <p:cNvSpPr txBox="1"/>
          <p:nvPr/>
        </p:nvSpPr>
        <p:spPr>
          <a:xfrm>
            <a:off x="2052267" y="6567780"/>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DB3</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15" name="正方形/長方形 114">
            <a:extLst>
              <a:ext uri="{FF2B5EF4-FFF2-40B4-BE49-F238E27FC236}">
                <a16:creationId xmlns:a16="http://schemas.microsoft.com/office/drawing/2014/main" id="{F5670F35-614F-4E01-AA9F-2A9C47A92A43}"/>
              </a:ext>
            </a:extLst>
          </p:cNvPr>
          <p:cNvSpPr/>
          <p:nvPr/>
        </p:nvSpPr>
        <p:spPr>
          <a:xfrm>
            <a:off x="9222975" y="3534734"/>
            <a:ext cx="2661544" cy="29252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6" name="正方形/長方形 115">
            <a:extLst>
              <a:ext uri="{FF2B5EF4-FFF2-40B4-BE49-F238E27FC236}">
                <a16:creationId xmlns:a16="http://schemas.microsoft.com/office/drawing/2014/main" id="{F26C7FC9-9EA4-4779-B74E-7351981A70C7}"/>
              </a:ext>
            </a:extLst>
          </p:cNvPr>
          <p:cNvSpPr/>
          <p:nvPr/>
        </p:nvSpPr>
        <p:spPr>
          <a:xfrm>
            <a:off x="9080072" y="3321108"/>
            <a:ext cx="2959527" cy="332446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17" name="図 116">
            <a:extLst>
              <a:ext uri="{FF2B5EF4-FFF2-40B4-BE49-F238E27FC236}">
                <a16:creationId xmlns:a16="http://schemas.microsoft.com/office/drawing/2014/main" id="{65AE280E-1123-EC22-0548-1F5DFEA8A0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7839" y="4267794"/>
            <a:ext cx="385796" cy="385796"/>
          </a:xfrm>
          <a:prstGeom prst="rect">
            <a:avLst/>
          </a:prstGeom>
        </p:spPr>
      </p:pic>
      <p:sp>
        <p:nvSpPr>
          <p:cNvPr id="118" name="テキスト ボックス 117">
            <a:extLst>
              <a:ext uri="{FF2B5EF4-FFF2-40B4-BE49-F238E27FC236}">
                <a16:creationId xmlns:a16="http://schemas.microsoft.com/office/drawing/2014/main" id="{A4239EDB-8921-E102-B401-ECB3147677C8}"/>
              </a:ext>
            </a:extLst>
          </p:cNvPr>
          <p:cNvSpPr txBox="1"/>
          <p:nvPr/>
        </p:nvSpPr>
        <p:spPr>
          <a:xfrm>
            <a:off x="9494106" y="4627717"/>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pic>
        <p:nvPicPr>
          <p:cNvPr id="119" name="図 118">
            <a:extLst>
              <a:ext uri="{FF2B5EF4-FFF2-40B4-BE49-F238E27FC236}">
                <a16:creationId xmlns:a16="http://schemas.microsoft.com/office/drawing/2014/main" id="{741730D0-0EFF-74BF-E75D-39F6ABBD68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7839" y="4935494"/>
            <a:ext cx="385796" cy="385796"/>
          </a:xfrm>
          <a:prstGeom prst="rect">
            <a:avLst/>
          </a:prstGeom>
        </p:spPr>
      </p:pic>
      <p:sp>
        <p:nvSpPr>
          <p:cNvPr id="120" name="テキスト ボックス 119">
            <a:extLst>
              <a:ext uri="{FF2B5EF4-FFF2-40B4-BE49-F238E27FC236}">
                <a16:creationId xmlns:a16="http://schemas.microsoft.com/office/drawing/2014/main" id="{400E6A9C-24A6-C8DA-D54F-26A9A1DF8BB9}"/>
              </a:ext>
            </a:extLst>
          </p:cNvPr>
          <p:cNvSpPr txBox="1"/>
          <p:nvPr/>
        </p:nvSpPr>
        <p:spPr>
          <a:xfrm>
            <a:off x="9494106" y="5295417"/>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DB2</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pic>
        <p:nvPicPr>
          <p:cNvPr id="121" name="図 120">
            <a:extLst>
              <a:ext uri="{FF2B5EF4-FFF2-40B4-BE49-F238E27FC236}">
                <a16:creationId xmlns:a16="http://schemas.microsoft.com/office/drawing/2014/main" id="{E08846F9-9DDB-ACA4-2B89-F98539CB6D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7839" y="5603194"/>
            <a:ext cx="385796" cy="385796"/>
          </a:xfrm>
          <a:prstGeom prst="rect">
            <a:avLst/>
          </a:prstGeom>
        </p:spPr>
      </p:pic>
      <p:sp>
        <p:nvSpPr>
          <p:cNvPr id="122" name="テキスト ボックス 121">
            <a:extLst>
              <a:ext uri="{FF2B5EF4-FFF2-40B4-BE49-F238E27FC236}">
                <a16:creationId xmlns:a16="http://schemas.microsoft.com/office/drawing/2014/main" id="{C243844B-EC66-4FC9-F347-087B02832670}"/>
              </a:ext>
            </a:extLst>
          </p:cNvPr>
          <p:cNvSpPr txBox="1"/>
          <p:nvPr/>
        </p:nvSpPr>
        <p:spPr>
          <a:xfrm>
            <a:off x="9494106" y="5963117"/>
            <a:ext cx="561820"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DB3</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23" name="テキスト ボックス 122">
            <a:extLst>
              <a:ext uri="{FF2B5EF4-FFF2-40B4-BE49-F238E27FC236}">
                <a16:creationId xmlns:a16="http://schemas.microsoft.com/office/drawing/2014/main" id="{D3B03FF6-6AA1-1625-E4CD-8DA719845FEE}"/>
              </a:ext>
            </a:extLst>
          </p:cNvPr>
          <p:cNvSpPr txBox="1"/>
          <p:nvPr/>
        </p:nvSpPr>
        <p:spPr>
          <a:xfrm>
            <a:off x="9534280" y="3780055"/>
            <a:ext cx="1805322" cy="307777"/>
          </a:xfrm>
          <a:prstGeom prst="rect">
            <a:avLst/>
          </a:prstGeom>
          <a:noFill/>
        </p:spPr>
        <p:txBody>
          <a:bodyPr wrap="square" rtlCol="0">
            <a:spAutoFit/>
          </a:bodyPr>
          <a:lstStyle/>
          <a:p>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・データベース凡例</a:t>
            </a:r>
          </a:p>
        </p:txBody>
      </p:sp>
      <p:sp>
        <p:nvSpPr>
          <p:cNvPr id="124" name="テキスト ボックス 123">
            <a:extLst>
              <a:ext uri="{FF2B5EF4-FFF2-40B4-BE49-F238E27FC236}">
                <a16:creationId xmlns:a16="http://schemas.microsoft.com/office/drawing/2014/main" id="{AC9F1A2F-33CE-B8C2-D8DE-96F821FEADF7}"/>
              </a:ext>
            </a:extLst>
          </p:cNvPr>
          <p:cNvSpPr txBox="1"/>
          <p:nvPr/>
        </p:nvSpPr>
        <p:spPr>
          <a:xfrm>
            <a:off x="9963656" y="4345813"/>
            <a:ext cx="1476662"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ログイン情報</a:t>
            </a:r>
          </a:p>
        </p:txBody>
      </p:sp>
      <p:sp>
        <p:nvSpPr>
          <p:cNvPr id="125" name="テキスト ボックス 124">
            <a:extLst>
              <a:ext uri="{FF2B5EF4-FFF2-40B4-BE49-F238E27FC236}">
                <a16:creationId xmlns:a16="http://schemas.microsoft.com/office/drawing/2014/main" id="{FD0DD8D7-9FAF-9B12-0001-3C921D301E8A}"/>
              </a:ext>
            </a:extLst>
          </p:cNvPr>
          <p:cNvSpPr txBox="1"/>
          <p:nvPr/>
        </p:nvSpPr>
        <p:spPr>
          <a:xfrm>
            <a:off x="9973635" y="5032843"/>
            <a:ext cx="1476662"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電子学習帳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26" name="テキスト ボックス 125">
            <a:extLst>
              <a:ext uri="{FF2B5EF4-FFF2-40B4-BE49-F238E27FC236}">
                <a16:creationId xmlns:a16="http://schemas.microsoft.com/office/drawing/2014/main" id="{64360706-0E7B-F5DA-6DA0-0F9ECD2146FD}"/>
              </a:ext>
            </a:extLst>
          </p:cNvPr>
          <p:cNvSpPr txBox="1"/>
          <p:nvPr/>
        </p:nvSpPr>
        <p:spPr>
          <a:xfrm>
            <a:off x="9963656" y="5681213"/>
            <a:ext cx="1618744"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タイピング記録</a:t>
            </a:r>
          </a:p>
        </p:txBody>
      </p:sp>
      <p:grpSp>
        <p:nvGrpSpPr>
          <p:cNvPr id="149" name="グループ化 148">
            <a:extLst>
              <a:ext uri="{FF2B5EF4-FFF2-40B4-BE49-F238E27FC236}">
                <a16:creationId xmlns:a16="http://schemas.microsoft.com/office/drawing/2014/main" id="{B3B70D57-59F8-858B-4F85-93DFB15DE8FA}"/>
              </a:ext>
            </a:extLst>
          </p:cNvPr>
          <p:cNvGrpSpPr/>
          <p:nvPr/>
        </p:nvGrpSpPr>
        <p:grpSpPr>
          <a:xfrm>
            <a:off x="388664" y="997693"/>
            <a:ext cx="1621722" cy="1032355"/>
            <a:chOff x="388664" y="997693"/>
            <a:chExt cx="1621722" cy="1032355"/>
          </a:xfrm>
        </p:grpSpPr>
        <p:sp>
          <p:nvSpPr>
            <p:cNvPr id="54" name="正方形/長方形 53">
              <a:extLst>
                <a:ext uri="{FF2B5EF4-FFF2-40B4-BE49-F238E27FC236}">
                  <a16:creationId xmlns:a16="http://schemas.microsoft.com/office/drawing/2014/main" id="{4CD1977C-DBBA-D670-4610-897CF4BC34E5}"/>
                </a:ext>
              </a:extLst>
            </p:cNvPr>
            <p:cNvSpPr/>
            <p:nvPr/>
          </p:nvSpPr>
          <p:spPr>
            <a:xfrm>
              <a:off x="388664" y="997693"/>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4" name="図 113">
              <a:extLst>
                <a:ext uri="{FF2B5EF4-FFF2-40B4-BE49-F238E27FC236}">
                  <a16:creationId xmlns:a16="http://schemas.microsoft.com/office/drawing/2014/main" id="{AFE7DF91-0FF8-4292-BE4F-C9DF8BA0F0A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968087" y="1210375"/>
              <a:ext cx="451088" cy="562674"/>
            </a:xfrm>
            <a:prstGeom prst="rect">
              <a:avLst/>
            </a:prstGeom>
            <a:ln w="63500">
              <a:noFill/>
            </a:ln>
          </p:spPr>
        </p:pic>
        <p:sp>
          <p:nvSpPr>
            <p:cNvPr id="127" name="テキスト ボックス 126">
              <a:extLst>
                <a:ext uri="{FF2B5EF4-FFF2-40B4-BE49-F238E27FC236}">
                  <a16:creationId xmlns:a16="http://schemas.microsoft.com/office/drawing/2014/main" id="{448687A8-3621-05C4-B947-F212E5796361}"/>
                </a:ext>
              </a:extLst>
            </p:cNvPr>
            <p:cNvSpPr txBox="1"/>
            <p:nvPr/>
          </p:nvSpPr>
          <p:spPr>
            <a:xfrm>
              <a:off x="418714" y="1017480"/>
              <a:ext cx="971026" cy="169277"/>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grpSp>
      <p:sp>
        <p:nvSpPr>
          <p:cNvPr id="129" name="テキスト ボックス 128">
            <a:extLst>
              <a:ext uri="{FF2B5EF4-FFF2-40B4-BE49-F238E27FC236}">
                <a16:creationId xmlns:a16="http://schemas.microsoft.com/office/drawing/2014/main" id="{6C584A09-1BA7-D208-9D7E-936BDECF7219}"/>
              </a:ext>
            </a:extLst>
          </p:cNvPr>
          <p:cNvSpPr txBox="1"/>
          <p:nvPr/>
        </p:nvSpPr>
        <p:spPr>
          <a:xfrm>
            <a:off x="4389159" y="6306057"/>
            <a:ext cx="3413681"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　フロント・利用</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DB</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 </a:t>
            </a:r>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Path</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イメージ</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nvGrpSpPr>
          <p:cNvPr id="150" name="グループ化 149">
            <a:extLst>
              <a:ext uri="{FF2B5EF4-FFF2-40B4-BE49-F238E27FC236}">
                <a16:creationId xmlns:a16="http://schemas.microsoft.com/office/drawing/2014/main" id="{89C2A454-431C-62BD-54A6-6965E03111C6}"/>
              </a:ext>
            </a:extLst>
          </p:cNvPr>
          <p:cNvGrpSpPr/>
          <p:nvPr/>
        </p:nvGrpSpPr>
        <p:grpSpPr>
          <a:xfrm>
            <a:off x="3520803" y="997693"/>
            <a:ext cx="1621849" cy="1032355"/>
            <a:chOff x="3520803" y="997693"/>
            <a:chExt cx="1621849" cy="1032355"/>
          </a:xfrm>
        </p:grpSpPr>
        <p:sp>
          <p:nvSpPr>
            <p:cNvPr id="10" name="正方形/長方形 9">
              <a:extLst>
                <a:ext uri="{FF2B5EF4-FFF2-40B4-BE49-F238E27FC236}">
                  <a16:creationId xmlns:a16="http://schemas.microsoft.com/office/drawing/2014/main" id="{005F4983-1F46-4F17-7AAD-74193BB32775}"/>
                </a:ext>
              </a:extLst>
            </p:cNvPr>
            <p:cNvSpPr/>
            <p:nvPr/>
          </p:nvSpPr>
          <p:spPr>
            <a:xfrm>
              <a:off x="3520930" y="997693"/>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テキスト ボックス 127">
              <a:extLst>
                <a:ext uri="{FF2B5EF4-FFF2-40B4-BE49-F238E27FC236}">
                  <a16:creationId xmlns:a16="http://schemas.microsoft.com/office/drawing/2014/main" id="{C32D0D76-B82A-78A6-86DE-131802126C9E}"/>
                </a:ext>
              </a:extLst>
            </p:cNvPr>
            <p:cNvSpPr txBox="1"/>
            <p:nvPr/>
          </p:nvSpPr>
          <p:spPr>
            <a:xfrm>
              <a:off x="3520803" y="1017480"/>
              <a:ext cx="971026" cy="169277"/>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sp>
          <p:nvSpPr>
            <p:cNvPr id="134" name="吹き出し: 角を丸めた四角形 55">
              <a:extLst>
                <a:ext uri="{FF2B5EF4-FFF2-40B4-BE49-F238E27FC236}">
                  <a16:creationId xmlns:a16="http://schemas.microsoft.com/office/drawing/2014/main" id="{F2C4A1D0-9188-46D3-2BC5-1C7A6644370F}"/>
                </a:ext>
              </a:extLst>
            </p:cNvPr>
            <p:cNvSpPr/>
            <p:nvPr/>
          </p:nvSpPr>
          <p:spPr>
            <a:xfrm>
              <a:off x="3746423" y="1230534"/>
              <a:ext cx="610733" cy="119936"/>
            </a:xfrm>
            <a:custGeom>
              <a:avLst/>
              <a:gdLst>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85114 w 1772097"/>
                <a:gd name="connsiteY13" fmla="*/ 577422 h 371025"/>
                <a:gd name="connsiteX14" fmla="*/ 295350 w 1772097"/>
                <a:gd name="connsiteY14" fmla="*/ 371025 h 371025"/>
                <a:gd name="connsiteX15" fmla="*/ 61839 w 1772097"/>
                <a:gd name="connsiteY15" fmla="*/ 371025 h 371025"/>
                <a:gd name="connsiteX16" fmla="*/ 0 w 1772097"/>
                <a:gd name="connsiteY16" fmla="*/ 309186 h 371025"/>
                <a:gd name="connsiteX17" fmla="*/ 0 w 1772097"/>
                <a:gd name="connsiteY17" fmla="*/ 309188 h 371025"/>
                <a:gd name="connsiteX18" fmla="*/ 0 w 1772097"/>
                <a:gd name="connsiteY18" fmla="*/ 216431 h 371025"/>
                <a:gd name="connsiteX19" fmla="*/ 0 w 1772097"/>
                <a:gd name="connsiteY19" fmla="*/ 216431 h 371025"/>
                <a:gd name="connsiteX20" fmla="*/ 0 w 1772097"/>
                <a:gd name="connsiteY20" fmla="*/ 61839 h 371025"/>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295350 w 1772097"/>
                <a:gd name="connsiteY13" fmla="*/ 371025 h 371025"/>
                <a:gd name="connsiteX14" fmla="*/ 61839 w 1772097"/>
                <a:gd name="connsiteY14" fmla="*/ 371025 h 371025"/>
                <a:gd name="connsiteX15" fmla="*/ 0 w 1772097"/>
                <a:gd name="connsiteY15" fmla="*/ 309186 h 371025"/>
                <a:gd name="connsiteX16" fmla="*/ 0 w 1772097"/>
                <a:gd name="connsiteY16" fmla="*/ 309188 h 371025"/>
                <a:gd name="connsiteX17" fmla="*/ 0 w 1772097"/>
                <a:gd name="connsiteY17" fmla="*/ 216431 h 371025"/>
                <a:gd name="connsiteX18" fmla="*/ 0 w 1772097"/>
                <a:gd name="connsiteY18" fmla="*/ 216431 h 371025"/>
                <a:gd name="connsiteX19" fmla="*/ 0 w 1772097"/>
                <a:gd name="connsiteY19" fmla="*/ 61839 h 371025"/>
                <a:gd name="connsiteX0" fmla="*/ 190500 w 1962597"/>
                <a:gd name="connsiteY0" fmla="*/ 61839 h 400628"/>
                <a:gd name="connsiteX1" fmla="*/ 252339 w 1962597"/>
                <a:gd name="connsiteY1" fmla="*/ 0 h 400628"/>
                <a:gd name="connsiteX2" fmla="*/ 485850 w 1962597"/>
                <a:gd name="connsiteY2" fmla="*/ 0 h 400628"/>
                <a:gd name="connsiteX3" fmla="*/ 485850 w 1962597"/>
                <a:gd name="connsiteY3" fmla="*/ 0 h 400628"/>
                <a:gd name="connsiteX4" fmla="*/ 928874 w 1962597"/>
                <a:gd name="connsiteY4" fmla="*/ 0 h 400628"/>
                <a:gd name="connsiteX5" fmla="*/ 1900758 w 1962597"/>
                <a:gd name="connsiteY5" fmla="*/ 0 h 400628"/>
                <a:gd name="connsiteX6" fmla="*/ 1962597 w 1962597"/>
                <a:gd name="connsiteY6" fmla="*/ 61839 h 400628"/>
                <a:gd name="connsiteX7" fmla="*/ 1962597 w 1962597"/>
                <a:gd name="connsiteY7" fmla="*/ 216431 h 400628"/>
                <a:gd name="connsiteX8" fmla="*/ 1962597 w 1962597"/>
                <a:gd name="connsiteY8" fmla="*/ 216431 h 400628"/>
                <a:gd name="connsiteX9" fmla="*/ 1962597 w 1962597"/>
                <a:gd name="connsiteY9" fmla="*/ 309188 h 400628"/>
                <a:gd name="connsiteX10" fmla="*/ 1962597 w 1962597"/>
                <a:gd name="connsiteY10" fmla="*/ 309186 h 400628"/>
                <a:gd name="connsiteX11" fmla="*/ 1900758 w 1962597"/>
                <a:gd name="connsiteY11" fmla="*/ 371025 h 400628"/>
                <a:gd name="connsiteX12" fmla="*/ 928874 w 1962597"/>
                <a:gd name="connsiteY12" fmla="*/ 371025 h 400628"/>
                <a:gd name="connsiteX13" fmla="*/ 485850 w 1962597"/>
                <a:gd name="connsiteY13" fmla="*/ 371025 h 400628"/>
                <a:gd name="connsiteX14" fmla="*/ 252339 w 1962597"/>
                <a:gd name="connsiteY14" fmla="*/ 371025 h 400628"/>
                <a:gd name="connsiteX15" fmla="*/ 190500 w 1962597"/>
                <a:gd name="connsiteY15" fmla="*/ 309186 h 400628"/>
                <a:gd name="connsiteX16" fmla="*/ 0 w 1962597"/>
                <a:gd name="connsiteY16" fmla="*/ 400628 h 400628"/>
                <a:gd name="connsiteX17" fmla="*/ 190500 w 1962597"/>
                <a:gd name="connsiteY17" fmla="*/ 216431 h 400628"/>
                <a:gd name="connsiteX18" fmla="*/ 190500 w 1962597"/>
                <a:gd name="connsiteY18" fmla="*/ 216431 h 400628"/>
                <a:gd name="connsiteX19" fmla="*/ 190500 w 1962597"/>
                <a:gd name="connsiteY19" fmla="*/ 61839 h 40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62597" h="400628">
                  <a:moveTo>
                    <a:pt x="190500" y="61839"/>
                  </a:moveTo>
                  <a:cubicBezTo>
                    <a:pt x="190500" y="27686"/>
                    <a:pt x="218186" y="0"/>
                    <a:pt x="252339" y="0"/>
                  </a:cubicBezTo>
                  <a:lnTo>
                    <a:pt x="485850" y="0"/>
                  </a:lnTo>
                  <a:lnTo>
                    <a:pt x="485850" y="0"/>
                  </a:lnTo>
                  <a:lnTo>
                    <a:pt x="928874" y="0"/>
                  </a:lnTo>
                  <a:lnTo>
                    <a:pt x="1900758" y="0"/>
                  </a:lnTo>
                  <a:cubicBezTo>
                    <a:pt x="1934911" y="0"/>
                    <a:pt x="1962597" y="27686"/>
                    <a:pt x="1962597" y="61839"/>
                  </a:cubicBezTo>
                  <a:lnTo>
                    <a:pt x="1962597" y="216431"/>
                  </a:lnTo>
                  <a:lnTo>
                    <a:pt x="1962597" y="216431"/>
                  </a:lnTo>
                  <a:lnTo>
                    <a:pt x="1962597" y="309188"/>
                  </a:lnTo>
                  <a:lnTo>
                    <a:pt x="1962597" y="309186"/>
                  </a:lnTo>
                  <a:cubicBezTo>
                    <a:pt x="1962597" y="343339"/>
                    <a:pt x="1934911" y="371025"/>
                    <a:pt x="1900758" y="371025"/>
                  </a:cubicBezTo>
                  <a:lnTo>
                    <a:pt x="928874" y="371025"/>
                  </a:lnTo>
                  <a:lnTo>
                    <a:pt x="485850" y="371025"/>
                  </a:lnTo>
                  <a:lnTo>
                    <a:pt x="252339" y="371025"/>
                  </a:lnTo>
                  <a:cubicBezTo>
                    <a:pt x="218186" y="371025"/>
                    <a:pt x="190500" y="343339"/>
                    <a:pt x="190500" y="309186"/>
                  </a:cubicBezTo>
                  <a:lnTo>
                    <a:pt x="0" y="400628"/>
                  </a:lnTo>
                  <a:lnTo>
                    <a:pt x="190500" y="216431"/>
                  </a:lnTo>
                  <a:lnTo>
                    <a:pt x="190500" y="216431"/>
                  </a:lnTo>
                  <a:lnTo>
                    <a:pt x="190500" y="61839"/>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フローチャート: 他ページ結合子 134">
              <a:extLst>
                <a:ext uri="{FF2B5EF4-FFF2-40B4-BE49-F238E27FC236}">
                  <a16:creationId xmlns:a16="http://schemas.microsoft.com/office/drawing/2014/main" id="{4E6BE888-4A71-5C02-05E6-40FD4C387813}"/>
                </a:ext>
              </a:extLst>
            </p:cNvPr>
            <p:cNvSpPr/>
            <p:nvPr/>
          </p:nvSpPr>
          <p:spPr>
            <a:xfrm>
              <a:off x="3677353" y="1434664"/>
              <a:ext cx="528865" cy="528865"/>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6" name="図 135">
              <a:extLst>
                <a:ext uri="{FF2B5EF4-FFF2-40B4-BE49-F238E27FC236}">
                  <a16:creationId xmlns:a16="http://schemas.microsoft.com/office/drawing/2014/main" id="{447C663A-54E2-C7F8-1009-26EB3A4B1C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94564" y="1308807"/>
              <a:ext cx="165579" cy="151783"/>
            </a:xfrm>
            <a:prstGeom prst="rect">
              <a:avLst/>
            </a:prstGeom>
          </p:spPr>
        </p:pic>
        <p:sp>
          <p:nvSpPr>
            <p:cNvPr id="147" name="四角形: 角を丸くする 146">
              <a:extLst>
                <a:ext uri="{FF2B5EF4-FFF2-40B4-BE49-F238E27FC236}">
                  <a16:creationId xmlns:a16="http://schemas.microsoft.com/office/drawing/2014/main" id="{821B6652-8177-4886-FB3A-2AD24692D8D7}"/>
                </a:ext>
              </a:extLst>
            </p:cNvPr>
            <p:cNvSpPr/>
            <p:nvPr/>
          </p:nvSpPr>
          <p:spPr>
            <a:xfrm>
              <a:off x="3778610" y="1555004"/>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四角形: 角を丸くする 144">
              <a:extLst>
                <a:ext uri="{FF2B5EF4-FFF2-40B4-BE49-F238E27FC236}">
                  <a16:creationId xmlns:a16="http://schemas.microsoft.com/office/drawing/2014/main" id="{DC9042B6-81EA-DAE3-E2A1-D850E99117E6}"/>
                </a:ext>
              </a:extLst>
            </p:cNvPr>
            <p:cNvSpPr/>
            <p:nvPr/>
          </p:nvSpPr>
          <p:spPr>
            <a:xfrm>
              <a:off x="3778610" y="1714089"/>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四角形: 角を丸くする 142">
              <a:extLst>
                <a:ext uri="{FF2B5EF4-FFF2-40B4-BE49-F238E27FC236}">
                  <a16:creationId xmlns:a16="http://schemas.microsoft.com/office/drawing/2014/main" id="{904D24A1-C184-F0D4-0CE8-416119EF7EB3}"/>
                </a:ext>
              </a:extLst>
            </p:cNvPr>
            <p:cNvSpPr/>
            <p:nvPr/>
          </p:nvSpPr>
          <p:spPr>
            <a:xfrm>
              <a:off x="4503866" y="1552368"/>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楕円 139">
              <a:extLst>
                <a:ext uri="{FF2B5EF4-FFF2-40B4-BE49-F238E27FC236}">
                  <a16:creationId xmlns:a16="http://schemas.microsoft.com/office/drawing/2014/main" id="{A84091D8-F651-2DE6-66FE-8487370C4A88}"/>
                </a:ext>
              </a:extLst>
            </p:cNvPr>
            <p:cNvSpPr/>
            <p:nvPr/>
          </p:nvSpPr>
          <p:spPr>
            <a:xfrm>
              <a:off x="4941281" y="1862641"/>
              <a:ext cx="100889" cy="1008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988DBB81-4600-5AE9-C593-DA0CEB9AEDEF}"/>
              </a:ext>
            </a:extLst>
          </p:cNvPr>
          <p:cNvGrpSpPr/>
          <p:nvPr/>
        </p:nvGrpSpPr>
        <p:grpSpPr>
          <a:xfrm>
            <a:off x="384210" y="3053409"/>
            <a:ext cx="1621722" cy="1032355"/>
            <a:chOff x="384210" y="3053409"/>
            <a:chExt cx="1621722" cy="1032355"/>
          </a:xfrm>
        </p:grpSpPr>
        <p:sp>
          <p:nvSpPr>
            <p:cNvPr id="166" name="正方形/長方形 165">
              <a:extLst>
                <a:ext uri="{FF2B5EF4-FFF2-40B4-BE49-F238E27FC236}">
                  <a16:creationId xmlns:a16="http://schemas.microsoft.com/office/drawing/2014/main" id="{E752CD31-FCF4-1F13-A0B0-DDA5CDC488C7}"/>
                </a:ext>
              </a:extLst>
            </p:cNvPr>
            <p:cNvSpPr/>
            <p:nvPr/>
          </p:nvSpPr>
          <p:spPr>
            <a:xfrm>
              <a:off x="384210" y="3053409"/>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テキスト ボックス 166">
              <a:extLst>
                <a:ext uri="{FF2B5EF4-FFF2-40B4-BE49-F238E27FC236}">
                  <a16:creationId xmlns:a16="http://schemas.microsoft.com/office/drawing/2014/main" id="{3568EC70-8ED5-B7A8-A272-9F780AB36D55}"/>
                </a:ext>
              </a:extLst>
            </p:cNvPr>
            <p:cNvSpPr txBox="1"/>
            <p:nvPr/>
          </p:nvSpPr>
          <p:spPr>
            <a:xfrm>
              <a:off x="414260" y="3073196"/>
              <a:ext cx="971026" cy="169277"/>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grpSp>
      <p:sp>
        <p:nvSpPr>
          <p:cNvPr id="153" name="四角形: 角を丸くする 152">
            <a:extLst>
              <a:ext uri="{FF2B5EF4-FFF2-40B4-BE49-F238E27FC236}">
                <a16:creationId xmlns:a16="http://schemas.microsoft.com/office/drawing/2014/main" id="{56FED5F0-7160-5923-6DB6-6832968A8B05}"/>
              </a:ext>
            </a:extLst>
          </p:cNvPr>
          <p:cNvSpPr/>
          <p:nvPr/>
        </p:nvSpPr>
        <p:spPr>
          <a:xfrm>
            <a:off x="895574" y="3283536"/>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四角形: 角を丸くする 153">
            <a:extLst>
              <a:ext uri="{FF2B5EF4-FFF2-40B4-BE49-F238E27FC236}">
                <a16:creationId xmlns:a16="http://schemas.microsoft.com/office/drawing/2014/main" id="{3F3A6879-47FA-DCE6-03B9-42EB89F8B2E1}"/>
              </a:ext>
            </a:extLst>
          </p:cNvPr>
          <p:cNvSpPr/>
          <p:nvPr/>
        </p:nvSpPr>
        <p:spPr>
          <a:xfrm>
            <a:off x="895574" y="3445557"/>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四角形: 角を丸くする 154">
            <a:extLst>
              <a:ext uri="{FF2B5EF4-FFF2-40B4-BE49-F238E27FC236}">
                <a16:creationId xmlns:a16="http://schemas.microsoft.com/office/drawing/2014/main" id="{AAB48C22-6616-5DC4-DDDC-30D8B00671D0}"/>
              </a:ext>
            </a:extLst>
          </p:cNvPr>
          <p:cNvSpPr/>
          <p:nvPr/>
        </p:nvSpPr>
        <p:spPr>
          <a:xfrm>
            <a:off x="895574" y="3611842"/>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四角形: 角を丸くする 155">
            <a:extLst>
              <a:ext uri="{FF2B5EF4-FFF2-40B4-BE49-F238E27FC236}">
                <a16:creationId xmlns:a16="http://schemas.microsoft.com/office/drawing/2014/main" id="{147725F2-2166-134D-9984-585E29E29FDD}"/>
              </a:ext>
            </a:extLst>
          </p:cNvPr>
          <p:cNvSpPr/>
          <p:nvPr/>
        </p:nvSpPr>
        <p:spPr>
          <a:xfrm>
            <a:off x="895574" y="3773863"/>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四角形: 角を丸くする 156">
            <a:extLst>
              <a:ext uri="{FF2B5EF4-FFF2-40B4-BE49-F238E27FC236}">
                <a16:creationId xmlns:a16="http://schemas.microsoft.com/office/drawing/2014/main" id="{EA6C99EF-0922-F7BB-D29A-ACF3700A1F8E}"/>
              </a:ext>
            </a:extLst>
          </p:cNvPr>
          <p:cNvSpPr/>
          <p:nvPr/>
        </p:nvSpPr>
        <p:spPr>
          <a:xfrm>
            <a:off x="531785" y="3286210"/>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四角形: 角を丸くする 157">
            <a:extLst>
              <a:ext uri="{FF2B5EF4-FFF2-40B4-BE49-F238E27FC236}">
                <a16:creationId xmlns:a16="http://schemas.microsoft.com/office/drawing/2014/main" id="{A1E88BA8-7AB0-8D79-5322-EB3710CABC3D}"/>
              </a:ext>
            </a:extLst>
          </p:cNvPr>
          <p:cNvSpPr/>
          <p:nvPr/>
        </p:nvSpPr>
        <p:spPr>
          <a:xfrm>
            <a:off x="531785" y="3448230"/>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四角形: 角を丸くする 158">
            <a:extLst>
              <a:ext uri="{FF2B5EF4-FFF2-40B4-BE49-F238E27FC236}">
                <a16:creationId xmlns:a16="http://schemas.microsoft.com/office/drawing/2014/main" id="{0C1A792A-F742-EA02-69C1-26AC74E0AF71}"/>
              </a:ext>
            </a:extLst>
          </p:cNvPr>
          <p:cNvSpPr/>
          <p:nvPr/>
        </p:nvSpPr>
        <p:spPr>
          <a:xfrm>
            <a:off x="531784" y="3614516"/>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四角形: 角を丸くする 159">
            <a:extLst>
              <a:ext uri="{FF2B5EF4-FFF2-40B4-BE49-F238E27FC236}">
                <a16:creationId xmlns:a16="http://schemas.microsoft.com/office/drawing/2014/main" id="{841E2AB7-6C20-123A-36D6-1E64253AC008}"/>
              </a:ext>
            </a:extLst>
          </p:cNvPr>
          <p:cNvSpPr/>
          <p:nvPr/>
        </p:nvSpPr>
        <p:spPr>
          <a:xfrm>
            <a:off x="531784" y="3776536"/>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四角形: 角を丸くする 160">
            <a:extLst>
              <a:ext uri="{FF2B5EF4-FFF2-40B4-BE49-F238E27FC236}">
                <a16:creationId xmlns:a16="http://schemas.microsoft.com/office/drawing/2014/main" id="{3D172967-D35A-BB3F-A863-BAA42E87BFD1}"/>
              </a:ext>
            </a:extLst>
          </p:cNvPr>
          <p:cNvSpPr/>
          <p:nvPr/>
        </p:nvSpPr>
        <p:spPr>
          <a:xfrm>
            <a:off x="1080660" y="3937604"/>
            <a:ext cx="147286"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楕円 161">
            <a:extLst>
              <a:ext uri="{FF2B5EF4-FFF2-40B4-BE49-F238E27FC236}">
                <a16:creationId xmlns:a16="http://schemas.microsoft.com/office/drawing/2014/main" id="{25D33228-6F92-3875-D7A5-127FAEE81405}"/>
              </a:ext>
            </a:extLst>
          </p:cNvPr>
          <p:cNvSpPr/>
          <p:nvPr/>
        </p:nvSpPr>
        <p:spPr>
          <a:xfrm>
            <a:off x="1820525" y="3934315"/>
            <a:ext cx="102750" cy="102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スクロール: 縦 162">
            <a:extLst>
              <a:ext uri="{FF2B5EF4-FFF2-40B4-BE49-F238E27FC236}">
                <a16:creationId xmlns:a16="http://schemas.microsoft.com/office/drawing/2014/main" id="{ACE9981A-2DA0-5179-E5F8-18B9E46BFAA0}"/>
              </a:ext>
            </a:extLst>
          </p:cNvPr>
          <p:cNvSpPr/>
          <p:nvPr/>
        </p:nvSpPr>
        <p:spPr>
          <a:xfrm>
            <a:off x="1347988" y="3379419"/>
            <a:ext cx="541093" cy="475161"/>
          </a:xfrm>
          <a:prstGeom prst="verticalScrol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楕円 173">
            <a:extLst>
              <a:ext uri="{FF2B5EF4-FFF2-40B4-BE49-F238E27FC236}">
                <a16:creationId xmlns:a16="http://schemas.microsoft.com/office/drawing/2014/main" id="{205DC010-5551-0998-514D-0083F9EF88DD}"/>
              </a:ext>
            </a:extLst>
          </p:cNvPr>
          <p:cNvSpPr/>
          <p:nvPr/>
        </p:nvSpPr>
        <p:spPr>
          <a:xfrm>
            <a:off x="1823990" y="1874783"/>
            <a:ext cx="102750" cy="102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7" name="グループ化 186">
            <a:extLst>
              <a:ext uri="{FF2B5EF4-FFF2-40B4-BE49-F238E27FC236}">
                <a16:creationId xmlns:a16="http://schemas.microsoft.com/office/drawing/2014/main" id="{FBDDBCB5-9502-78C4-41F2-9CEE030D64E5}"/>
              </a:ext>
            </a:extLst>
          </p:cNvPr>
          <p:cNvGrpSpPr/>
          <p:nvPr/>
        </p:nvGrpSpPr>
        <p:grpSpPr>
          <a:xfrm>
            <a:off x="384209" y="5101810"/>
            <a:ext cx="1621722" cy="1032355"/>
            <a:chOff x="384209" y="5101810"/>
            <a:chExt cx="1621722" cy="1032355"/>
          </a:xfrm>
        </p:grpSpPr>
        <p:sp>
          <p:nvSpPr>
            <p:cNvPr id="35" name="正方形/長方形 34">
              <a:extLst>
                <a:ext uri="{FF2B5EF4-FFF2-40B4-BE49-F238E27FC236}">
                  <a16:creationId xmlns:a16="http://schemas.microsoft.com/office/drawing/2014/main" id="{524BA227-48D0-ECAE-38DC-B1D489041764}"/>
                </a:ext>
              </a:extLst>
            </p:cNvPr>
            <p:cNvSpPr/>
            <p:nvPr/>
          </p:nvSpPr>
          <p:spPr>
            <a:xfrm>
              <a:off x="384209" y="5101810"/>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四角形: 角を丸くする 182">
              <a:extLst>
                <a:ext uri="{FF2B5EF4-FFF2-40B4-BE49-F238E27FC236}">
                  <a16:creationId xmlns:a16="http://schemas.microsoft.com/office/drawing/2014/main" id="{44F75B68-2362-0C3B-7F0B-EBAE76B71541}"/>
                </a:ext>
              </a:extLst>
            </p:cNvPr>
            <p:cNvSpPr/>
            <p:nvPr/>
          </p:nvSpPr>
          <p:spPr>
            <a:xfrm>
              <a:off x="456716" y="5349015"/>
              <a:ext cx="674126" cy="1253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四角形: 角を丸くする 183">
              <a:extLst>
                <a:ext uri="{FF2B5EF4-FFF2-40B4-BE49-F238E27FC236}">
                  <a16:creationId xmlns:a16="http://schemas.microsoft.com/office/drawing/2014/main" id="{C57C122A-7E26-0B3C-6D88-6A9F500EE067}"/>
                </a:ext>
              </a:extLst>
            </p:cNvPr>
            <p:cNvSpPr/>
            <p:nvPr/>
          </p:nvSpPr>
          <p:spPr>
            <a:xfrm>
              <a:off x="464694" y="5587623"/>
              <a:ext cx="674126" cy="4261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四角形: 角を丸くする 184">
              <a:extLst>
                <a:ext uri="{FF2B5EF4-FFF2-40B4-BE49-F238E27FC236}">
                  <a16:creationId xmlns:a16="http://schemas.microsoft.com/office/drawing/2014/main" id="{C6336377-22CB-2DF1-328D-9AFDFF40B731}"/>
                </a:ext>
              </a:extLst>
            </p:cNvPr>
            <p:cNvSpPr/>
            <p:nvPr/>
          </p:nvSpPr>
          <p:spPr>
            <a:xfrm>
              <a:off x="1256100" y="5586192"/>
              <a:ext cx="674126" cy="4261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6" name="四角形: 角を丸くする 185">
              <a:extLst>
                <a:ext uri="{FF2B5EF4-FFF2-40B4-BE49-F238E27FC236}">
                  <a16:creationId xmlns:a16="http://schemas.microsoft.com/office/drawing/2014/main" id="{59A69166-D8AE-EA36-D8DB-8D5B118E73A7}"/>
                </a:ext>
              </a:extLst>
            </p:cNvPr>
            <p:cNvSpPr/>
            <p:nvPr/>
          </p:nvSpPr>
          <p:spPr>
            <a:xfrm>
              <a:off x="1759807" y="6027880"/>
              <a:ext cx="147286"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 name="直線コネクタ 2">
            <a:extLst>
              <a:ext uri="{FF2B5EF4-FFF2-40B4-BE49-F238E27FC236}">
                <a16:creationId xmlns:a16="http://schemas.microsoft.com/office/drawing/2014/main" id="{0B73F84F-8A6C-41D4-ED5F-1A4ECFECB9CA}"/>
              </a:ext>
            </a:extLst>
          </p:cNvPr>
          <p:cNvCxnSpPr>
            <a:cxnSpLocks/>
          </p:cNvCxnSpPr>
          <p:nvPr/>
        </p:nvCxnSpPr>
        <p:spPr>
          <a:xfrm>
            <a:off x="5126874" y="3053409"/>
            <a:ext cx="0" cy="105010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41D21AC2-B2F2-133C-D3EB-69C82E610351}"/>
              </a:ext>
            </a:extLst>
          </p:cNvPr>
          <p:cNvSpPr txBox="1"/>
          <p:nvPr/>
        </p:nvSpPr>
        <p:spPr>
          <a:xfrm>
            <a:off x="3592283" y="4103799"/>
            <a:ext cx="1327802" cy="76362"/>
          </a:xfrm>
          <a:prstGeom prst="rect">
            <a:avLst/>
          </a:prstGeom>
          <a:solidFill>
            <a:schemeClr val="bg1"/>
          </a:solidFill>
        </p:spPr>
        <p:txBody>
          <a:bodyPr wrap="square" rtlCol="0">
            <a:spAutoFit/>
          </a:bodyPr>
          <a:lstStyle/>
          <a:p>
            <a:endParaRPr lang="en-US" altLang="ja-JP" sz="1000" dirty="0">
              <a:solidFill>
                <a:schemeClr val="bg1">
                  <a:lumMod val="95000"/>
                </a:schemeClr>
              </a:solidFill>
            </a:endParaRPr>
          </a:p>
        </p:txBody>
      </p:sp>
      <p:sp>
        <p:nvSpPr>
          <p:cNvPr id="5" name="正方形/長方形 4">
            <a:extLst>
              <a:ext uri="{FF2B5EF4-FFF2-40B4-BE49-F238E27FC236}">
                <a16:creationId xmlns:a16="http://schemas.microsoft.com/office/drawing/2014/main" id="{E0699B1E-0C36-5C00-2000-ACFB7D140F74}"/>
              </a:ext>
            </a:extLst>
          </p:cNvPr>
          <p:cNvSpPr/>
          <p:nvPr/>
        </p:nvSpPr>
        <p:spPr>
          <a:xfrm>
            <a:off x="3593946" y="3988692"/>
            <a:ext cx="1281008" cy="7636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93B5282-0F82-377C-1942-F9CBE75F63F5}"/>
              </a:ext>
            </a:extLst>
          </p:cNvPr>
          <p:cNvSpPr/>
          <p:nvPr/>
        </p:nvSpPr>
        <p:spPr>
          <a:xfrm>
            <a:off x="4977108" y="3949458"/>
            <a:ext cx="104516" cy="1045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AA1A01AC-AF4B-3CCE-34C7-7983E7642AD1}"/>
              </a:ext>
            </a:extLst>
          </p:cNvPr>
          <p:cNvSpPr/>
          <p:nvPr/>
        </p:nvSpPr>
        <p:spPr>
          <a:xfrm>
            <a:off x="4905676" y="3295485"/>
            <a:ext cx="175947" cy="399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267A1303-1E15-219C-8831-93EEDAFA20DB}"/>
              </a:ext>
            </a:extLst>
          </p:cNvPr>
          <p:cNvSpPr/>
          <p:nvPr/>
        </p:nvSpPr>
        <p:spPr>
          <a:xfrm>
            <a:off x="3593946" y="3373991"/>
            <a:ext cx="685713" cy="4334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48BD3BFA-6C5E-5E8B-8677-5A191000CB67}"/>
              </a:ext>
            </a:extLst>
          </p:cNvPr>
          <p:cNvSpPr/>
          <p:nvPr/>
        </p:nvSpPr>
        <p:spPr>
          <a:xfrm>
            <a:off x="4361723" y="3380362"/>
            <a:ext cx="546025" cy="1860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A18F0FA0-3723-3084-B57E-484E7E75D8E8}"/>
              </a:ext>
            </a:extLst>
          </p:cNvPr>
          <p:cNvSpPr/>
          <p:nvPr/>
        </p:nvSpPr>
        <p:spPr>
          <a:xfrm>
            <a:off x="4363682" y="3616980"/>
            <a:ext cx="544066" cy="18605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948E5A3-0F0C-BACB-615C-C5BEED125DE5}"/>
              </a:ext>
            </a:extLst>
          </p:cNvPr>
          <p:cNvSpPr/>
          <p:nvPr/>
        </p:nvSpPr>
        <p:spPr>
          <a:xfrm>
            <a:off x="3593946" y="3912180"/>
            <a:ext cx="1327723" cy="1913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4D201C4-CC4C-85D6-E450-9E3EEB665231}"/>
              </a:ext>
            </a:extLst>
          </p:cNvPr>
          <p:cNvSpPr/>
          <p:nvPr/>
        </p:nvSpPr>
        <p:spPr>
          <a:xfrm>
            <a:off x="3593946" y="3912174"/>
            <a:ext cx="1327723" cy="763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F23D2B78-1FAA-4955-390B-FDBD69AF7EAC}"/>
              </a:ext>
            </a:extLst>
          </p:cNvPr>
          <p:cNvCxnSpPr>
            <a:cxnSpLocks/>
          </p:cNvCxnSpPr>
          <p:nvPr/>
        </p:nvCxnSpPr>
        <p:spPr>
          <a:xfrm>
            <a:off x="4874955" y="3911649"/>
            <a:ext cx="0" cy="1902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006274AE-1BDE-9041-3C92-6B7374409638}"/>
              </a:ext>
            </a:extLst>
          </p:cNvPr>
          <p:cNvCxnSpPr>
            <a:cxnSpLocks/>
          </p:cNvCxnSpPr>
          <p:nvPr/>
        </p:nvCxnSpPr>
        <p:spPr>
          <a:xfrm>
            <a:off x="4110768" y="3913224"/>
            <a:ext cx="0" cy="1902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585B088D-5227-D6EE-CBEE-809DC78BC500}"/>
              </a:ext>
            </a:extLst>
          </p:cNvPr>
          <p:cNvCxnSpPr>
            <a:cxnSpLocks/>
          </p:cNvCxnSpPr>
          <p:nvPr/>
        </p:nvCxnSpPr>
        <p:spPr>
          <a:xfrm>
            <a:off x="3915408" y="3911649"/>
            <a:ext cx="0" cy="1902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7F8455C-6F7C-3CFA-DBB5-647FF48EA6FE}"/>
              </a:ext>
            </a:extLst>
          </p:cNvPr>
          <p:cNvCxnSpPr>
            <a:cxnSpLocks/>
          </p:cNvCxnSpPr>
          <p:nvPr/>
        </p:nvCxnSpPr>
        <p:spPr>
          <a:xfrm>
            <a:off x="3746831" y="3910073"/>
            <a:ext cx="0" cy="1902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F171C91-38F2-1113-079D-B0CECDB61D8F}"/>
              </a:ext>
            </a:extLst>
          </p:cNvPr>
          <p:cNvCxnSpPr>
            <a:cxnSpLocks/>
          </p:cNvCxnSpPr>
          <p:nvPr/>
        </p:nvCxnSpPr>
        <p:spPr>
          <a:xfrm>
            <a:off x="4504008" y="3913224"/>
            <a:ext cx="0" cy="19028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四角形: 角を丸くする 30">
            <a:extLst>
              <a:ext uri="{FF2B5EF4-FFF2-40B4-BE49-F238E27FC236}">
                <a16:creationId xmlns:a16="http://schemas.microsoft.com/office/drawing/2014/main" id="{C76495C3-A078-ACEB-525A-098FBFCBC740}"/>
              </a:ext>
            </a:extLst>
          </p:cNvPr>
          <p:cNvSpPr/>
          <p:nvPr/>
        </p:nvSpPr>
        <p:spPr>
          <a:xfrm>
            <a:off x="3920377" y="3493795"/>
            <a:ext cx="187750" cy="42648"/>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0325CA8-0A36-8323-65A6-4517031C0CC2}"/>
              </a:ext>
            </a:extLst>
          </p:cNvPr>
          <p:cNvSpPr/>
          <p:nvPr/>
        </p:nvSpPr>
        <p:spPr>
          <a:xfrm>
            <a:off x="3909451" y="3477504"/>
            <a:ext cx="25669" cy="2566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40A84276-A31C-51E7-E652-FDF28469FBF3}"/>
              </a:ext>
            </a:extLst>
          </p:cNvPr>
          <p:cNvSpPr/>
          <p:nvPr/>
        </p:nvSpPr>
        <p:spPr>
          <a:xfrm>
            <a:off x="3715076" y="3494190"/>
            <a:ext cx="187750"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四角形: 角を丸くする 33">
            <a:extLst>
              <a:ext uri="{FF2B5EF4-FFF2-40B4-BE49-F238E27FC236}">
                <a16:creationId xmlns:a16="http://schemas.microsoft.com/office/drawing/2014/main" id="{CC24F428-840C-0F32-0D7A-DA3877E71D7B}"/>
              </a:ext>
            </a:extLst>
          </p:cNvPr>
          <p:cNvSpPr/>
          <p:nvPr/>
        </p:nvSpPr>
        <p:spPr>
          <a:xfrm>
            <a:off x="4127380" y="3493794"/>
            <a:ext cx="87379"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38">
            <a:extLst>
              <a:ext uri="{FF2B5EF4-FFF2-40B4-BE49-F238E27FC236}">
                <a16:creationId xmlns:a16="http://schemas.microsoft.com/office/drawing/2014/main" id="{9CAAB6CD-DBFD-FD91-3E55-EBC6E3B9CAFD}"/>
              </a:ext>
            </a:extLst>
          </p:cNvPr>
          <p:cNvSpPr/>
          <p:nvPr/>
        </p:nvSpPr>
        <p:spPr>
          <a:xfrm>
            <a:off x="3715547" y="3570042"/>
            <a:ext cx="499212"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908DF097-9509-1931-4343-4F5D67DBDC0B}"/>
              </a:ext>
            </a:extLst>
          </p:cNvPr>
          <p:cNvSpPr/>
          <p:nvPr/>
        </p:nvSpPr>
        <p:spPr>
          <a:xfrm>
            <a:off x="3716768" y="3641569"/>
            <a:ext cx="499212"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562AEAA9-5B1D-D0A2-C608-0C4CD50AF376}"/>
              </a:ext>
            </a:extLst>
          </p:cNvPr>
          <p:cNvSpPr/>
          <p:nvPr/>
        </p:nvSpPr>
        <p:spPr>
          <a:xfrm>
            <a:off x="4128601" y="3713404"/>
            <a:ext cx="87379"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EE8B2DCB-0A00-1E2D-115B-F630A209CFD1}"/>
              </a:ext>
            </a:extLst>
          </p:cNvPr>
          <p:cNvSpPr/>
          <p:nvPr/>
        </p:nvSpPr>
        <p:spPr>
          <a:xfrm>
            <a:off x="4529230" y="3486901"/>
            <a:ext cx="187750"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262EC463-FCFA-C48C-4767-9ED7745404AC}"/>
              </a:ext>
            </a:extLst>
          </p:cNvPr>
          <p:cNvSpPr/>
          <p:nvPr/>
        </p:nvSpPr>
        <p:spPr>
          <a:xfrm>
            <a:off x="4747508" y="3486505"/>
            <a:ext cx="87379"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1A1B6B44-7D33-7A9E-4ACE-BDC0CAEA0660}"/>
              </a:ext>
            </a:extLst>
          </p:cNvPr>
          <p:cNvSpPr/>
          <p:nvPr/>
        </p:nvSpPr>
        <p:spPr>
          <a:xfrm>
            <a:off x="4534806" y="3682883"/>
            <a:ext cx="187750"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A2A42017-5E1F-86AC-70E3-8BAD0B65CC90}"/>
              </a:ext>
            </a:extLst>
          </p:cNvPr>
          <p:cNvSpPr/>
          <p:nvPr/>
        </p:nvSpPr>
        <p:spPr>
          <a:xfrm>
            <a:off x="4749906" y="3682487"/>
            <a:ext cx="87379"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四角形: 角を丸くする 50">
            <a:extLst>
              <a:ext uri="{FF2B5EF4-FFF2-40B4-BE49-F238E27FC236}">
                <a16:creationId xmlns:a16="http://schemas.microsoft.com/office/drawing/2014/main" id="{10E3BDC2-64FC-6EFF-93EA-0679A2CEBCF3}"/>
              </a:ext>
            </a:extLst>
          </p:cNvPr>
          <p:cNvSpPr/>
          <p:nvPr/>
        </p:nvSpPr>
        <p:spPr>
          <a:xfrm>
            <a:off x="4533662" y="3736056"/>
            <a:ext cx="187750"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4B7C8597-D809-2DA9-4E9D-94755191D17D}"/>
              </a:ext>
            </a:extLst>
          </p:cNvPr>
          <p:cNvSpPr/>
          <p:nvPr/>
        </p:nvSpPr>
        <p:spPr>
          <a:xfrm>
            <a:off x="4749668" y="3735660"/>
            <a:ext cx="87379" cy="4264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四角形: 角を丸くする 54">
            <a:extLst>
              <a:ext uri="{FF2B5EF4-FFF2-40B4-BE49-F238E27FC236}">
                <a16:creationId xmlns:a16="http://schemas.microsoft.com/office/drawing/2014/main" id="{93117854-B9B6-F517-3235-C1D7197E3EFE}"/>
              </a:ext>
            </a:extLst>
          </p:cNvPr>
          <p:cNvSpPr/>
          <p:nvPr/>
        </p:nvSpPr>
        <p:spPr>
          <a:xfrm>
            <a:off x="5138014" y="3067773"/>
            <a:ext cx="22876" cy="186051"/>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8" name="グループ化 137">
            <a:extLst>
              <a:ext uri="{FF2B5EF4-FFF2-40B4-BE49-F238E27FC236}">
                <a16:creationId xmlns:a16="http://schemas.microsoft.com/office/drawing/2014/main" id="{3CD05370-072B-12E5-D425-7CE0D28011D1}"/>
              </a:ext>
            </a:extLst>
          </p:cNvPr>
          <p:cNvGrpSpPr/>
          <p:nvPr/>
        </p:nvGrpSpPr>
        <p:grpSpPr>
          <a:xfrm>
            <a:off x="3520803" y="3053409"/>
            <a:ext cx="1649598" cy="1050100"/>
            <a:chOff x="3520803" y="3053409"/>
            <a:chExt cx="1649598" cy="1050100"/>
          </a:xfrm>
        </p:grpSpPr>
        <p:sp>
          <p:nvSpPr>
            <p:cNvPr id="6" name="正方形/長方形 5">
              <a:extLst>
                <a:ext uri="{FF2B5EF4-FFF2-40B4-BE49-F238E27FC236}">
                  <a16:creationId xmlns:a16="http://schemas.microsoft.com/office/drawing/2014/main" id="{15BF1292-6FDD-DFDC-9C1A-0AD5411AB25F}"/>
                </a:ext>
              </a:extLst>
            </p:cNvPr>
            <p:cNvSpPr/>
            <p:nvPr/>
          </p:nvSpPr>
          <p:spPr>
            <a:xfrm>
              <a:off x="3520803" y="3053409"/>
              <a:ext cx="1649598" cy="105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テキスト ボックス 64">
              <a:extLst>
                <a:ext uri="{FF2B5EF4-FFF2-40B4-BE49-F238E27FC236}">
                  <a16:creationId xmlns:a16="http://schemas.microsoft.com/office/drawing/2014/main" id="{6D9557B7-5597-8DD0-A6E1-8A293A7969A0}"/>
                </a:ext>
              </a:extLst>
            </p:cNvPr>
            <p:cNvSpPr txBox="1"/>
            <p:nvPr/>
          </p:nvSpPr>
          <p:spPr>
            <a:xfrm>
              <a:off x="3550853" y="3073396"/>
              <a:ext cx="971026" cy="169277"/>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grpSp>
      <p:grpSp>
        <p:nvGrpSpPr>
          <p:cNvPr id="144" name="グループ化 143">
            <a:extLst>
              <a:ext uri="{FF2B5EF4-FFF2-40B4-BE49-F238E27FC236}">
                <a16:creationId xmlns:a16="http://schemas.microsoft.com/office/drawing/2014/main" id="{FBE1D549-34CA-4BCE-63B4-EFAEA7F26902}"/>
              </a:ext>
            </a:extLst>
          </p:cNvPr>
          <p:cNvGrpSpPr/>
          <p:nvPr/>
        </p:nvGrpSpPr>
        <p:grpSpPr>
          <a:xfrm>
            <a:off x="6648744" y="3050758"/>
            <a:ext cx="1621722" cy="1105753"/>
            <a:chOff x="6648744" y="3050758"/>
            <a:chExt cx="1621722" cy="1105753"/>
          </a:xfrm>
        </p:grpSpPr>
        <p:sp>
          <p:nvSpPr>
            <p:cNvPr id="43" name="正方形/長方形 42">
              <a:extLst>
                <a:ext uri="{FF2B5EF4-FFF2-40B4-BE49-F238E27FC236}">
                  <a16:creationId xmlns:a16="http://schemas.microsoft.com/office/drawing/2014/main" id="{E9176549-5C29-ECAC-7BA1-254579D3CE1A}"/>
                </a:ext>
              </a:extLst>
            </p:cNvPr>
            <p:cNvSpPr/>
            <p:nvPr/>
          </p:nvSpPr>
          <p:spPr>
            <a:xfrm>
              <a:off x="6648744" y="3050758"/>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00733F12-A273-AC50-DE8E-11C233E62005}"/>
                </a:ext>
              </a:extLst>
            </p:cNvPr>
            <p:cNvGrpSpPr/>
            <p:nvPr/>
          </p:nvGrpSpPr>
          <p:grpSpPr>
            <a:xfrm>
              <a:off x="6723391" y="4039804"/>
              <a:ext cx="1257135" cy="79553"/>
              <a:chOff x="3382826" y="3998267"/>
              <a:chExt cx="4130494" cy="261383"/>
            </a:xfrm>
          </p:grpSpPr>
          <p:sp>
            <p:nvSpPr>
              <p:cNvPr id="109" name="正方形/長方形 108">
                <a:extLst>
                  <a:ext uri="{FF2B5EF4-FFF2-40B4-BE49-F238E27FC236}">
                    <a16:creationId xmlns:a16="http://schemas.microsoft.com/office/drawing/2014/main" id="{C08E5AFA-146D-9260-887E-556FF1857CE3}"/>
                  </a:ext>
                </a:extLst>
              </p:cNvPr>
              <p:cNvSpPr/>
              <p:nvPr/>
            </p:nvSpPr>
            <p:spPr>
              <a:xfrm>
                <a:off x="3382826" y="4013429"/>
                <a:ext cx="4130494" cy="24622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10" name="グループ化 109">
                <a:extLst>
                  <a:ext uri="{FF2B5EF4-FFF2-40B4-BE49-F238E27FC236}">
                    <a16:creationId xmlns:a16="http://schemas.microsoft.com/office/drawing/2014/main" id="{4FEA7728-1BC4-B34B-D3F8-331C100297AC}"/>
                  </a:ext>
                </a:extLst>
              </p:cNvPr>
              <p:cNvGrpSpPr/>
              <p:nvPr/>
            </p:nvGrpSpPr>
            <p:grpSpPr>
              <a:xfrm>
                <a:off x="4070408" y="3998267"/>
                <a:ext cx="332550" cy="220338"/>
                <a:chOff x="4070408" y="3998267"/>
                <a:chExt cx="332550" cy="220338"/>
              </a:xfrm>
            </p:grpSpPr>
            <p:sp>
              <p:nvSpPr>
                <p:cNvPr id="132" name="四角形: 角を丸くする 131">
                  <a:extLst>
                    <a:ext uri="{FF2B5EF4-FFF2-40B4-BE49-F238E27FC236}">
                      <a16:creationId xmlns:a16="http://schemas.microsoft.com/office/drawing/2014/main" id="{FDFBD799-22D8-E9F0-55BF-C73B93BC333C}"/>
                    </a:ext>
                  </a:extLst>
                </p:cNvPr>
                <p:cNvSpPr/>
                <p:nvPr/>
              </p:nvSpPr>
              <p:spPr>
                <a:xfrm>
                  <a:off x="4132136" y="4081092"/>
                  <a:ext cx="270822"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657B56DC-DCFB-AF94-4C28-F14BE65DC158}"/>
                    </a:ext>
                  </a:extLst>
                </p:cNvPr>
                <p:cNvSpPr/>
                <p:nvPr/>
              </p:nvSpPr>
              <p:spPr>
                <a:xfrm>
                  <a:off x="4096904" y="4028565"/>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a:extLst>
                    <a:ext uri="{FF2B5EF4-FFF2-40B4-BE49-F238E27FC236}">
                      <a16:creationId xmlns:a16="http://schemas.microsoft.com/office/drawing/2014/main" id="{6E8D0AEF-58A4-C1AE-49BD-CD3B2E10C4A8}"/>
                    </a:ext>
                  </a:extLst>
                </p:cNvPr>
                <p:cNvSpPr txBox="1"/>
                <p:nvPr/>
              </p:nvSpPr>
              <p:spPr>
                <a:xfrm>
                  <a:off x="4070408" y="3998267"/>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grpSp>
          <p:grpSp>
            <p:nvGrpSpPr>
              <p:cNvPr id="111" name="グループ化 110">
                <a:extLst>
                  <a:ext uri="{FF2B5EF4-FFF2-40B4-BE49-F238E27FC236}">
                    <a16:creationId xmlns:a16="http://schemas.microsoft.com/office/drawing/2014/main" id="{0D754529-BB3E-0650-5AC4-FB35186DF6E8}"/>
                  </a:ext>
                </a:extLst>
              </p:cNvPr>
              <p:cNvGrpSpPr/>
              <p:nvPr/>
            </p:nvGrpSpPr>
            <p:grpSpPr>
              <a:xfrm>
                <a:off x="4446423" y="4001163"/>
                <a:ext cx="332550" cy="220338"/>
                <a:chOff x="4070408" y="3998267"/>
                <a:chExt cx="332550" cy="220338"/>
              </a:xfrm>
            </p:grpSpPr>
            <p:sp>
              <p:nvSpPr>
                <p:cNvPr id="112" name="四角形: 角を丸くする 111">
                  <a:extLst>
                    <a:ext uri="{FF2B5EF4-FFF2-40B4-BE49-F238E27FC236}">
                      <a16:creationId xmlns:a16="http://schemas.microsoft.com/office/drawing/2014/main" id="{FE569345-B7D8-03E1-29FE-40073114D5B1}"/>
                    </a:ext>
                  </a:extLst>
                </p:cNvPr>
                <p:cNvSpPr/>
                <p:nvPr/>
              </p:nvSpPr>
              <p:spPr>
                <a:xfrm>
                  <a:off x="4132136" y="4081092"/>
                  <a:ext cx="270822"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a:extLst>
                    <a:ext uri="{FF2B5EF4-FFF2-40B4-BE49-F238E27FC236}">
                      <a16:creationId xmlns:a16="http://schemas.microsoft.com/office/drawing/2014/main" id="{72AAAD78-F2EF-382A-B964-3597F48C0292}"/>
                    </a:ext>
                  </a:extLst>
                </p:cNvPr>
                <p:cNvSpPr/>
                <p:nvPr/>
              </p:nvSpPr>
              <p:spPr>
                <a:xfrm>
                  <a:off x="4096904" y="4028565"/>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テキスト ボックス 130">
                  <a:extLst>
                    <a:ext uri="{FF2B5EF4-FFF2-40B4-BE49-F238E27FC236}">
                      <a16:creationId xmlns:a16="http://schemas.microsoft.com/office/drawing/2014/main" id="{807DBA09-D82B-3382-C47C-92B7D0D2DC78}"/>
                    </a:ext>
                  </a:extLst>
                </p:cNvPr>
                <p:cNvSpPr txBox="1"/>
                <p:nvPr/>
              </p:nvSpPr>
              <p:spPr>
                <a:xfrm>
                  <a:off x="4070408" y="3998267"/>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grpSp>
        </p:grpSp>
        <p:sp>
          <p:nvSpPr>
            <p:cNvPr id="71" name="楕円 70">
              <a:extLst>
                <a:ext uri="{FF2B5EF4-FFF2-40B4-BE49-F238E27FC236}">
                  <a16:creationId xmlns:a16="http://schemas.microsoft.com/office/drawing/2014/main" id="{5B193596-D717-DCB7-FB18-B7B2712B21F3}"/>
                </a:ext>
              </a:extLst>
            </p:cNvPr>
            <p:cNvSpPr/>
            <p:nvPr/>
          </p:nvSpPr>
          <p:spPr>
            <a:xfrm>
              <a:off x="8080775" y="3930107"/>
              <a:ext cx="102568" cy="102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四角形: 角を丸くする 71">
              <a:extLst>
                <a:ext uri="{FF2B5EF4-FFF2-40B4-BE49-F238E27FC236}">
                  <a16:creationId xmlns:a16="http://schemas.microsoft.com/office/drawing/2014/main" id="{101A2F74-2162-F7EA-91C6-A091464F0C52}"/>
                </a:ext>
              </a:extLst>
            </p:cNvPr>
            <p:cNvSpPr/>
            <p:nvPr/>
          </p:nvSpPr>
          <p:spPr>
            <a:xfrm>
              <a:off x="8010675" y="3288323"/>
              <a:ext cx="172668" cy="392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直線コネクタ 72">
              <a:extLst>
                <a:ext uri="{FF2B5EF4-FFF2-40B4-BE49-F238E27FC236}">
                  <a16:creationId xmlns:a16="http://schemas.microsoft.com/office/drawing/2014/main" id="{A6462F00-A229-FA44-1F83-58BE5A7E1EDE}"/>
                </a:ext>
              </a:extLst>
            </p:cNvPr>
            <p:cNvCxnSpPr>
              <a:cxnSpLocks/>
            </p:cNvCxnSpPr>
            <p:nvPr/>
          </p:nvCxnSpPr>
          <p:spPr>
            <a:xfrm>
              <a:off x="8227750" y="3050758"/>
              <a:ext cx="0" cy="103053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75" name="四角形: 角を丸くする 74">
              <a:extLst>
                <a:ext uri="{FF2B5EF4-FFF2-40B4-BE49-F238E27FC236}">
                  <a16:creationId xmlns:a16="http://schemas.microsoft.com/office/drawing/2014/main" id="{A9620410-8866-F7F4-A84D-8D152E25010D}"/>
                </a:ext>
              </a:extLst>
            </p:cNvPr>
            <p:cNvSpPr/>
            <p:nvPr/>
          </p:nvSpPr>
          <p:spPr>
            <a:xfrm>
              <a:off x="8238683" y="3064855"/>
              <a:ext cx="22449" cy="182583"/>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a:extLst>
                <a:ext uri="{FF2B5EF4-FFF2-40B4-BE49-F238E27FC236}">
                  <a16:creationId xmlns:a16="http://schemas.microsoft.com/office/drawing/2014/main" id="{7C33A4E1-FCDB-A609-210D-CCA054B71D49}"/>
                </a:ext>
              </a:extLst>
            </p:cNvPr>
            <p:cNvSpPr txBox="1"/>
            <p:nvPr/>
          </p:nvSpPr>
          <p:spPr>
            <a:xfrm>
              <a:off x="6721759" y="4081573"/>
              <a:ext cx="1303056" cy="74938"/>
            </a:xfrm>
            <a:prstGeom prst="rect">
              <a:avLst/>
            </a:prstGeom>
            <a:solidFill>
              <a:schemeClr val="bg1"/>
            </a:solidFill>
          </p:spPr>
          <p:txBody>
            <a:bodyPr wrap="square" rtlCol="0">
              <a:spAutoFit/>
            </a:bodyPr>
            <a:lstStyle/>
            <a:p>
              <a:endParaRPr lang="en-US" altLang="ja-JP" sz="1000" dirty="0">
                <a:solidFill>
                  <a:schemeClr val="bg1">
                    <a:lumMod val="95000"/>
                  </a:schemeClr>
                </a:solidFill>
              </a:endParaRPr>
            </a:p>
          </p:txBody>
        </p:sp>
        <p:sp>
          <p:nvSpPr>
            <p:cNvPr id="82" name="正方形/長方形 81">
              <a:extLst>
                <a:ext uri="{FF2B5EF4-FFF2-40B4-BE49-F238E27FC236}">
                  <a16:creationId xmlns:a16="http://schemas.microsoft.com/office/drawing/2014/main" id="{3DD22171-E5DC-3646-9234-823D5FB6E127}"/>
                </a:ext>
              </a:extLst>
            </p:cNvPr>
            <p:cNvSpPr/>
            <p:nvPr/>
          </p:nvSpPr>
          <p:spPr>
            <a:xfrm>
              <a:off x="6723391" y="3893525"/>
              <a:ext cx="1302979" cy="18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61F5810B-2216-AC6F-D0B5-2E7635E9F4FB}"/>
                </a:ext>
              </a:extLst>
            </p:cNvPr>
            <p:cNvSpPr/>
            <p:nvPr/>
          </p:nvSpPr>
          <p:spPr>
            <a:xfrm>
              <a:off x="6723391" y="3893518"/>
              <a:ext cx="1302979" cy="74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a:extLst>
                <a:ext uri="{FF2B5EF4-FFF2-40B4-BE49-F238E27FC236}">
                  <a16:creationId xmlns:a16="http://schemas.microsoft.com/office/drawing/2014/main" id="{A25D4551-0FD7-3192-1733-F252EEB43F9F}"/>
                </a:ext>
              </a:extLst>
            </p:cNvPr>
            <p:cNvCxnSpPr>
              <a:cxnSpLocks/>
            </p:cNvCxnSpPr>
            <p:nvPr/>
          </p:nvCxnSpPr>
          <p:spPr>
            <a:xfrm>
              <a:off x="7980526" y="3893003"/>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5D753643-4633-8904-6F99-BAF4D188B405}"/>
                </a:ext>
              </a:extLst>
            </p:cNvPr>
            <p:cNvCxnSpPr>
              <a:cxnSpLocks/>
            </p:cNvCxnSpPr>
            <p:nvPr/>
          </p:nvCxnSpPr>
          <p:spPr>
            <a:xfrm>
              <a:off x="7048138" y="3894549"/>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D6C9E7C8-5414-341A-94B2-A34D870F5F0D}"/>
                </a:ext>
              </a:extLst>
            </p:cNvPr>
            <p:cNvCxnSpPr>
              <a:cxnSpLocks/>
            </p:cNvCxnSpPr>
            <p:nvPr/>
          </p:nvCxnSpPr>
          <p:spPr>
            <a:xfrm>
              <a:off x="6935272" y="3893003"/>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C15F2DFE-BEB4-2AC0-D84E-CEF08D0D08FD}"/>
                </a:ext>
              </a:extLst>
            </p:cNvPr>
            <p:cNvCxnSpPr>
              <a:cxnSpLocks/>
            </p:cNvCxnSpPr>
            <p:nvPr/>
          </p:nvCxnSpPr>
          <p:spPr>
            <a:xfrm>
              <a:off x="6822405" y="3891457"/>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B7625F1-A13D-C0E6-82A8-A143F93D6518}"/>
                </a:ext>
              </a:extLst>
            </p:cNvPr>
            <p:cNvCxnSpPr>
              <a:cxnSpLocks/>
            </p:cNvCxnSpPr>
            <p:nvPr/>
          </p:nvCxnSpPr>
          <p:spPr>
            <a:xfrm>
              <a:off x="7160387" y="3896095"/>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938DC54D-F882-7CD0-327D-8E20F4961332}"/>
                </a:ext>
              </a:extLst>
            </p:cNvPr>
            <p:cNvCxnSpPr>
              <a:cxnSpLocks/>
            </p:cNvCxnSpPr>
            <p:nvPr/>
          </p:nvCxnSpPr>
          <p:spPr>
            <a:xfrm>
              <a:off x="7624455" y="3893389"/>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CCDB7399-220E-3984-A404-B69E2F039646}"/>
                </a:ext>
              </a:extLst>
            </p:cNvPr>
            <p:cNvCxnSpPr>
              <a:cxnSpLocks/>
            </p:cNvCxnSpPr>
            <p:nvPr/>
          </p:nvCxnSpPr>
          <p:spPr>
            <a:xfrm>
              <a:off x="7501152" y="3894162"/>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5AFD64D-B3E2-AC6B-2946-0C3D7CEA3D9D}"/>
                </a:ext>
              </a:extLst>
            </p:cNvPr>
            <p:cNvCxnSpPr>
              <a:cxnSpLocks/>
            </p:cNvCxnSpPr>
            <p:nvPr/>
          </p:nvCxnSpPr>
          <p:spPr>
            <a:xfrm>
              <a:off x="7312912" y="3893776"/>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292644D-92F7-AFC4-9A89-4CB45E09152A}"/>
                </a:ext>
              </a:extLst>
            </p:cNvPr>
            <p:cNvCxnSpPr>
              <a:cxnSpLocks/>
            </p:cNvCxnSpPr>
            <p:nvPr/>
          </p:nvCxnSpPr>
          <p:spPr>
            <a:xfrm>
              <a:off x="7736704" y="3894935"/>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F9FB8143-DE6B-B697-A8AC-5728559FAEF5}"/>
                </a:ext>
              </a:extLst>
            </p:cNvPr>
            <p:cNvSpPr/>
            <p:nvPr/>
          </p:nvSpPr>
          <p:spPr>
            <a:xfrm>
              <a:off x="7217374" y="3777320"/>
              <a:ext cx="331784" cy="75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DEA1E2A2-E636-44C6-1812-3CABFB936D64}"/>
                </a:ext>
              </a:extLst>
            </p:cNvPr>
            <p:cNvCxnSpPr>
              <a:cxnSpLocks/>
            </p:cNvCxnSpPr>
            <p:nvPr/>
          </p:nvCxnSpPr>
          <p:spPr>
            <a:xfrm>
              <a:off x="7386049" y="3775192"/>
              <a:ext cx="0" cy="79622"/>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4" name="四角形: 角を丸くする 103">
              <a:extLst>
                <a:ext uri="{FF2B5EF4-FFF2-40B4-BE49-F238E27FC236}">
                  <a16:creationId xmlns:a16="http://schemas.microsoft.com/office/drawing/2014/main" id="{E5FB4A24-F6FB-028A-39BB-37C7FF514F5C}"/>
                </a:ext>
              </a:extLst>
            </p:cNvPr>
            <p:cNvSpPr/>
            <p:nvPr/>
          </p:nvSpPr>
          <p:spPr>
            <a:xfrm>
              <a:off x="6955599" y="3409158"/>
              <a:ext cx="944915" cy="103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四角形: 角を丸くする 105">
              <a:extLst>
                <a:ext uri="{FF2B5EF4-FFF2-40B4-BE49-F238E27FC236}">
                  <a16:creationId xmlns:a16="http://schemas.microsoft.com/office/drawing/2014/main" id="{57F7C229-58F8-D8C7-62A7-D4B9A8DB13EF}"/>
                </a:ext>
              </a:extLst>
            </p:cNvPr>
            <p:cNvSpPr/>
            <p:nvPr/>
          </p:nvSpPr>
          <p:spPr>
            <a:xfrm>
              <a:off x="6955599" y="3559338"/>
              <a:ext cx="944915" cy="103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テキスト ボックス 141">
              <a:extLst>
                <a:ext uri="{FF2B5EF4-FFF2-40B4-BE49-F238E27FC236}">
                  <a16:creationId xmlns:a16="http://schemas.microsoft.com/office/drawing/2014/main" id="{A191EF0B-A8C2-2874-40FF-0DFB41EEF435}"/>
                </a:ext>
              </a:extLst>
            </p:cNvPr>
            <p:cNvSpPr txBox="1"/>
            <p:nvPr/>
          </p:nvSpPr>
          <p:spPr>
            <a:xfrm>
              <a:off x="6678286" y="3073255"/>
              <a:ext cx="954616" cy="166416"/>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grpSp>
    </p:spTree>
    <p:extLst>
      <p:ext uri="{BB962C8B-B14F-4D97-AF65-F5344CB8AC3E}">
        <p14:creationId xmlns:p14="http://schemas.microsoft.com/office/powerpoint/2010/main" val="216405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EFD3DFB-C5B0-E8D7-2F7E-C0C9E85EAE4F}"/>
              </a:ext>
            </a:extLst>
          </p:cNvPr>
          <p:cNvSpPr txBox="1"/>
          <p:nvPr/>
        </p:nvSpPr>
        <p:spPr>
          <a:xfrm>
            <a:off x="223667" y="245659"/>
            <a:ext cx="5675476" cy="307777"/>
          </a:xfrm>
          <a:prstGeom prst="rect">
            <a:avLst/>
          </a:prstGeom>
          <a:noFill/>
        </p:spPr>
        <p:txBody>
          <a:bodyPr wrap="square" rtlCol="0">
            <a:spAutoFit/>
          </a:bodyPr>
          <a:lstStyle/>
          <a:p>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学習支援型入力アプリ仕様抽象イメージ図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nvGrpSpPr>
          <p:cNvPr id="14" name="グループ化 13">
            <a:extLst>
              <a:ext uri="{FF2B5EF4-FFF2-40B4-BE49-F238E27FC236}">
                <a16:creationId xmlns:a16="http://schemas.microsoft.com/office/drawing/2014/main" id="{ECCD8B65-3D43-2897-AFA9-E76407EAAEDF}"/>
              </a:ext>
            </a:extLst>
          </p:cNvPr>
          <p:cNvGrpSpPr/>
          <p:nvPr/>
        </p:nvGrpSpPr>
        <p:grpSpPr>
          <a:xfrm>
            <a:off x="3156025" y="997693"/>
            <a:ext cx="5318978" cy="3385952"/>
            <a:chOff x="2765654" y="2511210"/>
            <a:chExt cx="6517241" cy="4148742"/>
          </a:xfrm>
        </p:grpSpPr>
        <p:sp>
          <p:nvSpPr>
            <p:cNvPr id="3" name="正方形/長方形 2">
              <a:extLst>
                <a:ext uri="{FF2B5EF4-FFF2-40B4-BE49-F238E27FC236}">
                  <a16:creationId xmlns:a16="http://schemas.microsoft.com/office/drawing/2014/main" id="{D31D8CEB-7111-1C44-523A-12D28EAE8D79}"/>
                </a:ext>
              </a:extLst>
            </p:cNvPr>
            <p:cNvSpPr/>
            <p:nvPr/>
          </p:nvSpPr>
          <p:spPr>
            <a:xfrm>
              <a:off x="2765654" y="2511210"/>
              <a:ext cx="6517241" cy="4148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1A6BB98C-BF74-F3F6-375F-13BF31AF96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17875" y="3429000"/>
              <a:ext cx="1812796" cy="2261227"/>
            </a:xfrm>
            <a:prstGeom prst="rect">
              <a:avLst/>
            </a:prstGeom>
            <a:ln w="63500">
              <a:noFill/>
            </a:ln>
          </p:spPr>
        </p:pic>
      </p:grpSp>
      <p:sp>
        <p:nvSpPr>
          <p:cNvPr id="19" name="四角形: 角を丸くする 18">
            <a:extLst>
              <a:ext uri="{FF2B5EF4-FFF2-40B4-BE49-F238E27FC236}">
                <a16:creationId xmlns:a16="http://schemas.microsoft.com/office/drawing/2014/main" id="{975DA25E-B02E-4C3B-941D-DA8209F5BBC5}"/>
              </a:ext>
            </a:extLst>
          </p:cNvPr>
          <p:cNvSpPr/>
          <p:nvPr/>
        </p:nvSpPr>
        <p:spPr>
          <a:xfrm>
            <a:off x="4921848" y="1786157"/>
            <a:ext cx="1764858" cy="1036107"/>
          </a:xfrm>
          <a:prstGeom prst="roundRect">
            <a:avLst/>
          </a:prstGeom>
          <a:noFill/>
          <a:ln w="38100">
            <a:solidFill>
              <a:srgbClr val="FF0000">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4" name="直線矢印コネクタ 23">
            <a:extLst>
              <a:ext uri="{FF2B5EF4-FFF2-40B4-BE49-F238E27FC236}">
                <a16:creationId xmlns:a16="http://schemas.microsoft.com/office/drawing/2014/main" id="{74E0748C-7497-478D-A58D-1AD0752222A5}"/>
              </a:ext>
            </a:extLst>
          </p:cNvPr>
          <p:cNvCxnSpPr>
            <a:cxnSpLocks/>
          </p:cNvCxnSpPr>
          <p:nvPr/>
        </p:nvCxnSpPr>
        <p:spPr>
          <a:xfrm>
            <a:off x="1546417" y="3115611"/>
            <a:ext cx="0" cy="186443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5F900C5-A324-4C52-A735-1036CC1A6762}"/>
              </a:ext>
            </a:extLst>
          </p:cNvPr>
          <p:cNvCxnSpPr>
            <a:cxnSpLocks/>
          </p:cNvCxnSpPr>
          <p:nvPr/>
        </p:nvCxnSpPr>
        <p:spPr>
          <a:xfrm>
            <a:off x="1546417" y="3115611"/>
            <a:ext cx="3782006"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四角形: 角を丸くする 25">
            <a:extLst>
              <a:ext uri="{FF2B5EF4-FFF2-40B4-BE49-F238E27FC236}">
                <a16:creationId xmlns:a16="http://schemas.microsoft.com/office/drawing/2014/main" id="{A1BCD0A0-B75A-4AB2-88CB-14CAF9D8D241}"/>
              </a:ext>
            </a:extLst>
          </p:cNvPr>
          <p:cNvSpPr/>
          <p:nvPr/>
        </p:nvSpPr>
        <p:spPr>
          <a:xfrm>
            <a:off x="5305915" y="2937766"/>
            <a:ext cx="982832" cy="399862"/>
          </a:xfrm>
          <a:prstGeom prst="roundRect">
            <a:avLst/>
          </a:prstGeom>
          <a:noFill/>
          <a:ln w="38100">
            <a:solidFill>
              <a:srgbClr val="FF0000">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1" name="四角形: 角を丸くする 30">
            <a:extLst>
              <a:ext uri="{FF2B5EF4-FFF2-40B4-BE49-F238E27FC236}">
                <a16:creationId xmlns:a16="http://schemas.microsoft.com/office/drawing/2014/main" id="{50C48CCF-5BD3-4A0B-9E67-03DBA107FC33}"/>
              </a:ext>
            </a:extLst>
          </p:cNvPr>
          <p:cNvSpPr/>
          <p:nvPr/>
        </p:nvSpPr>
        <p:spPr>
          <a:xfrm>
            <a:off x="5401856" y="3393709"/>
            <a:ext cx="827314" cy="325800"/>
          </a:xfrm>
          <a:prstGeom prst="roundRect">
            <a:avLst/>
          </a:prstGeom>
          <a:noFill/>
          <a:ln w="38100">
            <a:solidFill>
              <a:srgbClr val="FF0000">
                <a:alpha val="8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2" name="直線矢印コネクタ 31">
            <a:extLst>
              <a:ext uri="{FF2B5EF4-FFF2-40B4-BE49-F238E27FC236}">
                <a16:creationId xmlns:a16="http://schemas.microsoft.com/office/drawing/2014/main" id="{88CFB554-C6AB-4629-8DC4-DE0A02A697FE}"/>
              </a:ext>
            </a:extLst>
          </p:cNvPr>
          <p:cNvCxnSpPr>
            <a:cxnSpLocks/>
          </p:cNvCxnSpPr>
          <p:nvPr/>
        </p:nvCxnSpPr>
        <p:spPr>
          <a:xfrm>
            <a:off x="10299303" y="3546897"/>
            <a:ext cx="0" cy="1437698"/>
          </a:xfrm>
          <a:prstGeom prst="straightConnector1">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56ECAB2-CB24-4895-BE4E-C810E0B08351}"/>
              </a:ext>
            </a:extLst>
          </p:cNvPr>
          <p:cNvCxnSpPr>
            <a:cxnSpLocks/>
          </p:cNvCxnSpPr>
          <p:nvPr/>
        </p:nvCxnSpPr>
        <p:spPr>
          <a:xfrm>
            <a:off x="6229170" y="3546897"/>
            <a:ext cx="4070133" cy="0"/>
          </a:xfrm>
          <a:prstGeom prst="line">
            <a:avLst/>
          </a:prstGeom>
          <a:ln w="63500">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64" name="図 63">
            <a:extLst>
              <a:ext uri="{FF2B5EF4-FFF2-40B4-BE49-F238E27FC236}">
                <a16:creationId xmlns:a16="http://schemas.microsoft.com/office/drawing/2014/main" id="{1AE3B0BD-AE4B-94EC-30C7-E312C5127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6623" y="5097314"/>
            <a:ext cx="1145363" cy="1145363"/>
          </a:xfrm>
          <a:prstGeom prst="rect">
            <a:avLst/>
          </a:prstGeom>
        </p:spPr>
      </p:pic>
      <p:sp>
        <p:nvSpPr>
          <p:cNvPr id="65" name="テキスト ボックス 64">
            <a:extLst>
              <a:ext uri="{FF2B5EF4-FFF2-40B4-BE49-F238E27FC236}">
                <a16:creationId xmlns:a16="http://schemas.microsoft.com/office/drawing/2014/main" id="{7EAEAB36-9EF9-48F7-58BA-033133F787D0}"/>
              </a:ext>
            </a:extLst>
          </p:cNvPr>
          <p:cNvSpPr txBox="1"/>
          <p:nvPr/>
        </p:nvSpPr>
        <p:spPr>
          <a:xfrm>
            <a:off x="9451368" y="6242677"/>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ログイン情報</a:t>
            </a:r>
          </a:p>
        </p:txBody>
      </p:sp>
      <p:cxnSp>
        <p:nvCxnSpPr>
          <p:cNvPr id="68" name="直線矢印コネクタ 67">
            <a:extLst>
              <a:ext uri="{FF2B5EF4-FFF2-40B4-BE49-F238E27FC236}">
                <a16:creationId xmlns:a16="http://schemas.microsoft.com/office/drawing/2014/main" id="{1C0161ED-7BEE-D7BF-BAB0-A1D676BF9A3E}"/>
              </a:ext>
            </a:extLst>
          </p:cNvPr>
          <p:cNvCxnSpPr>
            <a:cxnSpLocks/>
          </p:cNvCxnSpPr>
          <p:nvPr/>
        </p:nvCxnSpPr>
        <p:spPr>
          <a:xfrm>
            <a:off x="816455" y="2656354"/>
            <a:ext cx="0" cy="232369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E16AC52-B11B-FEC9-21ED-2DA6D4CCEDB8}"/>
              </a:ext>
            </a:extLst>
          </p:cNvPr>
          <p:cNvCxnSpPr>
            <a:cxnSpLocks/>
          </p:cNvCxnSpPr>
          <p:nvPr/>
        </p:nvCxnSpPr>
        <p:spPr>
          <a:xfrm>
            <a:off x="787370" y="2656354"/>
            <a:ext cx="413447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A2106DA-4295-42FD-8B85-85F4273419DF}"/>
              </a:ext>
            </a:extLst>
          </p:cNvPr>
          <p:cNvCxnSpPr>
            <a:cxnSpLocks/>
            <a:endCxn id="89" idx="2"/>
          </p:cNvCxnSpPr>
          <p:nvPr/>
        </p:nvCxnSpPr>
        <p:spPr>
          <a:xfrm flipV="1">
            <a:off x="10058400" y="2481178"/>
            <a:ext cx="477950" cy="106571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CD855554-4F0A-7D34-9FD6-CB41BB208281}"/>
              </a:ext>
            </a:extLst>
          </p:cNvPr>
          <p:cNvSpPr txBox="1"/>
          <p:nvPr/>
        </p:nvSpPr>
        <p:spPr>
          <a:xfrm>
            <a:off x="9366799" y="1280849"/>
            <a:ext cx="2339102" cy="1200329"/>
          </a:xfrm>
          <a:prstGeom prst="rect">
            <a:avLst/>
          </a:prstGeom>
          <a:noFill/>
        </p:spPr>
        <p:txBody>
          <a:bodyPr wrap="none" rtlCol="0">
            <a:spAutoFit/>
          </a:bodyPr>
          <a:lstStyle/>
          <a:p>
            <a:r>
              <a:rPr lang="ja-JP" altLang="en-US" dirty="0">
                <a:solidFill>
                  <a:srgbClr val="FF0000"/>
                </a:solidFill>
              </a:rPr>
              <a:t>新規登録時クリック。</a:t>
            </a:r>
            <a:endParaRPr lang="en-US" altLang="ja-JP" dirty="0">
              <a:solidFill>
                <a:srgbClr val="FF0000"/>
              </a:solidFill>
            </a:endParaRPr>
          </a:p>
          <a:p>
            <a:r>
              <a:rPr kumimoji="1" lang="ja-JP" altLang="en-US" dirty="0">
                <a:solidFill>
                  <a:srgbClr val="FF0000"/>
                </a:solidFill>
              </a:rPr>
              <a:t>画面内でボタン表示を</a:t>
            </a:r>
            <a:endParaRPr kumimoji="1" lang="en-US" altLang="ja-JP" dirty="0">
              <a:solidFill>
                <a:srgbClr val="FF0000"/>
              </a:solidFill>
            </a:endParaRPr>
          </a:p>
          <a:p>
            <a:r>
              <a:rPr kumimoji="1" lang="ja-JP" altLang="en-US" dirty="0">
                <a:solidFill>
                  <a:srgbClr val="FF0000"/>
                </a:solidFill>
              </a:rPr>
              <a:t>切り替え、</a:t>
            </a:r>
            <a:r>
              <a:rPr kumimoji="1" lang="en-US" altLang="ja-JP" dirty="0">
                <a:solidFill>
                  <a:srgbClr val="FF0000"/>
                </a:solidFill>
              </a:rPr>
              <a:t>ID</a:t>
            </a:r>
            <a:r>
              <a:rPr kumimoji="1" lang="ja-JP" altLang="en-US" dirty="0">
                <a:solidFill>
                  <a:srgbClr val="FF0000"/>
                </a:solidFill>
              </a:rPr>
              <a:t>、</a:t>
            </a:r>
            <a:r>
              <a:rPr kumimoji="1" lang="en-US" altLang="ja-JP" dirty="0">
                <a:solidFill>
                  <a:srgbClr val="FF0000"/>
                </a:solidFill>
              </a:rPr>
              <a:t>PW</a:t>
            </a:r>
            <a:r>
              <a:rPr kumimoji="1" lang="ja-JP" altLang="en-US" dirty="0">
                <a:solidFill>
                  <a:srgbClr val="FF0000"/>
                </a:solidFill>
              </a:rPr>
              <a:t>を</a:t>
            </a:r>
            <a:endParaRPr kumimoji="1" lang="en-US" altLang="ja-JP" dirty="0">
              <a:solidFill>
                <a:srgbClr val="FF0000"/>
              </a:solidFill>
            </a:endParaRPr>
          </a:p>
          <a:p>
            <a:r>
              <a:rPr lang="ja-JP" altLang="en-US" dirty="0">
                <a:solidFill>
                  <a:srgbClr val="FF0000"/>
                </a:solidFill>
              </a:rPr>
              <a:t>紐付け</a:t>
            </a:r>
            <a:r>
              <a:rPr lang="en-US" altLang="ja-JP" dirty="0">
                <a:solidFill>
                  <a:srgbClr val="FF0000"/>
                </a:solidFill>
              </a:rPr>
              <a:t>DB1</a:t>
            </a:r>
            <a:r>
              <a:rPr lang="ja-JP" altLang="en-US" dirty="0">
                <a:solidFill>
                  <a:srgbClr val="FF0000"/>
                </a:solidFill>
              </a:rPr>
              <a:t>へ登録。</a:t>
            </a:r>
            <a:endParaRPr kumimoji="1" lang="en-US" altLang="ja-JP" dirty="0">
              <a:solidFill>
                <a:srgbClr val="FF0000"/>
              </a:solidFill>
            </a:endParaRPr>
          </a:p>
        </p:txBody>
      </p:sp>
      <p:cxnSp>
        <p:nvCxnSpPr>
          <p:cNvPr id="90" name="直線コネクタ 89">
            <a:extLst>
              <a:ext uri="{FF2B5EF4-FFF2-40B4-BE49-F238E27FC236}">
                <a16:creationId xmlns:a16="http://schemas.microsoft.com/office/drawing/2014/main" id="{4CFECE4D-08E1-A00F-AA66-A37AB3665781}"/>
              </a:ext>
            </a:extLst>
          </p:cNvPr>
          <p:cNvCxnSpPr>
            <a:cxnSpLocks/>
            <a:stCxn id="19" idx="3"/>
          </p:cNvCxnSpPr>
          <p:nvPr/>
        </p:nvCxnSpPr>
        <p:spPr>
          <a:xfrm>
            <a:off x="6686706" y="2304211"/>
            <a:ext cx="849325" cy="518053"/>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5D5A4BE4-EC74-4F3B-F12F-AF9B994F1332}"/>
              </a:ext>
            </a:extLst>
          </p:cNvPr>
          <p:cNvSpPr txBox="1"/>
          <p:nvPr/>
        </p:nvSpPr>
        <p:spPr>
          <a:xfrm>
            <a:off x="7515946" y="2654626"/>
            <a:ext cx="2555940" cy="646331"/>
          </a:xfrm>
          <a:prstGeom prst="rect">
            <a:avLst/>
          </a:prstGeom>
          <a:noFill/>
        </p:spPr>
        <p:txBody>
          <a:bodyPr wrap="square" rtlCol="0">
            <a:spAutoFit/>
          </a:bodyPr>
          <a:lstStyle/>
          <a:p>
            <a:r>
              <a:rPr lang="en-US" altLang="ja-JP" dirty="0">
                <a:solidFill>
                  <a:srgbClr val="FF0000"/>
                </a:solidFill>
              </a:rPr>
              <a:t>ID</a:t>
            </a:r>
            <a:r>
              <a:rPr lang="ja-JP" altLang="en-US" dirty="0">
                <a:solidFill>
                  <a:srgbClr val="FF0000"/>
                </a:solidFill>
              </a:rPr>
              <a:t>、</a:t>
            </a:r>
            <a:r>
              <a:rPr lang="en-US" altLang="ja-JP" dirty="0">
                <a:solidFill>
                  <a:srgbClr val="FF0000"/>
                </a:solidFill>
              </a:rPr>
              <a:t>PW</a:t>
            </a:r>
            <a:r>
              <a:rPr lang="ja-JP" altLang="en-US" dirty="0">
                <a:solidFill>
                  <a:srgbClr val="FF0000"/>
                </a:solidFill>
              </a:rPr>
              <a:t>を入力後、</a:t>
            </a:r>
            <a:endParaRPr lang="en-US" altLang="ja-JP" dirty="0">
              <a:solidFill>
                <a:srgbClr val="FF0000"/>
              </a:solidFill>
            </a:endParaRPr>
          </a:p>
          <a:p>
            <a:r>
              <a:rPr kumimoji="1" lang="ja-JP" altLang="en-US" dirty="0">
                <a:solidFill>
                  <a:srgbClr val="FF0000"/>
                </a:solidFill>
              </a:rPr>
              <a:t>ログインボタンをクリック。</a:t>
            </a:r>
            <a:endParaRPr kumimoji="1" lang="en-US" altLang="ja-JP" dirty="0">
              <a:solidFill>
                <a:srgbClr val="FF0000"/>
              </a:solidFill>
            </a:endParaRPr>
          </a:p>
        </p:txBody>
      </p:sp>
      <p:cxnSp>
        <p:nvCxnSpPr>
          <p:cNvPr id="98" name="直線コネクタ 97">
            <a:extLst>
              <a:ext uri="{FF2B5EF4-FFF2-40B4-BE49-F238E27FC236}">
                <a16:creationId xmlns:a16="http://schemas.microsoft.com/office/drawing/2014/main" id="{A99C9FB0-B0D2-4AF8-E587-5EDAF1AE197B}"/>
              </a:ext>
            </a:extLst>
          </p:cNvPr>
          <p:cNvCxnSpPr>
            <a:cxnSpLocks/>
            <a:endCxn id="99" idx="0"/>
          </p:cNvCxnSpPr>
          <p:nvPr/>
        </p:nvCxnSpPr>
        <p:spPr>
          <a:xfrm flipH="1">
            <a:off x="4634071" y="3337628"/>
            <a:ext cx="703303" cy="135380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8893714-4882-961B-CB31-915303797E61}"/>
              </a:ext>
            </a:extLst>
          </p:cNvPr>
          <p:cNvSpPr txBox="1"/>
          <p:nvPr/>
        </p:nvSpPr>
        <p:spPr>
          <a:xfrm>
            <a:off x="2399853" y="4691433"/>
            <a:ext cx="4468435" cy="369332"/>
          </a:xfrm>
          <a:prstGeom prst="rect">
            <a:avLst/>
          </a:prstGeom>
          <a:noFill/>
        </p:spPr>
        <p:txBody>
          <a:bodyPr wrap="square" rtlCol="0">
            <a:spAutoFit/>
          </a:bodyPr>
          <a:lstStyle/>
          <a:p>
            <a:r>
              <a:rPr lang="ja-JP" altLang="en-US" dirty="0">
                <a:solidFill>
                  <a:srgbClr val="FF0000"/>
                </a:solidFill>
              </a:rPr>
              <a:t>登録なしでデモプレイをする場合クリック</a:t>
            </a:r>
            <a:r>
              <a:rPr kumimoji="1" lang="ja-JP" altLang="en-US" dirty="0">
                <a:solidFill>
                  <a:srgbClr val="FF0000"/>
                </a:solidFill>
              </a:rPr>
              <a:t>。</a:t>
            </a:r>
            <a:endParaRPr kumimoji="1" lang="en-US" altLang="ja-JP" dirty="0">
              <a:solidFill>
                <a:srgbClr val="FF0000"/>
              </a:solidFill>
            </a:endParaRPr>
          </a:p>
        </p:txBody>
      </p:sp>
      <p:sp>
        <p:nvSpPr>
          <p:cNvPr id="105" name="正方形/長方形 104">
            <a:extLst>
              <a:ext uri="{FF2B5EF4-FFF2-40B4-BE49-F238E27FC236}">
                <a16:creationId xmlns:a16="http://schemas.microsoft.com/office/drawing/2014/main" id="{5CCE376D-095A-374B-5D0D-81D0B36741AF}"/>
              </a:ext>
            </a:extLst>
          </p:cNvPr>
          <p:cNvSpPr/>
          <p:nvPr/>
        </p:nvSpPr>
        <p:spPr>
          <a:xfrm>
            <a:off x="388663" y="5072115"/>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6" name="グループ化 105">
            <a:extLst>
              <a:ext uri="{FF2B5EF4-FFF2-40B4-BE49-F238E27FC236}">
                <a16:creationId xmlns:a16="http://schemas.microsoft.com/office/drawing/2014/main" id="{DF973C45-D047-A642-0860-79C867B6790D}"/>
              </a:ext>
            </a:extLst>
          </p:cNvPr>
          <p:cNvGrpSpPr/>
          <p:nvPr/>
        </p:nvGrpSpPr>
        <p:grpSpPr>
          <a:xfrm>
            <a:off x="223793" y="6277855"/>
            <a:ext cx="1951460" cy="307777"/>
            <a:chOff x="4086231" y="2769289"/>
            <a:chExt cx="1951464" cy="307778"/>
          </a:xfrm>
        </p:grpSpPr>
        <p:sp>
          <p:nvSpPr>
            <p:cNvPr id="107" name="正方形/長方形 106">
              <a:extLst>
                <a:ext uri="{FF2B5EF4-FFF2-40B4-BE49-F238E27FC236}">
                  <a16:creationId xmlns:a16="http://schemas.microsoft.com/office/drawing/2014/main" id="{91E33766-9BA8-A4BA-AA49-F16FD7BA6145}"/>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39F21D07-426E-A88E-CBEC-5CE6D086E303}"/>
                </a:ext>
              </a:extLst>
            </p:cNvPr>
            <p:cNvSpPr txBox="1"/>
            <p:nvPr/>
          </p:nvSpPr>
          <p:spPr>
            <a:xfrm>
              <a:off x="4149846" y="2800814"/>
              <a:ext cx="1887849" cy="246221"/>
            </a:xfrm>
            <a:prstGeom prst="rect">
              <a:avLst/>
            </a:prstGeom>
            <a:noFill/>
          </p:spPr>
          <p:txBody>
            <a:bodyPr wrap="square" rtlCol="0">
              <a:spAutoFit/>
            </a:bodyPr>
            <a:lstStyle/>
            <a:p>
              <a:r>
                <a:rPr lang="en-US" altLang="ja-JP" sz="1000" dirty="0">
                  <a:latin typeface="游ゴシック" panose="020B0400000000000000" pitchFamily="50" charset="-128"/>
                  <a:ea typeface="游ゴシック" panose="020B0400000000000000" pitchFamily="50" charset="-128"/>
                  <a:cs typeface="Arial" panose="020B0604020202020204" pitchFamily="34" charset="0"/>
                </a:rPr>
                <a:t>Page2. </a:t>
              </a:r>
              <a:r>
                <a:rPr lang="ja-JP" altLang="en-US" sz="1000" dirty="0">
                  <a:latin typeface="游ゴシック" panose="020B0400000000000000" pitchFamily="50" charset="-128"/>
                  <a:ea typeface="游ゴシック" panose="020B0400000000000000" pitchFamily="50" charset="-128"/>
                  <a:cs typeface="Arial" panose="020B0604020202020204" pitchFamily="34" charset="0"/>
                </a:rPr>
                <a:t>メインページ</a:t>
              </a:r>
              <a:endParaRPr kumimoji="1" lang="ja-JP" altLang="en-US" sz="1000" dirty="0">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132" name="テキスト ボックス 131">
            <a:extLst>
              <a:ext uri="{FF2B5EF4-FFF2-40B4-BE49-F238E27FC236}">
                <a16:creationId xmlns:a16="http://schemas.microsoft.com/office/drawing/2014/main" id="{EEDF9687-B506-562F-6FFE-705E15FD5E24}"/>
              </a:ext>
            </a:extLst>
          </p:cNvPr>
          <p:cNvSpPr txBox="1"/>
          <p:nvPr/>
        </p:nvSpPr>
        <p:spPr>
          <a:xfrm>
            <a:off x="3278837" y="1141540"/>
            <a:ext cx="2620306" cy="369332"/>
          </a:xfrm>
          <a:prstGeom prst="rect">
            <a:avLst/>
          </a:prstGeom>
          <a:noFill/>
        </p:spPr>
        <p:txBody>
          <a:bodyPr wrap="square" rtlCol="0">
            <a:spAutoFit/>
          </a:bodyPr>
          <a:lstStyle/>
          <a:p>
            <a:r>
              <a:rPr lang="en-US" altLang="ja-JP" dirty="0">
                <a:solidFill>
                  <a:srgbClr val="FF0000"/>
                </a:solidFill>
              </a:rPr>
              <a:t>Remind code typing(</a:t>
            </a:r>
            <a:r>
              <a:rPr lang="ja-JP" altLang="en-US" dirty="0">
                <a:solidFill>
                  <a:srgbClr val="FF0000"/>
                </a:solidFill>
              </a:rPr>
              <a:t>仮</a:t>
            </a:r>
            <a:r>
              <a:rPr lang="en-US" altLang="ja-JP" dirty="0">
                <a:solidFill>
                  <a:srgbClr val="FF0000"/>
                </a:solidFill>
              </a:rPr>
              <a:t>)</a:t>
            </a:r>
            <a:endParaRPr kumimoji="1" lang="en-US" altLang="ja-JP" dirty="0">
              <a:solidFill>
                <a:srgbClr val="FF0000"/>
              </a:solidFill>
            </a:endParaRPr>
          </a:p>
        </p:txBody>
      </p:sp>
      <p:sp>
        <p:nvSpPr>
          <p:cNvPr id="136" name="テキスト ボックス 135">
            <a:extLst>
              <a:ext uri="{FF2B5EF4-FFF2-40B4-BE49-F238E27FC236}">
                <a16:creationId xmlns:a16="http://schemas.microsoft.com/office/drawing/2014/main" id="{D9C5B35C-E25A-AB9E-E168-510B7BD919A7}"/>
              </a:ext>
            </a:extLst>
          </p:cNvPr>
          <p:cNvSpPr txBox="1"/>
          <p:nvPr/>
        </p:nvSpPr>
        <p:spPr>
          <a:xfrm>
            <a:off x="4773522" y="6309380"/>
            <a:ext cx="2263886" cy="306284"/>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P.1 </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ログインページ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139" name="テキスト ボックス 138">
            <a:extLst>
              <a:ext uri="{FF2B5EF4-FFF2-40B4-BE49-F238E27FC236}">
                <a16:creationId xmlns:a16="http://schemas.microsoft.com/office/drawing/2014/main" id="{13659AEF-EEC6-3BA1-72CB-1952C3BCE147}"/>
              </a:ext>
            </a:extLst>
          </p:cNvPr>
          <p:cNvSpPr txBox="1"/>
          <p:nvPr/>
        </p:nvSpPr>
        <p:spPr>
          <a:xfrm>
            <a:off x="388663" y="5091901"/>
            <a:ext cx="807677" cy="169277"/>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sp>
        <p:nvSpPr>
          <p:cNvPr id="140" name="吹き出し: 角を丸めた四角形 55">
            <a:extLst>
              <a:ext uri="{FF2B5EF4-FFF2-40B4-BE49-F238E27FC236}">
                <a16:creationId xmlns:a16="http://schemas.microsoft.com/office/drawing/2014/main" id="{56FEFBCA-FAC9-7FE6-F7E6-3879ED9E1F0B}"/>
              </a:ext>
            </a:extLst>
          </p:cNvPr>
          <p:cNvSpPr/>
          <p:nvPr/>
        </p:nvSpPr>
        <p:spPr>
          <a:xfrm>
            <a:off x="614283" y="5304955"/>
            <a:ext cx="610733" cy="119936"/>
          </a:xfrm>
          <a:custGeom>
            <a:avLst/>
            <a:gdLst>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85114 w 1772097"/>
              <a:gd name="connsiteY13" fmla="*/ 577422 h 371025"/>
              <a:gd name="connsiteX14" fmla="*/ 295350 w 1772097"/>
              <a:gd name="connsiteY14" fmla="*/ 371025 h 371025"/>
              <a:gd name="connsiteX15" fmla="*/ 61839 w 1772097"/>
              <a:gd name="connsiteY15" fmla="*/ 371025 h 371025"/>
              <a:gd name="connsiteX16" fmla="*/ 0 w 1772097"/>
              <a:gd name="connsiteY16" fmla="*/ 309186 h 371025"/>
              <a:gd name="connsiteX17" fmla="*/ 0 w 1772097"/>
              <a:gd name="connsiteY17" fmla="*/ 309188 h 371025"/>
              <a:gd name="connsiteX18" fmla="*/ 0 w 1772097"/>
              <a:gd name="connsiteY18" fmla="*/ 216431 h 371025"/>
              <a:gd name="connsiteX19" fmla="*/ 0 w 1772097"/>
              <a:gd name="connsiteY19" fmla="*/ 216431 h 371025"/>
              <a:gd name="connsiteX20" fmla="*/ 0 w 1772097"/>
              <a:gd name="connsiteY20" fmla="*/ 61839 h 371025"/>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295350 w 1772097"/>
              <a:gd name="connsiteY13" fmla="*/ 371025 h 371025"/>
              <a:gd name="connsiteX14" fmla="*/ 61839 w 1772097"/>
              <a:gd name="connsiteY14" fmla="*/ 371025 h 371025"/>
              <a:gd name="connsiteX15" fmla="*/ 0 w 1772097"/>
              <a:gd name="connsiteY15" fmla="*/ 309186 h 371025"/>
              <a:gd name="connsiteX16" fmla="*/ 0 w 1772097"/>
              <a:gd name="connsiteY16" fmla="*/ 309188 h 371025"/>
              <a:gd name="connsiteX17" fmla="*/ 0 w 1772097"/>
              <a:gd name="connsiteY17" fmla="*/ 216431 h 371025"/>
              <a:gd name="connsiteX18" fmla="*/ 0 w 1772097"/>
              <a:gd name="connsiteY18" fmla="*/ 216431 h 371025"/>
              <a:gd name="connsiteX19" fmla="*/ 0 w 1772097"/>
              <a:gd name="connsiteY19" fmla="*/ 61839 h 371025"/>
              <a:gd name="connsiteX0" fmla="*/ 190500 w 1962597"/>
              <a:gd name="connsiteY0" fmla="*/ 61839 h 400628"/>
              <a:gd name="connsiteX1" fmla="*/ 252339 w 1962597"/>
              <a:gd name="connsiteY1" fmla="*/ 0 h 400628"/>
              <a:gd name="connsiteX2" fmla="*/ 485850 w 1962597"/>
              <a:gd name="connsiteY2" fmla="*/ 0 h 400628"/>
              <a:gd name="connsiteX3" fmla="*/ 485850 w 1962597"/>
              <a:gd name="connsiteY3" fmla="*/ 0 h 400628"/>
              <a:gd name="connsiteX4" fmla="*/ 928874 w 1962597"/>
              <a:gd name="connsiteY4" fmla="*/ 0 h 400628"/>
              <a:gd name="connsiteX5" fmla="*/ 1900758 w 1962597"/>
              <a:gd name="connsiteY5" fmla="*/ 0 h 400628"/>
              <a:gd name="connsiteX6" fmla="*/ 1962597 w 1962597"/>
              <a:gd name="connsiteY6" fmla="*/ 61839 h 400628"/>
              <a:gd name="connsiteX7" fmla="*/ 1962597 w 1962597"/>
              <a:gd name="connsiteY7" fmla="*/ 216431 h 400628"/>
              <a:gd name="connsiteX8" fmla="*/ 1962597 w 1962597"/>
              <a:gd name="connsiteY8" fmla="*/ 216431 h 400628"/>
              <a:gd name="connsiteX9" fmla="*/ 1962597 w 1962597"/>
              <a:gd name="connsiteY9" fmla="*/ 309188 h 400628"/>
              <a:gd name="connsiteX10" fmla="*/ 1962597 w 1962597"/>
              <a:gd name="connsiteY10" fmla="*/ 309186 h 400628"/>
              <a:gd name="connsiteX11" fmla="*/ 1900758 w 1962597"/>
              <a:gd name="connsiteY11" fmla="*/ 371025 h 400628"/>
              <a:gd name="connsiteX12" fmla="*/ 928874 w 1962597"/>
              <a:gd name="connsiteY12" fmla="*/ 371025 h 400628"/>
              <a:gd name="connsiteX13" fmla="*/ 485850 w 1962597"/>
              <a:gd name="connsiteY13" fmla="*/ 371025 h 400628"/>
              <a:gd name="connsiteX14" fmla="*/ 252339 w 1962597"/>
              <a:gd name="connsiteY14" fmla="*/ 371025 h 400628"/>
              <a:gd name="connsiteX15" fmla="*/ 190500 w 1962597"/>
              <a:gd name="connsiteY15" fmla="*/ 309186 h 400628"/>
              <a:gd name="connsiteX16" fmla="*/ 0 w 1962597"/>
              <a:gd name="connsiteY16" fmla="*/ 400628 h 400628"/>
              <a:gd name="connsiteX17" fmla="*/ 190500 w 1962597"/>
              <a:gd name="connsiteY17" fmla="*/ 216431 h 400628"/>
              <a:gd name="connsiteX18" fmla="*/ 190500 w 1962597"/>
              <a:gd name="connsiteY18" fmla="*/ 216431 h 400628"/>
              <a:gd name="connsiteX19" fmla="*/ 190500 w 1962597"/>
              <a:gd name="connsiteY19" fmla="*/ 61839 h 40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62597" h="400628">
                <a:moveTo>
                  <a:pt x="190500" y="61839"/>
                </a:moveTo>
                <a:cubicBezTo>
                  <a:pt x="190500" y="27686"/>
                  <a:pt x="218186" y="0"/>
                  <a:pt x="252339" y="0"/>
                </a:cubicBezTo>
                <a:lnTo>
                  <a:pt x="485850" y="0"/>
                </a:lnTo>
                <a:lnTo>
                  <a:pt x="485850" y="0"/>
                </a:lnTo>
                <a:lnTo>
                  <a:pt x="928874" y="0"/>
                </a:lnTo>
                <a:lnTo>
                  <a:pt x="1900758" y="0"/>
                </a:lnTo>
                <a:cubicBezTo>
                  <a:pt x="1934911" y="0"/>
                  <a:pt x="1962597" y="27686"/>
                  <a:pt x="1962597" y="61839"/>
                </a:cubicBezTo>
                <a:lnTo>
                  <a:pt x="1962597" y="216431"/>
                </a:lnTo>
                <a:lnTo>
                  <a:pt x="1962597" y="216431"/>
                </a:lnTo>
                <a:lnTo>
                  <a:pt x="1962597" y="309188"/>
                </a:lnTo>
                <a:lnTo>
                  <a:pt x="1962597" y="309186"/>
                </a:lnTo>
                <a:cubicBezTo>
                  <a:pt x="1962597" y="343339"/>
                  <a:pt x="1934911" y="371025"/>
                  <a:pt x="1900758" y="371025"/>
                </a:cubicBezTo>
                <a:lnTo>
                  <a:pt x="928874" y="371025"/>
                </a:lnTo>
                <a:lnTo>
                  <a:pt x="485850" y="371025"/>
                </a:lnTo>
                <a:lnTo>
                  <a:pt x="252339" y="371025"/>
                </a:lnTo>
                <a:cubicBezTo>
                  <a:pt x="218186" y="371025"/>
                  <a:pt x="190500" y="343339"/>
                  <a:pt x="190500" y="309186"/>
                </a:cubicBezTo>
                <a:lnTo>
                  <a:pt x="0" y="400628"/>
                </a:lnTo>
                <a:lnTo>
                  <a:pt x="190500" y="216431"/>
                </a:lnTo>
                <a:lnTo>
                  <a:pt x="190500" y="216431"/>
                </a:lnTo>
                <a:lnTo>
                  <a:pt x="190500" y="61839"/>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フローチャート: 他ページ結合子 140">
            <a:extLst>
              <a:ext uri="{FF2B5EF4-FFF2-40B4-BE49-F238E27FC236}">
                <a16:creationId xmlns:a16="http://schemas.microsoft.com/office/drawing/2014/main" id="{4FED771A-B006-36E5-B5E3-BEC433EA4FF1}"/>
              </a:ext>
            </a:extLst>
          </p:cNvPr>
          <p:cNvSpPr/>
          <p:nvPr/>
        </p:nvSpPr>
        <p:spPr>
          <a:xfrm>
            <a:off x="545213" y="5509085"/>
            <a:ext cx="528865" cy="528865"/>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2" name="図 141">
            <a:extLst>
              <a:ext uri="{FF2B5EF4-FFF2-40B4-BE49-F238E27FC236}">
                <a16:creationId xmlns:a16="http://schemas.microsoft.com/office/drawing/2014/main" id="{21E71610-A126-1473-9C39-CC86006467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424" y="5383228"/>
            <a:ext cx="165579" cy="151783"/>
          </a:xfrm>
          <a:prstGeom prst="rect">
            <a:avLst/>
          </a:prstGeom>
        </p:spPr>
      </p:pic>
      <p:sp>
        <p:nvSpPr>
          <p:cNvPr id="143" name="四角形: 角を丸くする 142">
            <a:extLst>
              <a:ext uri="{FF2B5EF4-FFF2-40B4-BE49-F238E27FC236}">
                <a16:creationId xmlns:a16="http://schemas.microsoft.com/office/drawing/2014/main" id="{38DC9D90-C9EB-3233-A5E5-023CF2AB74A5}"/>
              </a:ext>
            </a:extLst>
          </p:cNvPr>
          <p:cNvSpPr/>
          <p:nvPr/>
        </p:nvSpPr>
        <p:spPr>
          <a:xfrm>
            <a:off x="646470" y="5629425"/>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四角形: 角を丸くする 143">
            <a:extLst>
              <a:ext uri="{FF2B5EF4-FFF2-40B4-BE49-F238E27FC236}">
                <a16:creationId xmlns:a16="http://schemas.microsoft.com/office/drawing/2014/main" id="{858DBE4A-8F31-0BF7-FA01-24F3C1B2BB57}"/>
              </a:ext>
            </a:extLst>
          </p:cNvPr>
          <p:cNvSpPr/>
          <p:nvPr/>
        </p:nvSpPr>
        <p:spPr>
          <a:xfrm>
            <a:off x="646470" y="5788510"/>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四角形: 角を丸くする 144">
            <a:extLst>
              <a:ext uri="{FF2B5EF4-FFF2-40B4-BE49-F238E27FC236}">
                <a16:creationId xmlns:a16="http://schemas.microsoft.com/office/drawing/2014/main" id="{1A8E1AFB-DFD1-8B62-FFCB-884B09B414F9}"/>
              </a:ext>
            </a:extLst>
          </p:cNvPr>
          <p:cNvSpPr/>
          <p:nvPr/>
        </p:nvSpPr>
        <p:spPr>
          <a:xfrm>
            <a:off x="1371726" y="5626789"/>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4413134C-6E79-5989-5663-C1EC2ACEB35C}"/>
              </a:ext>
            </a:extLst>
          </p:cNvPr>
          <p:cNvSpPr/>
          <p:nvPr/>
        </p:nvSpPr>
        <p:spPr>
          <a:xfrm>
            <a:off x="1809141" y="5937062"/>
            <a:ext cx="100889" cy="1008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8" name="グループ化 147">
            <a:extLst>
              <a:ext uri="{FF2B5EF4-FFF2-40B4-BE49-F238E27FC236}">
                <a16:creationId xmlns:a16="http://schemas.microsoft.com/office/drawing/2014/main" id="{7C5F7706-04B4-AC41-EA7C-594D62A2BF8D}"/>
              </a:ext>
            </a:extLst>
          </p:cNvPr>
          <p:cNvGrpSpPr/>
          <p:nvPr/>
        </p:nvGrpSpPr>
        <p:grpSpPr>
          <a:xfrm>
            <a:off x="7842703" y="3886920"/>
            <a:ext cx="345467" cy="337003"/>
            <a:chOff x="7842703" y="3886920"/>
            <a:chExt cx="345467" cy="337003"/>
          </a:xfrm>
        </p:grpSpPr>
        <p:sp>
          <p:nvSpPr>
            <p:cNvPr id="149" name="楕円 148">
              <a:extLst>
                <a:ext uri="{FF2B5EF4-FFF2-40B4-BE49-F238E27FC236}">
                  <a16:creationId xmlns:a16="http://schemas.microsoft.com/office/drawing/2014/main" id="{1FB124C0-5E30-C568-4CE2-433303DAB7AE}"/>
                </a:ext>
              </a:extLst>
            </p:cNvPr>
            <p:cNvSpPr/>
            <p:nvPr/>
          </p:nvSpPr>
          <p:spPr>
            <a:xfrm>
              <a:off x="7842703" y="3886920"/>
              <a:ext cx="337003" cy="3370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テキスト ボックス 149">
              <a:extLst>
                <a:ext uri="{FF2B5EF4-FFF2-40B4-BE49-F238E27FC236}">
                  <a16:creationId xmlns:a16="http://schemas.microsoft.com/office/drawing/2014/main" id="{4EC997F3-100A-74F9-C120-DF98073059D2}"/>
                </a:ext>
              </a:extLst>
            </p:cNvPr>
            <p:cNvSpPr txBox="1"/>
            <p:nvPr/>
          </p:nvSpPr>
          <p:spPr>
            <a:xfrm>
              <a:off x="7851167" y="3934201"/>
              <a:ext cx="337003" cy="261610"/>
            </a:xfrm>
            <a:prstGeom prst="rect">
              <a:avLst/>
            </a:prstGeom>
            <a:noFill/>
          </p:spPr>
          <p:txBody>
            <a:bodyPr wrap="square" rtlCol="0">
              <a:spAutoFit/>
            </a:bodyPr>
            <a:lstStyle/>
            <a:p>
              <a:r>
                <a:rPr lang="ja-JP" altLang="en-US" sz="1100" b="1" dirty="0"/>
                <a:t>？</a:t>
              </a:r>
              <a:endParaRPr kumimoji="1" lang="en-US" altLang="ja-JP" sz="1100" b="1" dirty="0"/>
            </a:p>
          </p:txBody>
        </p:sp>
      </p:grpSp>
    </p:spTree>
    <p:extLst>
      <p:ext uri="{BB962C8B-B14F-4D97-AF65-F5344CB8AC3E}">
        <p14:creationId xmlns:p14="http://schemas.microsoft.com/office/powerpoint/2010/main" val="369627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EFD3DFB-C5B0-E8D7-2F7E-C0C9E85EAE4F}"/>
              </a:ext>
            </a:extLst>
          </p:cNvPr>
          <p:cNvSpPr txBox="1"/>
          <p:nvPr/>
        </p:nvSpPr>
        <p:spPr>
          <a:xfrm>
            <a:off x="223667" y="245659"/>
            <a:ext cx="5675476" cy="307777"/>
          </a:xfrm>
          <a:prstGeom prst="rect">
            <a:avLst/>
          </a:prstGeom>
          <a:noFill/>
        </p:spPr>
        <p:txBody>
          <a:bodyPr wrap="square" rtlCol="0">
            <a:spAutoFit/>
          </a:bodyPr>
          <a:lstStyle/>
          <a:p>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学習支援型入力アプリ仕様抽象イメージ図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nvGrpSpPr>
          <p:cNvPr id="39" name="グループ化 38">
            <a:extLst>
              <a:ext uri="{FF2B5EF4-FFF2-40B4-BE49-F238E27FC236}">
                <a16:creationId xmlns:a16="http://schemas.microsoft.com/office/drawing/2014/main" id="{042C00F7-31A7-5592-1833-463DEE20A290}"/>
              </a:ext>
            </a:extLst>
          </p:cNvPr>
          <p:cNvGrpSpPr/>
          <p:nvPr/>
        </p:nvGrpSpPr>
        <p:grpSpPr>
          <a:xfrm>
            <a:off x="9989585" y="4650131"/>
            <a:ext cx="1695871" cy="1453140"/>
            <a:chOff x="9989585" y="4748947"/>
            <a:chExt cx="1695871" cy="1453140"/>
          </a:xfrm>
        </p:grpSpPr>
        <p:pic>
          <p:nvPicPr>
            <p:cNvPr id="64" name="図 63">
              <a:extLst>
                <a:ext uri="{FF2B5EF4-FFF2-40B4-BE49-F238E27FC236}">
                  <a16:creationId xmlns:a16="http://schemas.microsoft.com/office/drawing/2014/main" id="{1AE3B0BD-AE4B-94EC-30C7-E312C5127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65" name="テキスト ボックス 64">
              <a:extLst>
                <a:ext uri="{FF2B5EF4-FFF2-40B4-BE49-F238E27FC236}">
                  <a16:creationId xmlns:a16="http://schemas.microsoft.com/office/drawing/2014/main" id="{7EAEAB36-9EF9-48F7-58BA-033133F787D0}"/>
                </a:ext>
              </a:extLst>
            </p:cNvPr>
            <p:cNvSpPr txBox="1"/>
            <p:nvPr/>
          </p:nvSpPr>
          <p:spPr>
            <a:xfrm>
              <a:off x="9989585"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ログイン情報</a:t>
              </a:r>
            </a:p>
          </p:txBody>
        </p:sp>
      </p:grpSp>
      <p:grpSp>
        <p:nvGrpSpPr>
          <p:cNvPr id="37" name="グループ化 36">
            <a:extLst>
              <a:ext uri="{FF2B5EF4-FFF2-40B4-BE49-F238E27FC236}">
                <a16:creationId xmlns:a16="http://schemas.microsoft.com/office/drawing/2014/main" id="{F9413495-71FB-D09D-1FF2-B0FEF5F8AE64}"/>
              </a:ext>
            </a:extLst>
          </p:cNvPr>
          <p:cNvGrpSpPr/>
          <p:nvPr/>
        </p:nvGrpSpPr>
        <p:grpSpPr>
          <a:xfrm>
            <a:off x="3369150" y="4589754"/>
            <a:ext cx="1951460" cy="1513517"/>
            <a:chOff x="3506776" y="5072115"/>
            <a:chExt cx="1951460" cy="1513517"/>
          </a:xfrm>
        </p:grpSpPr>
        <p:sp>
          <p:nvSpPr>
            <p:cNvPr id="11" name="正方形/長方形 10">
              <a:extLst>
                <a:ext uri="{FF2B5EF4-FFF2-40B4-BE49-F238E27FC236}">
                  <a16:creationId xmlns:a16="http://schemas.microsoft.com/office/drawing/2014/main" id="{CD9EE78F-C118-0831-493C-7881659DB02D}"/>
                </a:ext>
              </a:extLst>
            </p:cNvPr>
            <p:cNvSpPr/>
            <p:nvPr/>
          </p:nvSpPr>
          <p:spPr>
            <a:xfrm>
              <a:off x="3671646" y="5072115"/>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3F55CA97-F3F7-6783-05F5-C1BCE37C031C}"/>
                </a:ext>
              </a:extLst>
            </p:cNvPr>
            <p:cNvGrpSpPr/>
            <p:nvPr/>
          </p:nvGrpSpPr>
          <p:grpSpPr>
            <a:xfrm>
              <a:off x="3506776" y="6277855"/>
              <a:ext cx="1951460" cy="307777"/>
              <a:chOff x="4086231" y="2769289"/>
              <a:chExt cx="1951464" cy="307778"/>
            </a:xfrm>
          </p:grpSpPr>
          <p:sp>
            <p:nvSpPr>
              <p:cNvPr id="13" name="正方形/長方形 12">
                <a:extLst>
                  <a:ext uri="{FF2B5EF4-FFF2-40B4-BE49-F238E27FC236}">
                    <a16:creationId xmlns:a16="http://schemas.microsoft.com/office/drawing/2014/main" id="{A629E76B-62C8-0754-3537-53C11F8757BC}"/>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C5407BAD-5C9C-1E89-50C2-9EA6424CA2ED}"/>
                  </a:ext>
                </a:extLst>
              </p:cNvPr>
              <p:cNvSpPr txBox="1"/>
              <p:nvPr/>
            </p:nvSpPr>
            <p:spPr>
              <a:xfrm>
                <a:off x="4149846" y="2800814"/>
                <a:ext cx="1887849" cy="246221"/>
              </a:xfrm>
              <a:prstGeom prst="rect">
                <a:avLst/>
              </a:prstGeom>
              <a:noFill/>
            </p:spPr>
            <p:txBody>
              <a:bodyPr wrap="square" rtlCol="0">
                <a:spAutoFit/>
              </a:bodyPr>
              <a:lstStyle/>
              <a:p>
                <a:r>
                  <a:rPr lang="en-US" altLang="ja-JP" sz="1000" dirty="0">
                    <a:latin typeface="游ゴシック" panose="020B0400000000000000" pitchFamily="50" charset="-128"/>
                    <a:ea typeface="游ゴシック" panose="020B0400000000000000" pitchFamily="50" charset="-128"/>
                    <a:cs typeface="Arial" panose="020B0604020202020204" pitchFamily="34" charset="0"/>
                  </a:rPr>
                  <a:t>Page5. </a:t>
                </a:r>
                <a:r>
                  <a:rPr lang="ja-JP" altLang="en-US" sz="1000" dirty="0">
                    <a:latin typeface="游ゴシック" panose="020B0400000000000000" pitchFamily="50" charset="-128"/>
                    <a:ea typeface="游ゴシック" panose="020B0400000000000000" pitchFamily="50" charset="-128"/>
                    <a:cs typeface="Arial" panose="020B0604020202020204" pitchFamily="34" charset="0"/>
                  </a:rPr>
                  <a:t>電子学習帳ページ</a:t>
                </a:r>
                <a:endParaRPr kumimoji="1" lang="ja-JP" altLang="en-US" sz="1000" dirty="0">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27" name="テキスト ボックス 26">
              <a:extLst>
                <a:ext uri="{FF2B5EF4-FFF2-40B4-BE49-F238E27FC236}">
                  <a16:creationId xmlns:a16="http://schemas.microsoft.com/office/drawing/2014/main" id="{ECF308FB-DD6D-F83B-15D7-1507F9468D53}"/>
                </a:ext>
              </a:extLst>
            </p:cNvPr>
            <p:cNvSpPr txBox="1"/>
            <p:nvPr/>
          </p:nvSpPr>
          <p:spPr>
            <a:xfrm>
              <a:off x="3701696" y="5091902"/>
              <a:ext cx="971026" cy="169277"/>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grpSp>
      <p:grpSp>
        <p:nvGrpSpPr>
          <p:cNvPr id="36" name="グループ化 35">
            <a:extLst>
              <a:ext uri="{FF2B5EF4-FFF2-40B4-BE49-F238E27FC236}">
                <a16:creationId xmlns:a16="http://schemas.microsoft.com/office/drawing/2014/main" id="{BDD077F4-FD96-BF6B-CD7D-30ACCB4A988C}"/>
              </a:ext>
            </a:extLst>
          </p:cNvPr>
          <p:cNvGrpSpPr/>
          <p:nvPr/>
        </p:nvGrpSpPr>
        <p:grpSpPr>
          <a:xfrm>
            <a:off x="6679368" y="4589754"/>
            <a:ext cx="1951460" cy="1513517"/>
            <a:chOff x="6679368" y="5072115"/>
            <a:chExt cx="1951460" cy="1513517"/>
          </a:xfrm>
        </p:grpSpPr>
        <p:grpSp>
          <p:nvGrpSpPr>
            <p:cNvPr id="8" name="グループ化 7">
              <a:extLst>
                <a:ext uri="{FF2B5EF4-FFF2-40B4-BE49-F238E27FC236}">
                  <a16:creationId xmlns:a16="http://schemas.microsoft.com/office/drawing/2014/main" id="{138BFDAE-2FAE-900E-5309-B591F40E3543}"/>
                </a:ext>
              </a:extLst>
            </p:cNvPr>
            <p:cNvGrpSpPr/>
            <p:nvPr/>
          </p:nvGrpSpPr>
          <p:grpSpPr>
            <a:xfrm>
              <a:off x="6679368" y="6277855"/>
              <a:ext cx="1951460" cy="307777"/>
              <a:chOff x="4086231" y="2769289"/>
              <a:chExt cx="1951464" cy="307778"/>
            </a:xfrm>
          </p:grpSpPr>
          <p:sp>
            <p:nvSpPr>
              <p:cNvPr id="9" name="正方形/長方形 8">
                <a:extLst>
                  <a:ext uri="{FF2B5EF4-FFF2-40B4-BE49-F238E27FC236}">
                    <a16:creationId xmlns:a16="http://schemas.microsoft.com/office/drawing/2014/main" id="{D9D5CD76-9E4F-08E2-4FE0-855FF0B7A3AB}"/>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DDCA306-595D-4D66-9119-3D5C399CE5F8}"/>
                  </a:ext>
                </a:extLst>
              </p:cNvPr>
              <p:cNvSpPr txBox="1"/>
              <p:nvPr/>
            </p:nvSpPr>
            <p:spPr>
              <a:xfrm>
                <a:off x="4149846" y="2800814"/>
                <a:ext cx="1887849" cy="246221"/>
              </a:xfrm>
              <a:prstGeom prst="rect">
                <a:avLst/>
              </a:prstGeom>
              <a:noFill/>
            </p:spPr>
            <p:txBody>
              <a:bodyPr wrap="square" rtlCol="0">
                <a:spAutoFit/>
              </a:bodyPr>
              <a:lstStyle/>
              <a:p>
                <a:r>
                  <a:rPr lang="en-US" altLang="ja-JP" sz="1000" dirty="0">
                    <a:latin typeface="游ゴシック" panose="020B0400000000000000" pitchFamily="50" charset="-128"/>
                    <a:ea typeface="游ゴシック" panose="020B0400000000000000" pitchFamily="50" charset="-128"/>
                    <a:cs typeface="Arial" panose="020B0604020202020204" pitchFamily="34" charset="0"/>
                  </a:rPr>
                  <a:t>Page6. </a:t>
                </a:r>
                <a:r>
                  <a:rPr lang="ja-JP" altLang="en-US" sz="1000" dirty="0">
                    <a:latin typeface="游ゴシック" panose="020B0400000000000000" pitchFamily="50" charset="-128"/>
                    <a:ea typeface="游ゴシック" panose="020B0400000000000000" pitchFamily="50" charset="-128"/>
                    <a:cs typeface="Arial" panose="020B0604020202020204" pitchFamily="34" charset="0"/>
                  </a:rPr>
                  <a:t>学習記録ページ</a:t>
                </a:r>
                <a:endParaRPr kumimoji="1" lang="ja-JP" altLang="en-US" sz="10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35" name="グループ化 34">
              <a:extLst>
                <a:ext uri="{FF2B5EF4-FFF2-40B4-BE49-F238E27FC236}">
                  <a16:creationId xmlns:a16="http://schemas.microsoft.com/office/drawing/2014/main" id="{119A17BF-93C9-4872-240D-3D1D91935CF4}"/>
                </a:ext>
              </a:extLst>
            </p:cNvPr>
            <p:cNvGrpSpPr/>
            <p:nvPr/>
          </p:nvGrpSpPr>
          <p:grpSpPr>
            <a:xfrm>
              <a:off x="6844238" y="5072115"/>
              <a:ext cx="1621722" cy="1032355"/>
              <a:chOff x="6844238" y="5072115"/>
              <a:chExt cx="1621722" cy="1032355"/>
            </a:xfrm>
          </p:grpSpPr>
          <p:sp>
            <p:nvSpPr>
              <p:cNvPr id="5" name="正方形/長方形 4">
                <a:extLst>
                  <a:ext uri="{FF2B5EF4-FFF2-40B4-BE49-F238E27FC236}">
                    <a16:creationId xmlns:a16="http://schemas.microsoft.com/office/drawing/2014/main" id="{77688019-790D-1B1B-A309-1EB2CE04DFC8}"/>
                  </a:ext>
                </a:extLst>
              </p:cNvPr>
              <p:cNvSpPr/>
              <p:nvPr/>
            </p:nvSpPr>
            <p:spPr>
              <a:xfrm>
                <a:off x="6844238" y="5072115"/>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82A135C-04A0-64C9-2470-FB3B34A87C5C}"/>
                  </a:ext>
                </a:extLst>
              </p:cNvPr>
              <p:cNvSpPr txBox="1"/>
              <p:nvPr/>
            </p:nvSpPr>
            <p:spPr>
              <a:xfrm>
                <a:off x="6871677" y="5091902"/>
                <a:ext cx="971026" cy="169277"/>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grpSp>
      </p:grpSp>
      <p:sp>
        <p:nvSpPr>
          <p:cNvPr id="34" name="テキスト ボックス 33">
            <a:extLst>
              <a:ext uri="{FF2B5EF4-FFF2-40B4-BE49-F238E27FC236}">
                <a16:creationId xmlns:a16="http://schemas.microsoft.com/office/drawing/2014/main" id="{19A3153D-98B5-3A4B-5BB7-A859B7F62B98}"/>
              </a:ext>
            </a:extLst>
          </p:cNvPr>
          <p:cNvSpPr txBox="1"/>
          <p:nvPr/>
        </p:nvSpPr>
        <p:spPr>
          <a:xfrm>
            <a:off x="4773522" y="6309380"/>
            <a:ext cx="2263886"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P.2 </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メイン</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ページ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40" name="正方形/長方形 39">
            <a:extLst>
              <a:ext uri="{FF2B5EF4-FFF2-40B4-BE49-F238E27FC236}">
                <a16:creationId xmlns:a16="http://schemas.microsoft.com/office/drawing/2014/main" id="{AF373485-9AF6-E7A2-4B2A-193460FEB61F}"/>
              </a:ext>
            </a:extLst>
          </p:cNvPr>
          <p:cNvSpPr/>
          <p:nvPr/>
        </p:nvSpPr>
        <p:spPr>
          <a:xfrm>
            <a:off x="9453980" y="553436"/>
            <a:ext cx="1621722" cy="103235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1" name="グループ化 40">
            <a:extLst>
              <a:ext uri="{FF2B5EF4-FFF2-40B4-BE49-F238E27FC236}">
                <a16:creationId xmlns:a16="http://schemas.microsoft.com/office/drawing/2014/main" id="{67319887-1E5F-FC08-82F2-B344520D255E}"/>
              </a:ext>
            </a:extLst>
          </p:cNvPr>
          <p:cNvGrpSpPr/>
          <p:nvPr/>
        </p:nvGrpSpPr>
        <p:grpSpPr>
          <a:xfrm>
            <a:off x="9289110" y="1759176"/>
            <a:ext cx="1951460" cy="307777"/>
            <a:chOff x="4086231" y="2769289"/>
            <a:chExt cx="1951464" cy="307778"/>
          </a:xfrm>
        </p:grpSpPr>
        <p:sp>
          <p:nvSpPr>
            <p:cNvPr id="42" name="正方形/長方形 41">
              <a:extLst>
                <a:ext uri="{FF2B5EF4-FFF2-40B4-BE49-F238E27FC236}">
                  <a16:creationId xmlns:a16="http://schemas.microsoft.com/office/drawing/2014/main" id="{D38DD4EC-27CE-D169-4FE5-CB9F0C60025F}"/>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EBEA3C1D-93B5-0895-C164-547DEE6E3569}"/>
                </a:ext>
              </a:extLst>
            </p:cNvPr>
            <p:cNvSpPr txBox="1"/>
            <p:nvPr/>
          </p:nvSpPr>
          <p:spPr>
            <a:xfrm>
              <a:off x="4149846" y="2800814"/>
              <a:ext cx="1887849" cy="246221"/>
            </a:xfrm>
            <a:prstGeom prst="rect">
              <a:avLst/>
            </a:prstGeom>
            <a:noFill/>
          </p:spPr>
          <p:txBody>
            <a:bodyPr wrap="square" rtlCol="0">
              <a:spAutoFit/>
            </a:bodyPr>
            <a:lstStyle/>
            <a:p>
              <a:r>
                <a:rPr lang="en-US" altLang="ja-JP"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Page1. </a:t>
              </a:r>
              <a:r>
                <a:rPr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ログインページ</a:t>
              </a:r>
              <a:endParaRPr kumimoji="1"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46" name="テキスト ボックス 45">
            <a:extLst>
              <a:ext uri="{FF2B5EF4-FFF2-40B4-BE49-F238E27FC236}">
                <a16:creationId xmlns:a16="http://schemas.microsoft.com/office/drawing/2014/main" id="{9E675EEE-F427-6B40-8A21-18BCBF7966B7}"/>
              </a:ext>
            </a:extLst>
          </p:cNvPr>
          <p:cNvSpPr txBox="1"/>
          <p:nvPr/>
        </p:nvSpPr>
        <p:spPr>
          <a:xfrm>
            <a:off x="9484030" y="573223"/>
            <a:ext cx="971026" cy="169277"/>
          </a:xfrm>
          <a:prstGeom prst="rect">
            <a:avLst/>
          </a:prstGeom>
          <a:noFill/>
        </p:spPr>
        <p:txBody>
          <a:bodyPr wrap="square" rtlCol="0">
            <a:spAutoFit/>
          </a:bodyPr>
          <a:lstStyle/>
          <a:p>
            <a:r>
              <a:rPr lang="en-US" altLang="ja-JP" sz="500" dirty="0">
                <a:solidFill>
                  <a:srgbClr val="FFCCFF"/>
                </a:solidFill>
              </a:rPr>
              <a:t>Remind code typing(</a:t>
            </a:r>
            <a:r>
              <a:rPr lang="ja-JP" altLang="en-US" sz="500" dirty="0">
                <a:solidFill>
                  <a:srgbClr val="FFCCFF"/>
                </a:solidFill>
              </a:rPr>
              <a:t>仮</a:t>
            </a:r>
            <a:r>
              <a:rPr lang="en-US" altLang="ja-JP" sz="500" dirty="0">
                <a:solidFill>
                  <a:srgbClr val="FFCCFF"/>
                </a:solidFill>
              </a:rPr>
              <a:t>)</a:t>
            </a:r>
            <a:endParaRPr kumimoji="1" lang="en-US" altLang="ja-JP" sz="500" dirty="0">
              <a:solidFill>
                <a:srgbClr val="FFCCFF"/>
              </a:solidFill>
            </a:endParaRPr>
          </a:p>
        </p:txBody>
      </p:sp>
      <p:sp>
        <p:nvSpPr>
          <p:cNvPr id="3" name="正方形/長方形 2">
            <a:extLst>
              <a:ext uri="{FF2B5EF4-FFF2-40B4-BE49-F238E27FC236}">
                <a16:creationId xmlns:a16="http://schemas.microsoft.com/office/drawing/2014/main" id="{D31D8CEB-7111-1C44-523A-12D28EAE8D79}"/>
              </a:ext>
            </a:extLst>
          </p:cNvPr>
          <p:cNvSpPr/>
          <p:nvPr/>
        </p:nvSpPr>
        <p:spPr>
          <a:xfrm>
            <a:off x="3146983" y="997693"/>
            <a:ext cx="5318977" cy="338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267D616F-65DA-7DD2-DFC8-5BA290C3D6B7}"/>
              </a:ext>
            </a:extLst>
          </p:cNvPr>
          <p:cNvSpPr txBox="1"/>
          <p:nvPr/>
        </p:nvSpPr>
        <p:spPr>
          <a:xfrm>
            <a:off x="3278837" y="1141540"/>
            <a:ext cx="2620306" cy="369332"/>
          </a:xfrm>
          <a:prstGeom prst="rect">
            <a:avLst/>
          </a:prstGeom>
          <a:noFill/>
        </p:spPr>
        <p:txBody>
          <a:bodyPr wrap="square" rtlCol="0">
            <a:spAutoFit/>
          </a:bodyPr>
          <a:lstStyle/>
          <a:p>
            <a:r>
              <a:rPr lang="en-US" altLang="ja-JP" dirty="0">
                <a:solidFill>
                  <a:srgbClr val="FF0000"/>
                </a:solidFill>
              </a:rPr>
              <a:t>Remind code typing(</a:t>
            </a:r>
            <a:r>
              <a:rPr lang="ja-JP" altLang="en-US" dirty="0">
                <a:solidFill>
                  <a:srgbClr val="FF0000"/>
                </a:solidFill>
              </a:rPr>
              <a:t>仮</a:t>
            </a:r>
            <a:r>
              <a:rPr lang="en-US" altLang="ja-JP" dirty="0">
                <a:solidFill>
                  <a:srgbClr val="FF0000"/>
                </a:solidFill>
              </a:rPr>
              <a:t>)</a:t>
            </a:r>
            <a:endParaRPr kumimoji="1" lang="en-US" altLang="ja-JP" dirty="0">
              <a:solidFill>
                <a:srgbClr val="FF0000"/>
              </a:solidFill>
            </a:endParaRPr>
          </a:p>
        </p:txBody>
      </p:sp>
      <p:sp>
        <p:nvSpPr>
          <p:cNvPr id="51" name="テキスト ボックス 50">
            <a:extLst>
              <a:ext uri="{FF2B5EF4-FFF2-40B4-BE49-F238E27FC236}">
                <a16:creationId xmlns:a16="http://schemas.microsoft.com/office/drawing/2014/main" id="{B1E24ACB-9AEE-BCCD-5601-561A1EEE62BF}"/>
              </a:ext>
            </a:extLst>
          </p:cNvPr>
          <p:cNvSpPr txBox="1"/>
          <p:nvPr/>
        </p:nvSpPr>
        <p:spPr>
          <a:xfrm>
            <a:off x="4163087" y="1826785"/>
            <a:ext cx="1658593" cy="261610"/>
          </a:xfrm>
          <a:prstGeom prst="rect">
            <a:avLst/>
          </a:prstGeom>
          <a:noFill/>
        </p:spPr>
        <p:txBody>
          <a:bodyPr wrap="square" rtlCol="0">
            <a:spAutoFit/>
          </a:bodyPr>
          <a:lstStyle/>
          <a:p>
            <a:r>
              <a:rPr lang="ja-JP" altLang="en-US" sz="1100" dirty="0">
                <a:solidFill>
                  <a:srgbClr val="FF0000"/>
                </a:solidFill>
              </a:rPr>
              <a:t>本日は何からしますか？</a:t>
            </a:r>
            <a:endParaRPr kumimoji="1" lang="en-US" altLang="ja-JP" sz="1100" dirty="0">
              <a:solidFill>
                <a:srgbClr val="FF0000"/>
              </a:solidFill>
            </a:endParaRPr>
          </a:p>
        </p:txBody>
      </p:sp>
      <p:sp>
        <p:nvSpPr>
          <p:cNvPr id="56" name="吹き出し: 角を丸めた四角形 55">
            <a:extLst>
              <a:ext uri="{FF2B5EF4-FFF2-40B4-BE49-F238E27FC236}">
                <a16:creationId xmlns:a16="http://schemas.microsoft.com/office/drawing/2014/main" id="{167F53D5-F512-281A-22A8-C135962840E4}"/>
              </a:ext>
            </a:extLst>
          </p:cNvPr>
          <p:cNvSpPr/>
          <p:nvPr/>
        </p:nvSpPr>
        <p:spPr>
          <a:xfrm>
            <a:off x="3851462" y="1775462"/>
            <a:ext cx="2040061" cy="400628"/>
          </a:xfrm>
          <a:custGeom>
            <a:avLst/>
            <a:gdLst>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85114 w 1772097"/>
              <a:gd name="connsiteY13" fmla="*/ 577422 h 371025"/>
              <a:gd name="connsiteX14" fmla="*/ 295350 w 1772097"/>
              <a:gd name="connsiteY14" fmla="*/ 371025 h 371025"/>
              <a:gd name="connsiteX15" fmla="*/ 61839 w 1772097"/>
              <a:gd name="connsiteY15" fmla="*/ 371025 h 371025"/>
              <a:gd name="connsiteX16" fmla="*/ 0 w 1772097"/>
              <a:gd name="connsiteY16" fmla="*/ 309186 h 371025"/>
              <a:gd name="connsiteX17" fmla="*/ 0 w 1772097"/>
              <a:gd name="connsiteY17" fmla="*/ 309188 h 371025"/>
              <a:gd name="connsiteX18" fmla="*/ 0 w 1772097"/>
              <a:gd name="connsiteY18" fmla="*/ 216431 h 371025"/>
              <a:gd name="connsiteX19" fmla="*/ 0 w 1772097"/>
              <a:gd name="connsiteY19" fmla="*/ 216431 h 371025"/>
              <a:gd name="connsiteX20" fmla="*/ 0 w 1772097"/>
              <a:gd name="connsiteY20" fmla="*/ 61839 h 371025"/>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295350 w 1772097"/>
              <a:gd name="connsiteY13" fmla="*/ 371025 h 371025"/>
              <a:gd name="connsiteX14" fmla="*/ 61839 w 1772097"/>
              <a:gd name="connsiteY14" fmla="*/ 371025 h 371025"/>
              <a:gd name="connsiteX15" fmla="*/ 0 w 1772097"/>
              <a:gd name="connsiteY15" fmla="*/ 309186 h 371025"/>
              <a:gd name="connsiteX16" fmla="*/ 0 w 1772097"/>
              <a:gd name="connsiteY16" fmla="*/ 309188 h 371025"/>
              <a:gd name="connsiteX17" fmla="*/ 0 w 1772097"/>
              <a:gd name="connsiteY17" fmla="*/ 216431 h 371025"/>
              <a:gd name="connsiteX18" fmla="*/ 0 w 1772097"/>
              <a:gd name="connsiteY18" fmla="*/ 216431 h 371025"/>
              <a:gd name="connsiteX19" fmla="*/ 0 w 1772097"/>
              <a:gd name="connsiteY19" fmla="*/ 61839 h 371025"/>
              <a:gd name="connsiteX0" fmla="*/ 190500 w 1962597"/>
              <a:gd name="connsiteY0" fmla="*/ 61839 h 400628"/>
              <a:gd name="connsiteX1" fmla="*/ 252339 w 1962597"/>
              <a:gd name="connsiteY1" fmla="*/ 0 h 400628"/>
              <a:gd name="connsiteX2" fmla="*/ 485850 w 1962597"/>
              <a:gd name="connsiteY2" fmla="*/ 0 h 400628"/>
              <a:gd name="connsiteX3" fmla="*/ 485850 w 1962597"/>
              <a:gd name="connsiteY3" fmla="*/ 0 h 400628"/>
              <a:gd name="connsiteX4" fmla="*/ 928874 w 1962597"/>
              <a:gd name="connsiteY4" fmla="*/ 0 h 400628"/>
              <a:gd name="connsiteX5" fmla="*/ 1900758 w 1962597"/>
              <a:gd name="connsiteY5" fmla="*/ 0 h 400628"/>
              <a:gd name="connsiteX6" fmla="*/ 1962597 w 1962597"/>
              <a:gd name="connsiteY6" fmla="*/ 61839 h 400628"/>
              <a:gd name="connsiteX7" fmla="*/ 1962597 w 1962597"/>
              <a:gd name="connsiteY7" fmla="*/ 216431 h 400628"/>
              <a:gd name="connsiteX8" fmla="*/ 1962597 w 1962597"/>
              <a:gd name="connsiteY8" fmla="*/ 216431 h 400628"/>
              <a:gd name="connsiteX9" fmla="*/ 1962597 w 1962597"/>
              <a:gd name="connsiteY9" fmla="*/ 309188 h 400628"/>
              <a:gd name="connsiteX10" fmla="*/ 1962597 w 1962597"/>
              <a:gd name="connsiteY10" fmla="*/ 309186 h 400628"/>
              <a:gd name="connsiteX11" fmla="*/ 1900758 w 1962597"/>
              <a:gd name="connsiteY11" fmla="*/ 371025 h 400628"/>
              <a:gd name="connsiteX12" fmla="*/ 928874 w 1962597"/>
              <a:gd name="connsiteY12" fmla="*/ 371025 h 400628"/>
              <a:gd name="connsiteX13" fmla="*/ 485850 w 1962597"/>
              <a:gd name="connsiteY13" fmla="*/ 371025 h 400628"/>
              <a:gd name="connsiteX14" fmla="*/ 252339 w 1962597"/>
              <a:gd name="connsiteY14" fmla="*/ 371025 h 400628"/>
              <a:gd name="connsiteX15" fmla="*/ 190500 w 1962597"/>
              <a:gd name="connsiteY15" fmla="*/ 309186 h 400628"/>
              <a:gd name="connsiteX16" fmla="*/ 0 w 1962597"/>
              <a:gd name="connsiteY16" fmla="*/ 400628 h 400628"/>
              <a:gd name="connsiteX17" fmla="*/ 190500 w 1962597"/>
              <a:gd name="connsiteY17" fmla="*/ 216431 h 400628"/>
              <a:gd name="connsiteX18" fmla="*/ 190500 w 1962597"/>
              <a:gd name="connsiteY18" fmla="*/ 216431 h 400628"/>
              <a:gd name="connsiteX19" fmla="*/ 190500 w 1962597"/>
              <a:gd name="connsiteY19" fmla="*/ 61839 h 40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62597" h="400628">
                <a:moveTo>
                  <a:pt x="190500" y="61839"/>
                </a:moveTo>
                <a:cubicBezTo>
                  <a:pt x="190500" y="27686"/>
                  <a:pt x="218186" y="0"/>
                  <a:pt x="252339" y="0"/>
                </a:cubicBezTo>
                <a:lnTo>
                  <a:pt x="485850" y="0"/>
                </a:lnTo>
                <a:lnTo>
                  <a:pt x="485850" y="0"/>
                </a:lnTo>
                <a:lnTo>
                  <a:pt x="928874" y="0"/>
                </a:lnTo>
                <a:lnTo>
                  <a:pt x="1900758" y="0"/>
                </a:lnTo>
                <a:cubicBezTo>
                  <a:pt x="1934911" y="0"/>
                  <a:pt x="1962597" y="27686"/>
                  <a:pt x="1962597" y="61839"/>
                </a:cubicBezTo>
                <a:lnTo>
                  <a:pt x="1962597" y="216431"/>
                </a:lnTo>
                <a:lnTo>
                  <a:pt x="1962597" y="216431"/>
                </a:lnTo>
                <a:lnTo>
                  <a:pt x="1962597" y="309188"/>
                </a:lnTo>
                <a:lnTo>
                  <a:pt x="1962597" y="309186"/>
                </a:lnTo>
                <a:cubicBezTo>
                  <a:pt x="1962597" y="343339"/>
                  <a:pt x="1934911" y="371025"/>
                  <a:pt x="1900758" y="371025"/>
                </a:cubicBezTo>
                <a:lnTo>
                  <a:pt x="928874" y="371025"/>
                </a:lnTo>
                <a:lnTo>
                  <a:pt x="485850" y="371025"/>
                </a:lnTo>
                <a:lnTo>
                  <a:pt x="252339" y="371025"/>
                </a:lnTo>
                <a:cubicBezTo>
                  <a:pt x="218186" y="371025"/>
                  <a:pt x="190500" y="343339"/>
                  <a:pt x="190500" y="309186"/>
                </a:cubicBezTo>
                <a:lnTo>
                  <a:pt x="0" y="400628"/>
                </a:lnTo>
                <a:lnTo>
                  <a:pt x="190500" y="216431"/>
                </a:lnTo>
                <a:lnTo>
                  <a:pt x="190500" y="216431"/>
                </a:lnTo>
                <a:lnTo>
                  <a:pt x="190500" y="61839"/>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フローチャート: 他ページ結合子 57">
            <a:extLst>
              <a:ext uri="{FF2B5EF4-FFF2-40B4-BE49-F238E27FC236}">
                <a16:creationId xmlns:a16="http://schemas.microsoft.com/office/drawing/2014/main" id="{212EC766-EC22-C9E7-86ED-A2260CC03A66}"/>
              </a:ext>
            </a:extLst>
          </p:cNvPr>
          <p:cNvSpPr/>
          <p:nvPr/>
        </p:nvSpPr>
        <p:spPr>
          <a:xfrm>
            <a:off x="3620744" y="2457328"/>
            <a:ext cx="1766595" cy="1766595"/>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3" name="図 52">
            <a:extLst>
              <a:ext uri="{FF2B5EF4-FFF2-40B4-BE49-F238E27FC236}">
                <a16:creationId xmlns:a16="http://schemas.microsoft.com/office/drawing/2014/main" id="{A30C19A5-A67B-40EB-9E5E-760C8AD227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4200" y="2036921"/>
            <a:ext cx="553090" cy="507007"/>
          </a:xfrm>
          <a:prstGeom prst="rect">
            <a:avLst/>
          </a:prstGeom>
        </p:spPr>
      </p:pic>
      <p:grpSp>
        <p:nvGrpSpPr>
          <p:cNvPr id="71" name="グループ化 70">
            <a:extLst>
              <a:ext uri="{FF2B5EF4-FFF2-40B4-BE49-F238E27FC236}">
                <a16:creationId xmlns:a16="http://schemas.microsoft.com/office/drawing/2014/main" id="{C78FDFE2-64E0-97F8-C764-808D32DBB2BF}"/>
              </a:ext>
            </a:extLst>
          </p:cNvPr>
          <p:cNvGrpSpPr/>
          <p:nvPr/>
        </p:nvGrpSpPr>
        <p:grpSpPr>
          <a:xfrm>
            <a:off x="3958978" y="2853664"/>
            <a:ext cx="1090124" cy="261610"/>
            <a:chOff x="3958978" y="2853664"/>
            <a:chExt cx="1090124" cy="261610"/>
          </a:xfrm>
        </p:grpSpPr>
        <p:sp>
          <p:nvSpPr>
            <p:cNvPr id="66" name="四角形: 角を丸くする 65">
              <a:extLst>
                <a:ext uri="{FF2B5EF4-FFF2-40B4-BE49-F238E27FC236}">
                  <a16:creationId xmlns:a16="http://schemas.microsoft.com/office/drawing/2014/main" id="{7CACEA51-53FC-505B-0ADC-B0429D729535}"/>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945EA27C-B11F-42A3-9721-94BD40DBFB2D}"/>
                </a:ext>
              </a:extLst>
            </p:cNvPr>
            <p:cNvSpPr txBox="1"/>
            <p:nvPr/>
          </p:nvSpPr>
          <p:spPr>
            <a:xfrm>
              <a:off x="3977268" y="2853664"/>
              <a:ext cx="1071834" cy="261610"/>
            </a:xfrm>
            <a:prstGeom prst="rect">
              <a:avLst/>
            </a:prstGeom>
            <a:noFill/>
          </p:spPr>
          <p:txBody>
            <a:bodyPr wrap="square" rtlCol="0">
              <a:spAutoFit/>
            </a:bodyPr>
            <a:lstStyle/>
            <a:p>
              <a:pPr algn="ctr"/>
              <a:r>
                <a:rPr kumimoji="1" lang="ja-JP" altLang="en-US" sz="1100" dirty="0">
                  <a:solidFill>
                    <a:srgbClr val="FF0000"/>
                  </a:solidFill>
                </a:rPr>
                <a:t>タイピング訓練</a:t>
              </a:r>
              <a:endParaRPr kumimoji="1" lang="en-US" altLang="ja-JP" sz="1100" dirty="0">
                <a:solidFill>
                  <a:srgbClr val="FF0000"/>
                </a:solidFill>
              </a:endParaRPr>
            </a:p>
          </p:txBody>
        </p:sp>
      </p:grpSp>
      <p:grpSp>
        <p:nvGrpSpPr>
          <p:cNvPr id="72" name="グループ化 71">
            <a:extLst>
              <a:ext uri="{FF2B5EF4-FFF2-40B4-BE49-F238E27FC236}">
                <a16:creationId xmlns:a16="http://schemas.microsoft.com/office/drawing/2014/main" id="{7575C218-F2DE-18C8-7D71-DEEB92ED1BC1}"/>
              </a:ext>
            </a:extLst>
          </p:cNvPr>
          <p:cNvGrpSpPr/>
          <p:nvPr/>
        </p:nvGrpSpPr>
        <p:grpSpPr>
          <a:xfrm>
            <a:off x="3958978" y="3385064"/>
            <a:ext cx="1090124" cy="261610"/>
            <a:chOff x="3958978" y="2853664"/>
            <a:chExt cx="1090124" cy="261610"/>
          </a:xfrm>
        </p:grpSpPr>
        <p:sp>
          <p:nvSpPr>
            <p:cNvPr id="73" name="四角形: 角を丸くする 72">
              <a:extLst>
                <a:ext uri="{FF2B5EF4-FFF2-40B4-BE49-F238E27FC236}">
                  <a16:creationId xmlns:a16="http://schemas.microsoft.com/office/drawing/2014/main" id="{D88512FB-5929-25F3-E1C0-BB5D13D0EE61}"/>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A22DF9F7-9743-3B12-2F5E-26720DB9D376}"/>
                </a:ext>
              </a:extLst>
            </p:cNvPr>
            <p:cNvSpPr txBox="1"/>
            <p:nvPr/>
          </p:nvSpPr>
          <p:spPr>
            <a:xfrm>
              <a:off x="3977268" y="2853664"/>
              <a:ext cx="1071834" cy="261610"/>
            </a:xfrm>
            <a:prstGeom prst="rect">
              <a:avLst/>
            </a:prstGeom>
            <a:noFill/>
          </p:spPr>
          <p:txBody>
            <a:bodyPr wrap="square" rtlCol="0">
              <a:spAutoFit/>
            </a:bodyPr>
            <a:lstStyle/>
            <a:p>
              <a:pPr algn="ctr"/>
              <a:r>
                <a:rPr kumimoji="1" lang="ja-JP" altLang="en-US" sz="1100" dirty="0">
                  <a:solidFill>
                    <a:srgbClr val="FF0000"/>
                  </a:solidFill>
                </a:rPr>
                <a:t>電子学習帳</a:t>
              </a:r>
              <a:endParaRPr kumimoji="1" lang="en-US" altLang="ja-JP" sz="1100" dirty="0">
                <a:solidFill>
                  <a:srgbClr val="FF0000"/>
                </a:solidFill>
              </a:endParaRPr>
            </a:p>
          </p:txBody>
        </p:sp>
      </p:grpSp>
      <p:grpSp>
        <p:nvGrpSpPr>
          <p:cNvPr id="75" name="グループ化 74">
            <a:extLst>
              <a:ext uri="{FF2B5EF4-FFF2-40B4-BE49-F238E27FC236}">
                <a16:creationId xmlns:a16="http://schemas.microsoft.com/office/drawing/2014/main" id="{50EE86B8-E2A5-A046-3C35-3223923EB773}"/>
              </a:ext>
            </a:extLst>
          </p:cNvPr>
          <p:cNvGrpSpPr/>
          <p:nvPr/>
        </p:nvGrpSpPr>
        <p:grpSpPr>
          <a:xfrm>
            <a:off x="6381587" y="2844859"/>
            <a:ext cx="1090124" cy="261610"/>
            <a:chOff x="3958978" y="2853664"/>
            <a:chExt cx="1090124" cy="261610"/>
          </a:xfrm>
        </p:grpSpPr>
        <p:sp>
          <p:nvSpPr>
            <p:cNvPr id="76" name="四角形: 角を丸くする 75">
              <a:extLst>
                <a:ext uri="{FF2B5EF4-FFF2-40B4-BE49-F238E27FC236}">
                  <a16:creationId xmlns:a16="http://schemas.microsoft.com/office/drawing/2014/main" id="{7CBECE62-5321-B581-2536-C7EC64A55B75}"/>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885088EB-FDAD-764D-B6BB-67CD09720EED}"/>
                </a:ext>
              </a:extLst>
            </p:cNvPr>
            <p:cNvSpPr txBox="1"/>
            <p:nvPr/>
          </p:nvSpPr>
          <p:spPr>
            <a:xfrm>
              <a:off x="3977268" y="2853664"/>
              <a:ext cx="1071834" cy="261610"/>
            </a:xfrm>
            <a:prstGeom prst="rect">
              <a:avLst/>
            </a:prstGeom>
            <a:noFill/>
          </p:spPr>
          <p:txBody>
            <a:bodyPr wrap="square" rtlCol="0">
              <a:spAutoFit/>
            </a:bodyPr>
            <a:lstStyle/>
            <a:p>
              <a:pPr algn="ctr"/>
              <a:r>
                <a:rPr kumimoji="1" lang="ja-JP" altLang="en-US" sz="1100" dirty="0">
                  <a:solidFill>
                    <a:srgbClr val="FF0000"/>
                  </a:solidFill>
                </a:rPr>
                <a:t>記録閲覧</a:t>
              </a:r>
              <a:endParaRPr kumimoji="1" lang="en-US" altLang="ja-JP" sz="1100" dirty="0">
                <a:solidFill>
                  <a:srgbClr val="FF0000"/>
                </a:solidFill>
              </a:endParaRPr>
            </a:p>
          </p:txBody>
        </p:sp>
      </p:grpSp>
      <p:grpSp>
        <p:nvGrpSpPr>
          <p:cNvPr id="116" name="グループ化 115">
            <a:extLst>
              <a:ext uri="{FF2B5EF4-FFF2-40B4-BE49-F238E27FC236}">
                <a16:creationId xmlns:a16="http://schemas.microsoft.com/office/drawing/2014/main" id="{A486D84C-799B-A148-D915-956A659550C7}"/>
              </a:ext>
            </a:extLst>
          </p:cNvPr>
          <p:cNvGrpSpPr/>
          <p:nvPr/>
        </p:nvGrpSpPr>
        <p:grpSpPr>
          <a:xfrm>
            <a:off x="7842703" y="3886920"/>
            <a:ext cx="345467" cy="337003"/>
            <a:chOff x="7842703" y="3886920"/>
            <a:chExt cx="345467" cy="337003"/>
          </a:xfrm>
        </p:grpSpPr>
        <p:sp>
          <p:nvSpPr>
            <p:cNvPr id="78" name="楕円 77">
              <a:extLst>
                <a:ext uri="{FF2B5EF4-FFF2-40B4-BE49-F238E27FC236}">
                  <a16:creationId xmlns:a16="http://schemas.microsoft.com/office/drawing/2014/main" id="{81CBA85C-CEA6-6E44-2AB4-8443C7B02778}"/>
                </a:ext>
              </a:extLst>
            </p:cNvPr>
            <p:cNvSpPr/>
            <p:nvPr/>
          </p:nvSpPr>
          <p:spPr>
            <a:xfrm>
              <a:off x="7842703" y="3886920"/>
              <a:ext cx="337003" cy="3370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AFAA0946-B56F-0F56-2196-750D45D2C9A3}"/>
                </a:ext>
              </a:extLst>
            </p:cNvPr>
            <p:cNvSpPr txBox="1"/>
            <p:nvPr/>
          </p:nvSpPr>
          <p:spPr>
            <a:xfrm>
              <a:off x="7851167" y="3934201"/>
              <a:ext cx="337003" cy="261610"/>
            </a:xfrm>
            <a:prstGeom prst="rect">
              <a:avLst/>
            </a:prstGeom>
            <a:noFill/>
          </p:spPr>
          <p:txBody>
            <a:bodyPr wrap="square" rtlCol="0">
              <a:spAutoFit/>
            </a:bodyPr>
            <a:lstStyle/>
            <a:p>
              <a:r>
                <a:rPr lang="ja-JP" altLang="en-US" sz="1100" b="1" dirty="0"/>
                <a:t>？</a:t>
              </a:r>
              <a:endParaRPr kumimoji="1" lang="en-US" altLang="ja-JP" sz="1100" b="1" dirty="0"/>
            </a:p>
          </p:txBody>
        </p:sp>
      </p:grpSp>
      <p:sp>
        <p:nvSpPr>
          <p:cNvPr id="80" name="テキスト ボックス 79">
            <a:extLst>
              <a:ext uri="{FF2B5EF4-FFF2-40B4-BE49-F238E27FC236}">
                <a16:creationId xmlns:a16="http://schemas.microsoft.com/office/drawing/2014/main" id="{C2B84D8F-9CEB-FB98-E077-75CAD677C26D}"/>
              </a:ext>
            </a:extLst>
          </p:cNvPr>
          <p:cNvSpPr txBox="1"/>
          <p:nvPr/>
        </p:nvSpPr>
        <p:spPr>
          <a:xfrm>
            <a:off x="5899143" y="1246484"/>
            <a:ext cx="2706291" cy="400110"/>
          </a:xfrm>
          <a:prstGeom prst="rect">
            <a:avLst/>
          </a:prstGeom>
          <a:noFill/>
        </p:spPr>
        <p:txBody>
          <a:bodyPr wrap="square" rtlCol="0">
            <a:spAutoFit/>
          </a:bodyPr>
          <a:lstStyle/>
          <a:p>
            <a:r>
              <a:rPr lang="ja-JP" altLang="en-US" sz="1000" dirty="0">
                <a:solidFill>
                  <a:srgbClr val="FF0000"/>
                </a:solidFill>
              </a:rPr>
              <a:t>おかえりなさい、○○さん！</a:t>
            </a:r>
            <a:endParaRPr lang="en-US" altLang="ja-JP" sz="1000" dirty="0">
              <a:solidFill>
                <a:srgbClr val="FF0000"/>
              </a:solidFill>
            </a:endParaRPr>
          </a:p>
          <a:p>
            <a:r>
              <a:rPr kumimoji="1" lang="ja-JP" altLang="en-US" sz="1000" dirty="0">
                <a:solidFill>
                  <a:srgbClr val="FF0000"/>
                </a:solidFill>
              </a:rPr>
              <a:t>連続〇日目、累計〇日目のログインです！</a:t>
            </a:r>
            <a:endParaRPr kumimoji="1" lang="en-US" altLang="ja-JP" sz="1000" dirty="0">
              <a:solidFill>
                <a:srgbClr val="FF0000"/>
              </a:solidFill>
            </a:endParaRPr>
          </a:p>
        </p:txBody>
      </p:sp>
      <p:pic>
        <p:nvPicPr>
          <p:cNvPr id="84" name="図 83">
            <a:extLst>
              <a:ext uri="{FF2B5EF4-FFF2-40B4-BE49-F238E27FC236}">
                <a16:creationId xmlns:a16="http://schemas.microsoft.com/office/drawing/2014/main" id="{CF57EE13-24B5-E6B7-EE56-9397860EFB17}"/>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10033401" y="759010"/>
            <a:ext cx="451088" cy="562674"/>
          </a:xfrm>
          <a:prstGeom prst="rect">
            <a:avLst/>
          </a:prstGeom>
          <a:ln w="63500">
            <a:noFill/>
          </a:ln>
        </p:spPr>
      </p:pic>
      <p:grpSp>
        <p:nvGrpSpPr>
          <p:cNvPr id="88" name="グループ化 87">
            <a:extLst>
              <a:ext uri="{FF2B5EF4-FFF2-40B4-BE49-F238E27FC236}">
                <a16:creationId xmlns:a16="http://schemas.microsoft.com/office/drawing/2014/main" id="{87D028C0-28A3-A8DE-2556-B116BF1FF967}"/>
              </a:ext>
            </a:extLst>
          </p:cNvPr>
          <p:cNvGrpSpPr/>
          <p:nvPr/>
        </p:nvGrpSpPr>
        <p:grpSpPr>
          <a:xfrm>
            <a:off x="7612380" y="1759176"/>
            <a:ext cx="567326" cy="184666"/>
            <a:chOff x="3958978" y="2822662"/>
            <a:chExt cx="1090124" cy="354838"/>
          </a:xfrm>
        </p:grpSpPr>
        <p:sp>
          <p:nvSpPr>
            <p:cNvPr id="92" name="四角形: 角を丸くする 91">
              <a:extLst>
                <a:ext uri="{FF2B5EF4-FFF2-40B4-BE49-F238E27FC236}">
                  <a16:creationId xmlns:a16="http://schemas.microsoft.com/office/drawing/2014/main" id="{F0F2E49D-86DA-750C-EFA9-651086358977}"/>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テキスト ボックス 92">
              <a:extLst>
                <a:ext uri="{FF2B5EF4-FFF2-40B4-BE49-F238E27FC236}">
                  <a16:creationId xmlns:a16="http://schemas.microsoft.com/office/drawing/2014/main" id="{7AD0FA77-4474-8362-0506-FB17AACCA7B8}"/>
                </a:ext>
              </a:extLst>
            </p:cNvPr>
            <p:cNvSpPr txBox="1"/>
            <p:nvPr/>
          </p:nvSpPr>
          <p:spPr>
            <a:xfrm>
              <a:off x="3977269" y="2822662"/>
              <a:ext cx="1071833" cy="354838"/>
            </a:xfrm>
            <a:prstGeom prst="rect">
              <a:avLst/>
            </a:prstGeom>
            <a:noFill/>
          </p:spPr>
          <p:txBody>
            <a:bodyPr wrap="square" rtlCol="0">
              <a:spAutoFit/>
            </a:bodyPr>
            <a:lstStyle/>
            <a:p>
              <a:pPr algn="ctr"/>
              <a:r>
                <a:rPr kumimoji="1" lang="ja-JP" altLang="en-US" sz="600" dirty="0">
                  <a:solidFill>
                    <a:srgbClr val="FF0000"/>
                  </a:solidFill>
                </a:rPr>
                <a:t>ログアウト</a:t>
              </a:r>
              <a:endParaRPr kumimoji="1" lang="en-US" altLang="ja-JP" sz="600" dirty="0">
                <a:solidFill>
                  <a:srgbClr val="FF0000"/>
                </a:solidFill>
              </a:endParaRPr>
            </a:p>
          </p:txBody>
        </p:sp>
      </p:grpSp>
      <p:cxnSp>
        <p:nvCxnSpPr>
          <p:cNvPr id="94" name="直線矢印コネクタ 93">
            <a:extLst>
              <a:ext uri="{FF2B5EF4-FFF2-40B4-BE49-F238E27FC236}">
                <a16:creationId xmlns:a16="http://schemas.microsoft.com/office/drawing/2014/main" id="{E5F53A27-E5F1-2505-33FE-E2ECD1C8E1A4}"/>
              </a:ext>
            </a:extLst>
          </p:cNvPr>
          <p:cNvCxnSpPr>
            <a:cxnSpLocks/>
          </p:cNvCxnSpPr>
          <p:nvPr/>
        </p:nvCxnSpPr>
        <p:spPr>
          <a:xfrm>
            <a:off x="4496553" y="3749040"/>
            <a:ext cx="0" cy="114808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81D132FE-3358-34DB-B682-69AD6F88FABF}"/>
              </a:ext>
            </a:extLst>
          </p:cNvPr>
          <p:cNvCxnSpPr>
            <a:cxnSpLocks/>
          </p:cNvCxnSpPr>
          <p:nvPr/>
        </p:nvCxnSpPr>
        <p:spPr>
          <a:xfrm>
            <a:off x="7683424" y="2956588"/>
            <a:ext cx="0" cy="194053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37DADBAD-843E-8E65-5123-4BB4BE9555E7}"/>
              </a:ext>
            </a:extLst>
          </p:cNvPr>
          <p:cNvCxnSpPr>
            <a:cxnSpLocks/>
          </p:cNvCxnSpPr>
          <p:nvPr/>
        </p:nvCxnSpPr>
        <p:spPr>
          <a:xfrm>
            <a:off x="7564308" y="2968484"/>
            <a:ext cx="147132" cy="77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86497EF-A12C-4971-C61B-7EAC8EE18AF4}"/>
              </a:ext>
            </a:extLst>
          </p:cNvPr>
          <p:cNvCxnSpPr>
            <a:cxnSpLocks/>
          </p:cNvCxnSpPr>
          <p:nvPr/>
        </p:nvCxnSpPr>
        <p:spPr>
          <a:xfrm>
            <a:off x="1222855" y="2991634"/>
            <a:ext cx="262860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41843551-345D-FBD4-9D66-AC831E55589E}"/>
              </a:ext>
            </a:extLst>
          </p:cNvPr>
          <p:cNvCxnSpPr>
            <a:cxnSpLocks/>
          </p:cNvCxnSpPr>
          <p:nvPr/>
        </p:nvCxnSpPr>
        <p:spPr>
          <a:xfrm flipV="1">
            <a:off x="8278740" y="1836420"/>
            <a:ext cx="568080" cy="1"/>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BA69CDD9-A561-8B74-98DE-BAC5CE601D64}"/>
              </a:ext>
            </a:extLst>
          </p:cNvPr>
          <p:cNvCxnSpPr>
            <a:cxnSpLocks/>
          </p:cNvCxnSpPr>
          <p:nvPr/>
        </p:nvCxnSpPr>
        <p:spPr>
          <a:xfrm flipV="1">
            <a:off x="8820141" y="1495307"/>
            <a:ext cx="0" cy="36196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D4C3FE3E-123E-F0DB-8FF1-00CD3E52B45D}"/>
              </a:ext>
            </a:extLst>
          </p:cNvPr>
          <p:cNvCxnSpPr>
            <a:cxnSpLocks/>
          </p:cNvCxnSpPr>
          <p:nvPr/>
        </p:nvCxnSpPr>
        <p:spPr>
          <a:xfrm flipH="1" flipV="1">
            <a:off x="10820400" y="2430780"/>
            <a:ext cx="1261" cy="2316731"/>
          </a:xfrm>
          <a:prstGeom prst="straightConnector1">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6B4D5B21-28CD-7612-B2BB-A8C4BB5E575E}"/>
              </a:ext>
            </a:extLst>
          </p:cNvPr>
          <p:cNvCxnSpPr>
            <a:cxnSpLocks/>
          </p:cNvCxnSpPr>
          <p:nvPr/>
        </p:nvCxnSpPr>
        <p:spPr>
          <a:xfrm>
            <a:off x="6949440" y="2457328"/>
            <a:ext cx="387222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56AF81AF-1445-80ED-D678-45AFDD95A223}"/>
              </a:ext>
            </a:extLst>
          </p:cNvPr>
          <p:cNvCxnSpPr>
            <a:cxnSpLocks/>
          </p:cNvCxnSpPr>
          <p:nvPr/>
        </p:nvCxnSpPr>
        <p:spPr>
          <a:xfrm flipV="1">
            <a:off x="6976101" y="1752602"/>
            <a:ext cx="0" cy="714274"/>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86" name="グループ化 185">
            <a:extLst>
              <a:ext uri="{FF2B5EF4-FFF2-40B4-BE49-F238E27FC236}">
                <a16:creationId xmlns:a16="http://schemas.microsoft.com/office/drawing/2014/main" id="{7DC950F4-D070-6F6B-E9E4-EBB7B9D3F1F6}"/>
              </a:ext>
            </a:extLst>
          </p:cNvPr>
          <p:cNvGrpSpPr/>
          <p:nvPr/>
        </p:nvGrpSpPr>
        <p:grpSpPr>
          <a:xfrm>
            <a:off x="223793" y="4589754"/>
            <a:ext cx="1951460" cy="1513517"/>
            <a:chOff x="223793" y="4589754"/>
            <a:chExt cx="1951460" cy="1513517"/>
          </a:xfrm>
        </p:grpSpPr>
        <p:grpSp>
          <p:nvGrpSpPr>
            <p:cNvPr id="38" name="グループ化 37">
              <a:extLst>
                <a:ext uri="{FF2B5EF4-FFF2-40B4-BE49-F238E27FC236}">
                  <a16:creationId xmlns:a16="http://schemas.microsoft.com/office/drawing/2014/main" id="{0F38211B-BE9B-81E2-8FFB-4C2DDF828FE9}"/>
                </a:ext>
              </a:extLst>
            </p:cNvPr>
            <p:cNvGrpSpPr/>
            <p:nvPr/>
          </p:nvGrpSpPr>
          <p:grpSpPr>
            <a:xfrm>
              <a:off x="223793" y="4589754"/>
              <a:ext cx="1951460" cy="1513517"/>
              <a:chOff x="223793" y="5072115"/>
              <a:chExt cx="1951460" cy="1513517"/>
            </a:xfrm>
          </p:grpSpPr>
          <p:grpSp>
            <p:nvGrpSpPr>
              <p:cNvPr id="106" name="グループ化 105">
                <a:extLst>
                  <a:ext uri="{FF2B5EF4-FFF2-40B4-BE49-F238E27FC236}">
                    <a16:creationId xmlns:a16="http://schemas.microsoft.com/office/drawing/2014/main" id="{DF973C45-D047-A642-0860-79C867B6790D}"/>
                  </a:ext>
                </a:extLst>
              </p:cNvPr>
              <p:cNvGrpSpPr/>
              <p:nvPr/>
            </p:nvGrpSpPr>
            <p:grpSpPr>
              <a:xfrm>
                <a:off x="223793" y="6277855"/>
                <a:ext cx="1951460" cy="307777"/>
                <a:chOff x="4086231" y="2769289"/>
                <a:chExt cx="1951464" cy="307778"/>
              </a:xfrm>
            </p:grpSpPr>
            <p:sp>
              <p:nvSpPr>
                <p:cNvPr id="107" name="正方形/長方形 106">
                  <a:extLst>
                    <a:ext uri="{FF2B5EF4-FFF2-40B4-BE49-F238E27FC236}">
                      <a16:creationId xmlns:a16="http://schemas.microsoft.com/office/drawing/2014/main" id="{91E33766-9BA8-A4BA-AA49-F16FD7BA6145}"/>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39F21D07-426E-A88E-CBEC-5CE6D086E303}"/>
                    </a:ext>
                  </a:extLst>
                </p:cNvPr>
                <p:cNvSpPr txBox="1"/>
                <p:nvPr/>
              </p:nvSpPr>
              <p:spPr>
                <a:xfrm>
                  <a:off x="4149846" y="2800814"/>
                  <a:ext cx="1887849" cy="230833"/>
                </a:xfrm>
                <a:prstGeom prst="rect">
                  <a:avLst/>
                </a:prstGeom>
                <a:noFill/>
              </p:spPr>
              <p:txBody>
                <a:bodyPr wrap="square" rtlCol="0">
                  <a:spAutoFit/>
                </a:bodyPr>
                <a:lstStyle/>
                <a:p>
                  <a:r>
                    <a:rPr lang="en-US" altLang="ja-JP" sz="900" dirty="0">
                      <a:latin typeface="游ゴシック" panose="020B0400000000000000" pitchFamily="50" charset="-128"/>
                      <a:ea typeface="游ゴシック" panose="020B0400000000000000" pitchFamily="50" charset="-128"/>
                      <a:cs typeface="Arial" panose="020B0604020202020204" pitchFamily="34" charset="0"/>
                    </a:rPr>
                    <a:t>Page3. </a:t>
                  </a:r>
                  <a:r>
                    <a:rPr lang="ja-JP" altLang="en-US" sz="900" dirty="0">
                      <a:latin typeface="游ゴシック" panose="020B0400000000000000" pitchFamily="50" charset="-128"/>
                      <a:ea typeface="游ゴシック" panose="020B0400000000000000" pitchFamily="50" charset="-128"/>
                      <a:cs typeface="Arial" panose="020B0604020202020204" pitchFamily="34" charset="0"/>
                    </a:rPr>
                    <a:t>タイピングページ</a:t>
                  </a:r>
                  <a:r>
                    <a:rPr lang="en-US" altLang="ja-JP" sz="800" dirty="0">
                      <a:latin typeface="游ゴシック" panose="020B0400000000000000" pitchFamily="50" charset="-128"/>
                      <a:ea typeface="游ゴシック" panose="020B0400000000000000" pitchFamily="50" charset="-128"/>
                      <a:cs typeface="Arial" panose="020B0604020202020204" pitchFamily="34" charset="0"/>
                    </a:rPr>
                    <a:t>(</a:t>
                  </a:r>
                  <a:r>
                    <a:rPr lang="ja-JP" altLang="en-US" sz="800" dirty="0">
                      <a:latin typeface="游ゴシック" panose="020B0400000000000000" pitchFamily="50" charset="-128"/>
                      <a:ea typeface="游ゴシック" panose="020B0400000000000000" pitchFamily="50" charset="-128"/>
                      <a:cs typeface="Arial" panose="020B0604020202020204" pitchFamily="34" charset="0"/>
                    </a:rPr>
                    <a:t>設定</a:t>
                  </a:r>
                  <a:r>
                    <a:rPr lang="en-US" altLang="ja-JP" sz="8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0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21" name="グループ化 20">
                <a:extLst>
                  <a:ext uri="{FF2B5EF4-FFF2-40B4-BE49-F238E27FC236}">
                    <a16:creationId xmlns:a16="http://schemas.microsoft.com/office/drawing/2014/main" id="{CF612832-2646-B45E-302F-C7829A1C8F94}"/>
                  </a:ext>
                </a:extLst>
              </p:cNvPr>
              <p:cNvGrpSpPr/>
              <p:nvPr/>
            </p:nvGrpSpPr>
            <p:grpSpPr>
              <a:xfrm>
                <a:off x="388663" y="5072115"/>
                <a:ext cx="1621722" cy="1032355"/>
                <a:chOff x="388663" y="5072115"/>
                <a:chExt cx="1621722" cy="1032355"/>
              </a:xfrm>
            </p:grpSpPr>
            <p:sp>
              <p:nvSpPr>
                <p:cNvPr id="105" name="正方形/長方形 104">
                  <a:extLst>
                    <a:ext uri="{FF2B5EF4-FFF2-40B4-BE49-F238E27FC236}">
                      <a16:creationId xmlns:a16="http://schemas.microsoft.com/office/drawing/2014/main" id="{5CCE376D-095A-374B-5D0D-81D0B36741AF}"/>
                    </a:ext>
                  </a:extLst>
                </p:cNvPr>
                <p:cNvSpPr/>
                <p:nvPr/>
              </p:nvSpPr>
              <p:spPr>
                <a:xfrm>
                  <a:off x="388663" y="5072115"/>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2A40CD-5285-478E-FD86-3A051082074F}"/>
                    </a:ext>
                  </a:extLst>
                </p:cNvPr>
                <p:cNvSpPr txBox="1"/>
                <p:nvPr/>
              </p:nvSpPr>
              <p:spPr>
                <a:xfrm>
                  <a:off x="418713" y="5091902"/>
                  <a:ext cx="971026" cy="169277"/>
                </a:xfrm>
                <a:prstGeom prst="rect">
                  <a:avLst/>
                </a:prstGeom>
                <a:noFill/>
              </p:spPr>
              <p:txBody>
                <a:bodyPr wrap="square" rtlCol="0">
                  <a:spAutoFit/>
                </a:bodyPr>
                <a:lstStyle/>
                <a:p>
                  <a:r>
                    <a:rPr lang="en-US" altLang="ja-JP" sz="500" dirty="0">
                      <a:solidFill>
                        <a:srgbClr val="FF0000"/>
                      </a:solidFill>
                    </a:rPr>
                    <a:t>Remind code typing(</a:t>
                  </a:r>
                  <a:r>
                    <a:rPr lang="ja-JP" altLang="en-US" sz="500" dirty="0">
                      <a:solidFill>
                        <a:srgbClr val="FF0000"/>
                      </a:solidFill>
                    </a:rPr>
                    <a:t>仮</a:t>
                  </a:r>
                  <a:r>
                    <a:rPr lang="en-US" altLang="ja-JP" sz="500" dirty="0">
                      <a:solidFill>
                        <a:srgbClr val="FF0000"/>
                      </a:solidFill>
                    </a:rPr>
                    <a:t>)</a:t>
                  </a:r>
                  <a:endParaRPr kumimoji="1" lang="en-US" altLang="ja-JP" sz="500" dirty="0">
                    <a:solidFill>
                      <a:srgbClr val="FF0000"/>
                    </a:solidFill>
                  </a:endParaRPr>
                </a:p>
              </p:txBody>
            </p:sp>
          </p:grpSp>
        </p:grpSp>
        <p:sp>
          <p:nvSpPr>
            <p:cNvPr id="173" name="四角形: 角を丸くする 172">
              <a:extLst>
                <a:ext uri="{FF2B5EF4-FFF2-40B4-BE49-F238E27FC236}">
                  <a16:creationId xmlns:a16="http://schemas.microsoft.com/office/drawing/2014/main" id="{D9B99B1D-2D02-F796-3732-1DDD7FFED8B7}"/>
                </a:ext>
              </a:extLst>
            </p:cNvPr>
            <p:cNvSpPr/>
            <p:nvPr/>
          </p:nvSpPr>
          <p:spPr>
            <a:xfrm>
              <a:off x="900027" y="4819881"/>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4" name="四角形: 角を丸くする 173">
              <a:extLst>
                <a:ext uri="{FF2B5EF4-FFF2-40B4-BE49-F238E27FC236}">
                  <a16:creationId xmlns:a16="http://schemas.microsoft.com/office/drawing/2014/main" id="{CA086209-B8C1-1B34-793A-52BF0E909915}"/>
                </a:ext>
              </a:extLst>
            </p:cNvPr>
            <p:cNvSpPr/>
            <p:nvPr/>
          </p:nvSpPr>
          <p:spPr>
            <a:xfrm>
              <a:off x="900027" y="4981902"/>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四角形: 角を丸くする 174">
              <a:extLst>
                <a:ext uri="{FF2B5EF4-FFF2-40B4-BE49-F238E27FC236}">
                  <a16:creationId xmlns:a16="http://schemas.microsoft.com/office/drawing/2014/main" id="{6467D813-6EAC-3DC0-CED5-FF293897BFDE}"/>
                </a:ext>
              </a:extLst>
            </p:cNvPr>
            <p:cNvSpPr/>
            <p:nvPr/>
          </p:nvSpPr>
          <p:spPr>
            <a:xfrm>
              <a:off x="900027" y="5148187"/>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6" name="四角形: 角を丸くする 175">
              <a:extLst>
                <a:ext uri="{FF2B5EF4-FFF2-40B4-BE49-F238E27FC236}">
                  <a16:creationId xmlns:a16="http://schemas.microsoft.com/office/drawing/2014/main" id="{55577E57-D84D-C567-7149-E3DBBCE3136B}"/>
                </a:ext>
              </a:extLst>
            </p:cNvPr>
            <p:cNvSpPr/>
            <p:nvPr/>
          </p:nvSpPr>
          <p:spPr>
            <a:xfrm>
              <a:off x="900027" y="5310208"/>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四角形: 角を丸くする 176">
              <a:extLst>
                <a:ext uri="{FF2B5EF4-FFF2-40B4-BE49-F238E27FC236}">
                  <a16:creationId xmlns:a16="http://schemas.microsoft.com/office/drawing/2014/main" id="{551E9C69-C223-40B2-24EF-5ED4B06BA51D}"/>
                </a:ext>
              </a:extLst>
            </p:cNvPr>
            <p:cNvSpPr/>
            <p:nvPr/>
          </p:nvSpPr>
          <p:spPr>
            <a:xfrm>
              <a:off x="536238" y="4822555"/>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四角形: 角を丸くする 177">
              <a:extLst>
                <a:ext uri="{FF2B5EF4-FFF2-40B4-BE49-F238E27FC236}">
                  <a16:creationId xmlns:a16="http://schemas.microsoft.com/office/drawing/2014/main" id="{CA456750-58EF-8DD6-2C18-0484DE7F1D5C}"/>
                </a:ext>
              </a:extLst>
            </p:cNvPr>
            <p:cNvSpPr/>
            <p:nvPr/>
          </p:nvSpPr>
          <p:spPr>
            <a:xfrm>
              <a:off x="536238" y="4984575"/>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四角形: 角を丸くする 178">
              <a:extLst>
                <a:ext uri="{FF2B5EF4-FFF2-40B4-BE49-F238E27FC236}">
                  <a16:creationId xmlns:a16="http://schemas.microsoft.com/office/drawing/2014/main" id="{1BA41C9D-9629-77EF-D491-58EACC6BC721}"/>
                </a:ext>
              </a:extLst>
            </p:cNvPr>
            <p:cNvSpPr/>
            <p:nvPr/>
          </p:nvSpPr>
          <p:spPr>
            <a:xfrm>
              <a:off x="536237" y="5150861"/>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0" name="四角形: 角を丸くする 179">
              <a:extLst>
                <a:ext uri="{FF2B5EF4-FFF2-40B4-BE49-F238E27FC236}">
                  <a16:creationId xmlns:a16="http://schemas.microsoft.com/office/drawing/2014/main" id="{05328B8F-28B2-D986-7C20-27D8026AEF7F}"/>
                </a:ext>
              </a:extLst>
            </p:cNvPr>
            <p:cNvSpPr/>
            <p:nvPr/>
          </p:nvSpPr>
          <p:spPr>
            <a:xfrm>
              <a:off x="536237" y="5312881"/>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1" name="四角形: 角を丸くする 180">
              <a:extLst>
                <a:ext uri="{FF2B5EF4-FFF2-40B4-BE49-F238E27FC236}">
                  <a16:creationId xmlns:a16="http://schemas.microsoft.com/office/drawing/2014/main" id="{A229E30E-EFBB-26EA-86B1-353525B9CFDD}"/>
                </a:ext>
              </a:extLst>
            </p:cNvPr>
            <p:cNvSpPr/>
            <p:nvPr/>
          </p:nvSpPr>
          <p:spPr>
            <a:xfrm>
              <a:off x="1085113" y="5473949"/>
              <a:ext cx="147286"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4" name="楕円 183">
              <a:extLst>
                <a:ext uri="{FF2B5EF4-FFF2-40B4-BE49-F238E27FC236}">
                  <a16:creationId xmlns:a16="http://schemas.microsoft.com/office/drawing/2014/main" id="{C2335E01-B4F7-50B8-0226-465AA0E89833}"/>
                </a:ext>
              </a:extLst>
            </p:cNvPr>
            <p:cNvSpPr/>
            <p:nvPr/>
          </p:nvSpPr>
          <p:spPr>
            <a:xfrm>
              <a:off x="1824978" y="5470660"/>
              <a:ext cx="102750" cy="102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スクロール: 縦 182">
              <a:extLst>
                <a:ext uri="{FF2B5EF4-FFF2-40B4-BE49-F238E27FC236}">
                  <a16:creationId xmlns:a16="http://schemas.microsoft.com/office/drawing/2014/main" id="{69BB03D8-F86C-7C1D-DC0C-B9445C2D9B00}"/>
                </a:ext>
              </a:extLst>
            </p:cNvPr>
            <p:cNvSpPr/>
            <p:nvPr/>
          </p:nvSpPr>
          <p:spPr>
            <a:xfrm>
              <a:off x="1352441" y="4915764"/>
              <a:ext cx="541093" cy="475161"/>
            </a:xfrm>
            <a:prstGeom prst="verticalScrol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 name="直線コネクタ 3">
            <a:extLst>
              <a:ext uri="{FF2B5EF4-FFF2-40B4-BE49-F238E27FC236}">
                <a16:creationId xmlns:a16="http://schemas.microsoft.com/office/drawing/2014/main" id="{C2B22B9C-50E2-202E-6A67-7EDC1EB47AC9}"/>
              </a:ext>
            </a:extLst>
          </p:cNvPr>
          <p:cNvCxnSpPr>
            <a:cxnSpLocks/>
          </p:cNvCxnSpPr>
          <p:nvPr/>
        </p:nvCxnSpPr>
        <p:spPr>
          <a:xfrm>
            <a:off x="5112428" y="4589968"/>
            <a:ext cx="0" cy="1032354"/>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65DCA054-1195-69F4-D82A-1CA99A0DF0C2}"/>
              </a:ext>
            </a:extLst>
          </p:cNvPr>
          <p:cNvSpPr txBox="1"/>
          <p:nvPr/>
        </p:nvSpPr>
        <p:spPr>
          <a:xfrm>
            <a:off x="3603769" y="5622606"/>
            <a:ext cx="1305364" cy="75072"/>
          </a:xfrm>
          <a:prstGeom prst="rect">
            <a:avLst/>
          </a:prstGeom>
          <a:solidFill>
            <a:schemeClr val="bg1"/>
          </a:solidFill>
        </p:spPr>
        <p:txBody>
          <a:bodyPr wrap="square" rtlCol="0">
            <a:spAutoFit/>
          </a:bodyPr>
          <a:lstStyle/>
          <a:p>
            <a:endParaRPr lang="en-US" altLang="ja-JP" sz="1000" dirty="0">
              <a:solidFill>
                <a:schemeClr val="bg1">
                  <a:lumMod val="95000"/>
                </a:schemeClr>
              </a:solidFill>
            </a:endParaRPr>
          </a:p>
        </p:txBody>
      </p:sp>
      <p:sp>
        <p:nvSpPr>
          <p:cNvPr id="14" name="正方形/長方形 13">
            <a:extLst>
              <a:ext uri="{FF2B5EF4-FFF2-40B4-BE49-F238E27FC236}">
                <a16:creationId xmlns:a16="http://schemas.microsoft.com/office/drawing/2014/main" id="{664B0085-B0AF-880D-717E-E7C2CE85B42A}"/>
              </a:ext>
            </a:extLst>
          </p:cNvPr>
          <p:cNvSpPr/>
          <p:nvPr/>
        </p:nvSpPr>
        <p:spPr>
          <a:xfrm>
            <a:off x="3605404" y="5509445"/>
            <a:ext cx="1259361" cy="7507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D8A6E757-6781-70A9-4E2C-CAD11A74093E}"/>
              </a:ext>
            </a:extLst>
          </p:cNvPr>
          <p:cNvSpPr/>
          <p:nvPr/>
        </p:nvSpPr>
        <p:spPr>
          <a:xfrm>
            <a:off x="4965190" y="5470873"/>
            <a:ext cx="102750" cy="102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2BC95188-AE50-04F6-A357-48C2D282950A}"/>
              </a:ext>
            </a:extLst>
          </p:cNvPr>
          <p:cNvSpPr/>
          <p:nvPr/>
        </p:nvSpPr>
        <p:spPr>
          <a:xfrm>
            <a:off x="4894966" y="4827952"/>
            <a:ext cx="172974" cy="392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四角形: 角を丸くする 21">
            <a:extLst>
              <a:ext uri="{FF2B5EF4-FFF2-40B4-BE49-F238E27FC236}">
                <a16:creationId xmlns:a16="http://schemas.microsoft.com/office/drawing/2014/main" id="{E106AC70-CE47-564B-C691-52DA777F8054}"/>
              </a:ext>
            </a:extLst>
          </p:cNvPr>
          <p:cNvSpPr/>
          <p:nvPr/>
        </p:nvSpPr>
        <p:spPr>
          <a:xfrm>
            <a:off x="3605403" y="4905130"/>
            <a:ext cx="674124" cy="4261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24268913-5207-F3CC-D2C0-86712F8DF6F7}"/>
              </a:ext>
            </a:extLst>
          </p:cNvPr>
          <p:cNvSpPr/>
          <p:nvPr/>
        </p:nvSpPr>
        <p:spPr>
          <a:xfrm>
            <a:off x="4360206" y="4911394"/>
            <a:ext cx="536798" cy="1829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C6C797A7-6870-A285-8907-C86181C4B323}"/>
              </a:ext>
            </a:extLst>
          </p:cNvPr>
          <p:cNvSpPr/>
          <p:nvPr/>
        </p:nvSpPr>
        <p:spPr>
          <a:xfrm>
            <a:off x="4362130" y="5144013"/>
            <a:ext cx="534872" cy="1829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AE3D41A-DDB8-7659-031C-B4E2C73968E9}"/>
              </a:ext>
            </a:extLst>
          </p:cNvPr>
          <p:cNvSpPr/>
          <p:nvPr/>
        </p:nvSpPr>
        <p:spPr>
          <a:xfrm>
            <a:off x="3605403" y="5434225"/>
            <a:ext cx="1305285" cy="188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5B105284-52E1-60F9-0EBF-2F95AE75DC82}"/>
              </a:ext>
            </a:extLst>
          </p:cNvPr>
          <p:cNvSpPr/>
          <p:nvPr/>
        </p:nvSpPr>
        <p:spPr>
          <a:xfrm>
            <a:off x="3605403" y="5434219"/>
            <a:ext cx="1305285" cy="75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コネクタ 27">
            <a:extLst>
              <a:ext uri="{FF2B5EF4-FFF2-40B4-BE49-F238E27FC236}">
                <a16:creationId xmlns:a16="http://schemas.microsoft.com/office/drawing/2014/main" id="{4C57F39D-5E29-CD92-CD45-A9DADD5FA612}"/>
              </a:ext>
            </a:extLst>
          </p:cNvPr>
          <p:cNvCxnSpPr>
            <a:cxnSpLocks/>
          </p:cNvCxnSpPr>
          <p:nvPr/>
        </p:nvCxnSpPr>
        <p:spPr>
          <a:xfrm>
            <a:off x="4864765" y="5433703"/>
            <a:ext cx="0" cy="18706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A3D6A11-3DE6-66B8-DE98-99D622139B19}"/>
              </a:ext>
            </a:extLst>
          </p:cNvPr>
          <p:cNvCxnSpPr>
            <a:cxnSpLocks/>
          </p:cNvCxnSpPr>
          <p:nvPr/>
        </p:nvCxnSpPr>
        <p:spPr>
          <a:xfrm>
            <a:off x="4113491" y="5435251"/>
            <a:ext cx="0" cy="18706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FAED171-800E-009F-1A8B-17DABDB147EF}"/>
              </a:ext>
            </a:extLst>
          </p:cNvPr>
          <p:cNvCxnSpPr>
            <a:cxnSpLocks/>
          </p:cNvCxnSpPr>
          <p:nvPr/>
        </p:nvCxnSpPr>
        <p:spPr>
          <a:xfrm>
            <a:off x="3921433" y="5433703"/>
            <a:ext cx="0" cy="18706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545475EE-BA57-EC8E-2E7F-E4988DE93F9D}"/>
              </a:ext>
            </a:extLst>
          </p:cNvPr>
          <p:cNvCxnSpPr>
            <a:cxnSpLocks/>
          </p:cNvCxnSpPr>
          <p:nvPr/>
        </p:nvCxnSpPr>
        <p:spPr>
          <a:xfrm>
            <a:off x="3755704" y="5432153"/>
            <a:ext cx="0" cy="18706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B0CC833-6CF6-9346-5D95-17F3DBD9B0E3}"/>
              </a:ext>
            </a:extLst>
          </p:cNvPr>
          <p:cNvCxnSpPr>
            <a:cxnSpLocks/>
          </p:cNvCxnSpPr>
          <p:nvPr/>
        </p:nvCxnSpPr>
        <p:spPr>
          <a:xfrm>
            <a:off x="4500086" y="5435250"/>
            <a:ext cx="0" cy="18706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四角形: 角を丸くする 43">
            <a:extLst>
              <a:ext uri="{FF2B5EF4-FFF2-40B4-BE49-F238E27FC236}">
                <a16:creationId xmlns:a16="http://schemas.microsoft.com/office/drawing/2014/main" id="{9619B4EB-D392-B6E0-0ED4-5ECAF6D17C5B}"/>
              </a:ext>
            </a:extLst>
          </p:cNvPr>
          <p:cNvSpPr/>
          <p:nvPr/>
        </p:nvSpPr>
        <p:spPr>
          <a:xfrm>
            <a:off x="3926318" y="5022909"/>
            <a:ext cx="184577" cy="41927"/>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2E5936A2-4E04-81E3-6725-D02E4C632AF7}"/>
              </a:ext>
            </a:extLst>
          </p:cNvPr>
          <p:cNvSpPr/>
          <p:nvPr/>
        </p:nvSpPr>
        <p:spPr>
          <a:xfrm>
            <a:off x="3915576" y="5006893"/>
            <a:ext cx="25235" cy="2523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F0520852-738B-BBAD-2B3E-8C7013406975}"/>
              </a:ext>
            </a:extLst>
          </p:cNvPr>
          <p:cNvSpPr/>
          <p:nvPr/>
        </p:nvSpPr>
        <p:spPr>
          <a:xfrm>
            <a:off x="3724486" y="5023297"/>
            <a:ext cx="184577"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3310ACF6-D783-E785-ADBB-54F2A70D7E75}"/>
              </a:ext>
            </a:extLst>
          </p:cNvPr>
          <p:cNvSpPr/>
          <p:nvPr/>
        </p:nvSpPr>
        <p:spPr>
          <a:xfrm>
            <a:off x="4129823" y="5022908"/>
            <a:ext cx="85902"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5E5503CF-C8CD-156E-AE71-DAA404E0F70D}"/>
              </a:ext>
            </a:extLst>
          </p:cNvPr>
          <p:cNvSpPr/>
          <p:nvPr/>
        </p:nvSpPr>
        <p:spPr>
          <a:xfrm>
            <a:off x="3724949" y="5097867"/>
            <a:ext cx="490776"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FA063E14-F4DD-8E77-DD54-2752A2D87A59}"/>
              </a:ext>
            </a:extLst>
          </p:cNvPr>
          <p:cNvSpPr/>
          <p:nvPr/>
        </p:nvSpPr>
        <p:spPr>
          <a:xfrm>
            <a:off x="3726149" y="5168186"/>
            <a:ext cx="490776"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58B22316-D340-A472-3874-69BE1CA1914B}"/>
              </a:ext>
            </a:extLst>
          </p:cNvPr>
          <p:cNvSpPr/>
          <p:nvPr/>
        </p:nvSpPr>
        <p:spPr>
          <a:xfrm>
            <a:off x="4131023" y="5238807"/>
            <a:ext cx="85902"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四角形: 角を丸くする 53">
            <a:extLst>
              <a:ext uri="{FF2B5EF4-FFF2-40B4-BE49-F238E27FC236}">
                <a16:creationId xmlns:a16="http://schemas.microsoft.com/office/drawing/2014/main" id="{D81DEF2D-20CD-F651-C605-181AC48BA9BF}"/>
              </a:ext>
            </a:extLst>
          </p:cNvPr>
          <p:cNvSpPr/>
          <p:nvPr/>
        </p:nvSpPr>
        <p:spPr>
          <a:xfrm>
            <a:off x="4524882" y="5016131"/>
            <a:ext cx="184577"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四角形: 角を丸くする 54">
            <a:extLst>
              <a:ext uri="{FF2B5EF4-FFF2-40B4-BE49-F238E27FC236}">
                <a16:creationId xmlns:a16="http://schemas.microsoft.com/office/drawing/2014/main" id="{FD91E241-E6E0-786A-0D70-9EEC919EE67A}"/>
              </a:ext>
            </a:extLst>
          </p:cNvPr>
          <p:cNvSpPr/>
          <p:nvPr/>
        </p:nvSpPr>
        <p:spPr>
          <a:xfrm>
            <a:off x="4739470" y="5015742"/>
            <a:ext cx="85902"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四角形: 角を丸くする 56">
            <a:extLst>
              <a:ext uri="{FF2B5EF4-FFF2-40B4-BE49-F238E27FC236}">
                <a16:creationId xmlns:a16="http://schemas.microsoft.com/office/drawing/2014/main" id="{8B39FCF1-C11D-7F85-45FA-DF55C5302F33}"/>
              </a:ext>
            </a:extLst>
          </p:cNvPr>
          <p:cNvSpPr/>
          <p:nvPr/>
        </p:nvSpPr>
        <p:spPr>
          <a:xfrm>
            <a:off x="4530364" y="5208802"/>
            <a:ext cx="184577"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四角形: 角を丸くする 58">
            <a:extLst>
              <a:ext uri="{FF2B5EF4-FFF2-40B4-BE49-F238E27FC236}">
                <a16:creationId xmlns:a16="http://schemas.microsoft.com/office/drawing/2014/main" id="{BBF33119-47B7-A080-B89C-22A09C21E451}"/>
              </a:ext>
            </a:extLst>
          </p:cNvPr>
          <p:cNvSpPr/>
          <p:nvPr/>
        </p:nvSpPr>
        <p:spPr>
          <a:xfrm>
            <a:off x="4741829" y="5208412"/>
            <a:ext cx="85902"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四角形: 角を丸くする 59">
            <a:extLst>
              <a:ext uri="{FF2B5EF4-FFF2-40B4-BE49-F238E27FC236}">
                <a16:creationId xmlns:a16="http://schemas.microsoft.com/office/drawing/2014/main" id="{4E8DCC19-4077-156E-CA3E-CFFB644857F9}"/>
              </a:ext>
            </a:extLst>
          </p:cNvPr>
          <p:cNvSpPr/>
          <p:nvPr/>
        </p:nvSpPr>
        <p:spPr>
          <a:xfrm>
            <a:off x="4529239" y="5261075"/>
            <a:ext cx="184577"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四角形: 角を丸くする 60">
            <a:extLst>
              <a:ext uri="{FF2B5EF4-FFF2-40B4-BE49-F238E27FC236}">
                <a16:creationId xmlns:a16="http://schemas.microsoft.com/office/drawing/2014/main" id="{13C125F4-F376-4786-2238-B7A8A0F3026E}"/>
              </a:ext>
            </a:extLst>
          </p:cNvPr>
          <p:cNvSpPr/>
          <p:nvPr/>
        </p:nvSpPr>
        <p:spPr>
          <a:xfrm>
            <a:off x="4741595" y="5260685"/>
            <a:ext cx="85902" cy="419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四角形: 角を丸くする 61">
            <a:extLst>
              <a:ext uri="{FF2B5EF4-FFF2-40B4-BE49-F238E27FC236}">
                <a16:creationId xmlns:a16="http://schemas.microsoft.com/office/drawing/2014/main" id="{ECB4DE51-1EBB-01AD-4C98-63545ABCFD19}"/>
              </a:ext>
            </a:extLst>
          </p:cNvPr>
          <p:cNvSpPr/>
          <p:nvPr/>
        </p:nvSpPr>
        <p:spPr>
          <a:xfrm>
            <a:off x="5123379" y="4604077"/>
            <a:ext cx="22489" cy="182907"/>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0" name="直線矢印コネクタ 99">
            <a:extLst>
              <a:ext uri="{FF2B5EF4-FFF2-40B4-BE49-F238E27FC236}">
                <a16:creationId xmlns:a16="http://schemas.microsoft.com/office/drawing/2014/main" id="{EEE96811-A1B3-4106-CF28-7C1EDE048EF0}"/>
              </a:ext>
            </a:extLst>
          </p:cNvPr>
          <p:cNvCxnSpPr>
            <a:cxnSpLocks/>
          </p:cNvCxnSpPr>
          <p:nvPr/>
        </p:nvCxnSpPr>
        <p:spPr>
          <a:xfrm>
            <a:off x="1222855" y="2991634"/>
            <a:ext cx="0" cy="198841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AEC97E75-106D-ED46-4356-34A173E95F0F}"/>
              </a:ext>
            </a:extLst>
          </p:cNvPr>
          <p:cNvGrpSpPr/>
          <p:nvPr/>
        </p:nvGrpSpPr>
        <p:grpSpPr>
          <a:xfrm>
            <a:off x="6918451" y="5578800"/>
            <a:ext cx="1257135" cy="79553"/>
            <a:chOff x="3382826" y="3998267"/>
            <a:chExt cx="4130494" cy="261383"/>
          </a:xfrm>
        </p:grpSpPr>
        <p:sp>
          <p:nvSpPr>
            <p:cNvPr id="232" name="正方形/長方形 231">
              <a:extLst>
                <a:ext uri="{FF2B5EF4-FFF2-40B4-BE49-F238E27FC236}">
                  <a16:creationId xmlns:a16="http://schemas.microsoft.com/office/drawing/2014/main" id="{5D0ACB2C-D2AD-191D-C928-D70877CF6219}"/>
                </a:ext>
              </a:extLst>
            </p:cNvPr>
            <p:cNvSpPr/>
            <p:nvPr/>
          </p:nvSpPr>
          <p:spPr>
            <a:xfrm>
              <a:off x="3382826" y="4013429"/>
              <a:ext cx="4130494" cy="24622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33" name="グループ化 232">
              <a:extLst>
                <a:ext uri="{FF2B5EF4-FFF2-40B4-BE49-F238E27FC236}">
                  <a16:creationId xmlns:a16="http://schemas.microsoft.com/office/drawing/2014/main" id="{2C41696E-D181-ACF8-3919-182582AB00BB}"/>
                </a:ext>
              </a:extLst>
            </p:cNvPr>
            <p:cNvGrpSpPr/>
            <p:nvPr/>
          </p:nvGrpSpPr>
          <p:grpSpPr>
            <a:xfrm>
              <a:off x="4070408" y="3998267"/>
              <a:ext cx="332550" cy="220338"/>
              <a:chOff x="4070408" y="3998267"/>
              <a:chExt cx="332550" cy="220338"/>
            </a:xfrm>
          </p:grpSpPr>
          <p:sp>
            <p:nvSpPr>
              <p:cNvPr id="238" name="四角形: 角を丸くする 237">
                <a:extLst>
                  <a:ext uri="{FF2B5EF4-FFF2-40B4-BE49-F238E27FC236}">
                    <a16:creationId xmlns:a16="http://schemas.microsoft.com/office/drawing/2014/main" id="{AD5CC6F8-D591-177B-85D3-7F0917DE570A}"/>
                  </a:ext>
                </a:extLst>
              </p:cNvPr>
              <p:cNvSpPr/>
              <p:nvPr/>
            </p:nvSpPr>
            <p:spPr>
              <a:xfrm>
                <a:off x="4132136" y="4081092"/>
                <a:ext cx="270822"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楕円 238">
                <a:extLst>
                  <a:ext uri="{FF2B5EF4-FFF2-40B4-BE49-F238E27FC236}">
                    <a16:creationId xmlns:a16="http://schemas.microsoft.com/office/drawing/2014/main" id="{1158CAFB-DC92-3749-E6F2-3546065F3B26}"/>
                  </a:ext>
                </a:extLst>
              </p:cNvPr>
              <p:cNvSpPr/>
              <p:nvPr/>
            </p:nvSpPr>
            <p:spPr>
              <a:xfrm>
                <a:off x="4096904" y="4028565"/>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テキスト ボックス 239">
                <a:extLst>
                  <a:ext uri="{FF2B5EF4-FFF2-40B4-BE49-F238E27FC236}">
                    <a16:creationId xmlns:a16="http://schemas.microsoft.com/office/drawing/2014/main" id="{E02AC052-C384-CC49-0B6F-DC92B7676C68}"/>
                  </a:ext>
                </a:extLst>
              </p:cNvPr>
              <p:cNvSpPr txBox="1"/>
              <p:nvPr/>
            </p:nvSpPr>
            <p:spPr>
              <a:xfrm>
                <a:off x="4070408" y="3998267"/>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grpSp>
        <p:grpSp>
          <p:nvGrpSpPr>
            <p:cNvPr id="234" name="グループ化 233">
              <a:extLst>
                <a:ext uri="{FF2B5EF4-FFF2-40B4-BE49-F238E27FC236}">
                  <a16:creationId xmlns:a16="http://schemas.microsoft.com/office/drawing/2014/main" id="{B8625DD1-0CE9-DEEA-CC28-E5DA8F1EAC75}"/>
                </a:ext>
              </a:extLst>
            </p:cNvPr>
            <p:cNvGrpSpPr/>
            <p:nvPr/>
          </p:nvGrpSpPr>
          <p:grpSpPr>
            <a:xfrm>
              <a:off x="4446423" y="4001163"/>
              <a:ext cx="332550" cy="220338"/>
              <a:chOff x="4070408" y="3998267"/>
              <a:chExt cx="332550" cy="220338"/>
            </a:xfrm>
          </p:grpSpPr>
          <p:sp>
            <p:nvSpPr>
              <p:cNvPr id="235" name="四角形: 角を丸くする 234">
                <a:extLst>
                  <a:ext uri="{FF2B5EF4-FFF2-40B4-BE49-F238E27FC236}">
                    <a16:creationId xmlns:a16="http://schemas.microsoft.com/office/drawing/2014/main" id="{23E56A31-E7E4-56A2-DF33-6D68486FB68A}"/>
                  </a:ext>
                </a:extLst>
              </p:cNvPr>
              <p:cNvSpPr/>
              <p:nvPr/>
            </p:nvSpPr>
            <p:spPr>
              <a:xfrm>
                <a:off x="4132136" y="4081092"/>
                <a:ext cx="270822"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6" name="楕円 235">
                <a:extLst>
                  <a:ext uri="{FF2B5EF4-FFF2-40B4-BE49-F238E27FC236}">
                    <a16:creationId xmlns:a16="http://schemas.microsoft.com/office/drawing/2014/main" id="{6D9894D9-770B-CFFC-86E8-C544C0BEEF70}"/>
                  </a:ext>
                </a:extLst>
              </p:cNvPr>
              <p:cNvSpPr/>
              <p:nvPr/>
            </p:nvSpPr>
            <p:spPr>
              <a:xfrm>
                <a:off x="4096904" y="4028565"/>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テキスト ボックス 236">
                <a:extLst>
                  <a:ext uri="{FF2B5EF4-FFF2-40B4-BE49-F238E27FC236}">
                    <a16:creationId xmlns:a16="http://schemas.microsoft.com/office/drawing/2014/main" id="{05600C3B-DB3A-DF4C-DA40-3E3BE5C50F88}"/>
                  </a:ext>
                </a:extLst>
              </p:cNvPr>
              <p:cNvSpPr txBox="1"/>
              <p:nvPr/>
            </p:nvSpPr>
            <p:spPr>
              <a:xfrm>
                <a:off x="4070408" y="3998267"/>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grpSp>
      </p:grpSp>
      <p:sp>
        <p:nvSpPr>
          <p:cNvPr id="211" name="楕円 210">
            <a:extLst>
              <a:ext uri="{FF2B5EF4-FFF2-40B4-BE49-F238E27FC236}">
                <a16:creationId xmlns:a16="http://schemas.microsoft.com/office/drawing/2014/main" id="{6FFE4022-0FE5-4C7F-CF55-A2896C03F20E}"/>
              </a:ext>
            </a:extLst>
          </p:cNvPr>
          <p:cNvSpPr/>
          <p:nvPr/>
        </p:nvSpPr>
        <p:spPr>
          <a:xfrm>
            <a:off x="8275835" y="5469103"/>
            <a:ext cx="102568" cy="102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四角形: 角を丸くする 211">
            <a:extLst>
              <a:ext uri="{FF2B5EF4-FFF2-40B4-BE49-F238E27FC236}">
                <a16:creationId xmlns:a16="http://schemas.microsoft.com/office/drawing/2014/main" id="{A8011200-2523-7716-3B3A-2C348F456DA7}"/>
              </a:ext>
            </a:extLst>
          </p:cNvPr>
          <p:cNvSpPr/>
          <p:nvPr/>
        </p:nvSpPr>
        <p:spPr>
          <a:xfrm>
            <a:off x="8205735" y="4827319"/>
            <a:ext cx="172668" cy="392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3" name="直線コネクタ 212">
            <a:extLst>
              <a:ext uri="{FF2B5EF4-FFF2-40B4-BE49-F238E27FC236}">
                <a16:creationId xmlns:a16="http://schemas.microsoft.com/office/drawing/2014/main" id="{F564654B-D4CC-B7C7-40FC-A41B82593519}"/>
              </a:ext>
            </a:extLst>
          </p:cNvPr>
          <p:cNvCxnSpPr>
            <a:cxnSpLocks/>
          </p:cNvCxnSpPr>
          <p:nvPr/>
        </p:nvCxnSpPr>
        <p:spPr>
          <a:xfrm>
            <a:off x="8422810" y="4589754"/>
            <a:ext cx="0" cy="103053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4" name="四角形: 角を丸くする 213">
            <a:extLst>
              <a:ext uri="{FF2B5EF4-FFF2-40B4-BE49-F238E27FC236}">
                <a16:creationId xmlns:a16="http://schemas.microsoft.com/office/drawing/2014/main" id="{C28DF7BB-5AED-F277-2940-FDDD8A528C51}"/>
              </a:ext>
            </a:extLst>
          </p:cNvPr>
          <p:cNvSpPr/>
          <p:nvPr/>
        </p:nvSpPr>
        <p:spPr>
          <a:xfrm>
            <a:off x="8433743" y="4603851"/>
            <a:ext cx="22449" cy="182583"/>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a:extLst>
              <a:ext uri="{FF2B5EF4-FFF2-40B4-BE49-F238E27FC236}">
                <a16:creationId xmlns:a16="http://schemas.microsoft.com/office/drawing/2014/main" id="{46C4BB39-E2EC-342B-7BE1-1F711146E89E}"/>
              </a:ext>
            </a:extLst>
          </p:cNvPr>
          <p:cNvSpPr txBox="1"/>
          <p:nvPr/>
        </p:nvSpPr>
        <p:spPr>
          <a:xfrm>
            <a:off x="6916819" y="5620569"/>
            <a:ext cx="1303056" cy="74938"/>
          </a:xfrm>
          <a:prstGeom prst="rect">
            <a:avLst/>
          </a:prstGeom>
          <a:solidFill>
            <a:schemeClr val="bg1"/>
          </a:solidFill>
        </p:spPr>
        <p:txBody>
          <a:bodyPr wrap="square" rtlCol="0">
            <a:spAutoFit/>
          </a:bodyPr>
          <a:lstStyle/>
          <a:p>
            <a:endParaRPr lang="en-US" altLang="ja-JP" sz="1000" dirty="0">
              <a:solidFill>
                <a:schemeClr val="bg1">
                  <a:lumMod val="95000"/>
                </a:schemeClr>
              </a:solidFill>
            </a:endParaRPr>
          </a:p>
        </p:txBody>
      </p:sp>
      <p:sp>
        <p:nvSpPr>
          <p:cNvPr id="216" name="正方形/長方形 215">
            <a:extLst>
              <a:ext uri="{FF2B5EF4-FFF2-40B4-BE49-F238E27FC236}">
                <a16:creationId xmlns:a16="http://schemas.microsoft.com/office/drawing/2014/main" id="{0CBD1D4E-71BB-BAB5-C313-B1805B519FF3}"/>
              </a:ext>
            </a:extLst>
          </p:cNvPr>
          <p:cNvSpPr/>
          <p:nvPr/>
        </p:nvSpPr>
        <p:spPr>
          <a:xfrm>
            <a:off x="6918451" y="5432521"/>
            <a:ext cx="1302979" cy="18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7" name="正方形/長方形 216">
            <a:extLst>
              <a:ext uri="{FF2B5EF4-FFF2-40B4-BE49-F238E27FC236}">
                <a16:creationId xmlns:a16="http://schemas.microsoft.com/office/drawing/2014/main" id="{1767D634-CA5B-D6F1-F9D9-33FF77A45DBA}"/>
              </a:ext>
            </a:extLst>
          </p:cNvPr>
          <p:cNvSpPr/>
          <p:nvPr/>
        </p:nvSpPr>
        <p:spPr>
          <a:xfrm>
            <a:off x="6918451" y="5432514"/>
            <a:ext cx="1302979" cy="749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8" name="直線コネクタ 217">
            <a:extLst>
              <a:ext uri="{FF2B5EF4-FFF2-40B4-BE49-F238E27FC236}">
                <a16:creationId xmlns:a16="http://schemas.microsoft.com/office/drawing/2014/main" id="{D31BD326-D2DB-9734-E951-BAACE8F24D35}"/>
              </a:ext>
            </a:extLst>
          </p:cNvPr>
          <p:cNvCxnSpPr>
            <a:cxnSpLocks/>
          </p:cNvCxnSpPr>
          <p:nvPr/>
        </p:nvCxnSpPr>
        <p:spPr>
          <a:xfrm>
            <a:off x="8175586" y="5431999"/>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9EA09C70-DB4C-4486-0369-BF14C76B9381}"/>
              </a:ext>
            </a:extLst>
          </p:cNvPr>
          <p:cNvCxnSpPr>
            <a:cxnSpLocks/>
          </p:cNvCxnSpPr>
          <p:nvPr/>
        </p:nvCxnSpPr>
        <p:spPr>
          <a:xfrm>
            <a:off x="7243198" y="5433545"/>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F37E13F-6BFF-A9FB-2B4F-A900534B3CB3}"/>
              </a:ext>
            </a:extLst>
          </p:cNvPr>
          <p:cNvCxnSpPr>
            <a:cxnSpLocks/>
          </p:cNvCxnSpPr>
          <p:nvPr/>
        </p:nvCxnSpPr>
        <p:spPr>
          <a:xfrm>
            <a:off x="7130332" y="5431999"/>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4A2E1ADD-CDBC-0740-CE89-4309D64E4553}"/>
              </a:ext>
            </a:extLst>
          </p:cNvPr>
          <p:cNvCxnSpPr>
            <a:cxnSpLocks/>
          </p:cNvCxnSpPr>
          <p:nvPr/>
        </p:nvCxnSpPr>
        <p:spPr>
          <a:xfrm>
            <a:off x="7017465" y="5430453"/>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AE185969-81FB-76A8-B12B-9FF4F4840C0D}"/>
              </a:ext>
            </a:extLst>
          </p:cNvPr>
          <p:cNvCxnSpPr>
            <a:cxnSpLocks/>
          </p:cNvCxnSpPr>
          <p:nvPr/>
        </p:nvCxnSpPr>
        <p:spPr>
          <a:xfrm>
            <a:off x="7355447" y="5435091"/>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06E134E-566F-A2AE-2804-95D520C7A6DD}"/>
              </a:ext>
            </a:extLst>
          </p:cNvPr>
          <p:cNvCxnSpPr>
            <a:cxnSpLocks/>
          </p:cNvCxnSpPr>
          <p:nvPr/>
        </p:nvCxnSpPr>
        <p:spPr>
          <a:xfrm>
            <a:off x="7819515" y="5432385"/>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6004C669-A099-C1E2-0AE5-E3EC4693B862}"/>
              </a:ext>
            </a:extLst>
          </p:cNvPr>
          <p:cNvCxnSpPr>
            <a:cxnSpLocks/>
          </p:cNvCxnSpPr>
          <p:nvPr/>
        </p:nvCxnSpPr>
        <p:spPr>
          <a:xfrm>
            <a:off x="7696212" y="5433158"/>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69276CD-D9D5-D4C5-4F41-1399FA6A3975}"/>
              </a:ext>
            </a:extLst>
          </p:cNvPr>
          <p:cNvCxnSpPr>
            <a:cxnSpLocks/>
          </p:cNvCxnSpPr>
          <p:nvPr/>
        </p:nvCxnSpPr>
        <p:spPr>
          <a:xfrm>
            <a:off x="7507972" y="5432772"/>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EFC10824-B106-97B4-4D4A-48810557E275}"/>
              </a:ext>
            </a:extLst>
          </p:cNvPr>
          <p:cNvCxnSpPr>
            <a:cxnSpLocks/>
          </p:cNvCxnSpPr>
          <p:nvPr/>
        </p:nvCxnSpPr>
        <p:spPr>
          <a:xfrm>
            <a:off x="7931764" y="5433931"/>
            <a:ext cx="0" cy="186739"/>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7" name="四角形: 角を丸くする 226">
            <a:extLst>
              <a:ext uri="{FF2B5EF4-FFF2-40B4-BE49-F238E27FC236}">
                <a16:creationId xmlns:a16="http://schemas.microsoft.com/office/drawing/2014/main" id="{19FF574F-ABA4-7E89-F1E4-30E5C3AFC2FF}"/>
              </a:ext>
            </a:extLst>
          </p:cNvPr>
          <p:cNvSpPr/>
          <p:nvPr/>
        </p:nvSpPr>
        <p:spPr>
          <a:xfrm>
            <a:off x="7412434" y="5316316"/>
            <a:ext cx="331784" cy="75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8" name="直線コネクタ 227">
            <a:extLst>
              <a:ext uri="{FF2B5EF4-FFF2-40B4-BE49-F238E27FC236}">
                <a16:creationId xmlns:a16="http://schemas.microsoft.com/office/drawing/2014/main" id="{F735CF9E-7CD1-3367-1663-74F7AA138A72}"/>
              </a:ext>
            </a:extLst>
          </p:cNvPr>
          <p:cNvCxnSpPr>
            <a:cxnSpLocks/>
          </p:cNvCxnSpPr>
          <p:nvPr/>
        </p:nvCxnSpPr>
        <p:spPr>
          <a:xfrm>
            <a:off x="7581109" y="5314188"/>
            <a:ext cx="0" cy="79622"/>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29" name="四角形: 角を丸くする 228">
            <a:extLst>
              <a:ext uri="{FF2B5EF4-FFF2-40B4-BE49-F238E27FC236}">
                <a16:creationId xmlns:a16="http://schemas.microsoft.com/office/drawing/2014/main" id="{D1EEADE2-ABF1-1899-52E8-15A79B0E4A78}"/>
              </a:ext>
            </a:extLst>
          </p:cNvPr>
          <p:cNvSpPr/>
          <p:nvPr/>
        </p:nvSpPr>
        <p:spPr>
          <a:xfrm>
            <a:off x="7150659" y="4948154"/>
            <a:ext cx="944915" cy="103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四角形: 角を丸くする 229">
            <a:extLst>
              <a:ext uri="{FF2B5EF4-FFF2-40B4-BE49-F238E27FC236}">
                <a16:creationId xmlns:a16="http://schemas.microsoft.com/office/drawing/2014/main" id="{B33A8CAD-6CE6-BB6E-89A2-B09910ADE3AB}"/>
              </a:ext>
            </a:extLst>
          </p:cNvPr>
          <p:cNvSpPr/>
          <p:nvPr/>
        </p:nvSpPr>
        <p:spPr>
          <a:xfrm>
            <a:off x="7150659" y="5098334"/>
            <a:ext cx="944915" cy="1030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653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4" name="直線コネクタ 143">
            <a:extLst>
              <a:ext uri="{FF2B5EF4-FFF2-40B4-BE49-F238E27FC236}">
                <a16:creationId xmlns:a16="http://schemas.microsoft.com/office/drawing/2014/main" id="{D3F352F4-E4FE-3A23-0D05-9950465E2DF6}"/>
              </a:ext>
            </a:extLst>
          </p:cNvPr>
          <p:cNvCxnSpPr>
            <a:cxnSpLocks/>
          </p:cNvCxnSpPr>
          <p:nvPr/>
        </p:nvCxnSpPr>
        <p:spPr>
          <a:xfrm>
            <a:off x="7996177" y="5348947"/>
            <a:ext cx="3758205" cy="0"/>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EFD3DFB-C5B0-E8D7-2F7E-C0C9E85EAE4F}"/>
              </a:ext>
            </a:extLst>
          </p:cNvPr>
          <p:cNvSpPr txBox="1"/>
          <p:nvPr/>
        </p:nvSpPr>
        <p:spPr>
          <a:xfrm>
            <a:off x="223666" y="245659"/>
            <a:ext cx="6654653" cy="307777"/>
          </a:xfrm>
          <a:prstGeom prst="rect">
            <a:avLst/>
          </a:prstGeom>
          <a:noFill/>
        </p:spPr>
        <p:txBody>
          <a:bodyPr wrap="square" rtlCol="0">
            <a:spAutoFit/>
          </a:bodyPr>
          <a:lstStyle/>
          <a:p>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学習支援型入力アプリ仕様抽象イメージ図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3" name="正方形/長方形 2">
            <a:extLst>
              <a:ext uri="{FF2B5EF4-FFF2-40B4-BE49-F238E27FC236}">
                <a16:creationId xmlns:a16="http://schemas.microsoft.com/office/drawing/2014/main" id="{D31D8CEB-7111-1C44-523A-12D28EAE8D79}"/>
              </a:ext>
            </a:extLst>
          </p:cNvPr>
          <p:cNvSpPr/>
          <p:nvPr/>
        </p:nvSpPr>
        <p:spPr>
          <a:xfrm>
            <a:off x="3146983" y="997693"/>
            <a:ext cx="5318977" cy="338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267D616F-65DA-7DD2-DFC8-5BA290C3D6B7}"/>
              </a:ext>
            </a:extLst>
          </p:cNvPr>
          <p:cNvSpPr txBox="1"/>
          <p:nvPr/>
        </p:nvSpPr>
        <p:spPr>
          <a:xfrm>
            <a:off x="3278837" y="1141540"/>
            <a:ext cx="2620306" cy="369332"/>
          </a:xfrm>
          <a:prstGeom prst="rect">
            <a:avLst/>
          </a:prstGeom>
          <a:noFill/>
        </p:spPr>
        <p:txBody>
          <a:bodyPr wrap="square" rtlCol="0">
            <a:spAutoFit/>
          </a:bodyPr>
          <a:lstStyle/>
          <a:p>
            <a:r>
              <a:rPr lang="en-US" altLang="ja-JP" dirty="0">
                <a:solidFill>
                  <a:srgbClr val="FF0000"/>
                </a:solidFill>
              </a:rPr>
              <a:t>Remind code typing(</a:t>
            </a:r>
            <a:r>
              <a:rPr lang="ja-JP" altLang="en-US" dirty="0">
                <a:solidFill>
                  <a:srgbClr val="FF0000"/>
                </a:solidFill>
              </a:rPr>
              <a:t>仮</a:t>
            </a:r>
            <a:r>
              <a:rPr lang="en-US" altLang="ja-JP" dirty="0">
                <a:solidFill>
                  <a:srgbClr val="FF0000"/>
                </a:solidFill>
              </a:rPr>
              <a:t>)</a:t>
            </a:r>
            <a:endParaRPr kumimoji="1" lang="en-US" altLang="ja-JP" dirty="0">
              <a:solidFill>
                <a:srgbClr val="FF0000"/>
              </a:solidFill>
            </a:endParaRPr>
          </a:p>
        </p:txBody>
      </p:sp>
      <p:grpSp>
        <p:nvGrpSpPr>
          <p:cNvPr id="38" name="グループ化 37">
            <a:extLst>
              <a:ext uri="{FF2B5EF4-FFF2-40B4-BE49-F238E27FC236}">
                <a16:creationId xmlns:a16="http://schemas.microsoft.com/office/drawing/2014/main" id="{0F38211B-BE9B-81E2-8FFB-4C2DDF828FE9}"/>
              </a:ext>
            </a:extLst>
          </p:cNvPr>
          <p:cNvGrpSpPr/>
          <p:nvPr/>
        </p:nvGrpSpPr>
        <p:grpSpPr>
          <a:xfrm>
            <a:off x="223793" y="4589754"/>
            <a:ext cx="1951460" cy="1513517"/>
            <a:chOff x="223793" y="5072115"/>
            <a:chExt cx="1951460" cy="1513517"/>
          </a:xfrm>
        </p:grpSpPr>
        <p:grpSp>
          <p:nvGrpSpPr>
            <p:cNvPr id="106" name="グループ化 105">
              <a:extLst>
                <a:ext uri="{FF2B5EF4-FFF2-40B4-BE49-F238E27FC236}">
                  <a16:creationId xmlns:a16="http://schemas.microsoft.com/office/drawing/2014/main" id="{DF973C45-D047-A642-0860-79C867B6790D}"/>
                </a:ext>
              </a:extLst>
            </p:cNvPr>
            <p:cNvGrpSpPr/>
            <p:nvPr/>
          </p:nvGrpSpPr>
          <p:grpSpPr>
            <a:xfrm>
              <a:off x="223793" y="6277855"/>
              <a:ext cx="1951460" cy="307777"/>
              <a:chOff x="4086231" y="2769289"/>
              <a:chExt cx="1951464" cy="307778"/>
            </a:xfrm>
          </p:grpSpPr>
          <p:sp>
            <p:nvSpPr>
              <p:cNvPr id="107" name="正方形/長方形 106">
                <a:extLst>
                  <a:ext uri="{FF2B5EF4-FFF2-40B4-BE49-F238E27FC236}">
                    <a16:creationId xmlns:a16="http://schemas.microsoft.com/office/drawing/2014/main" id="{91E33766-9BA8-A4BA-AA49-F16FD7BA6145}"/>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39F21D07-426E-A88E-CBEC-5CE6D086E303}"/>
                  </a:ext>
                </a:extLst>
              </p:cNvPr>
              <p:cNvSpPr txBox="1"/>
              <p:nvPr/>
            </p:nvSpPr>
            <p:spPr>
              <a:xfrm>
                <a:off x="4149846" y="2800814"/>
                <a:ext cx="1887849" cy="230833"/>
              </a:xfrm>
              <a:prstGeom prst="rect">
                <a:avLst/>
              </a:prstGeom>
              <a:noFill/>
            </p:spPr>
            <p:txBody>
              <a:bodyPr wrap="square" rtlCol="0">
                <a:spAutoFit/>
              </a:bodyPr>
              <a:lstStyle/>
              <a:p>
                <a:r>
                  <a:rPr lang="en-US" altLang="ja-JP" sz="900" dirty="0">
                    <a:latin typeface="游ゴシック" panose="020B0400000000000000" pitchFamily="50" charset="-128"/>
                    <a:ea typeface="游ゴシック" panose="020B0400000000000000" pitchFamily="50" charset="-128"/>
                    <a:cs typeface="Arial" panose="020B0604020202020204" pitchFamily="34" charset="0"/>
                  </a:rPr>
                  <a:t>Page4. </a:t>
                </a:r>
                <a:r>
                  <a:rPr lang="ja-JP" altLang="en-US" sz="900" dirty="0">
                    <a:latin typeface="游ゴシック" panose="020B0400000000000000" pitchFamily="50" charset="-128"/>
                    <a:ea typeface="游ゴシック" panose="020B0400000000000000" pitchFamily="50" charset="-128"/>
                    <a:cs typeface="Arial" panose="020B0604020202020204" pitchFamily="34" charset="0"/>
                  </a:rPr>
                  <a:t>タイピングページ</a:t>
                </a:r>
                <a:r>
                  <a:rPr lang="en-US" altLang="ja-JP" sz="800" dirty="0">
                    <a:latin typeface="游ゴシック" panose="020B0400000000000000" pitchFamily="50" charset="-128"/>
                    <a:ea typeface="游ゴシック" panose="020B0400000000000000" pitchFamily="50" charset="-128"/>
                    <a:cs typeface="Arial" panose="020B0604020202020204" pitchFamily="34" charset="0"/>
                  </a:rPr>
                  <a:t>(</a:t>
                </a:r>
                <a:r>
                  <a:rPr lang="ja-JP" altLang="en-US" sz="800" dirty="0">
                    <a:latin typeface="游ゴシック" panose="020B0400000000000000" pitchFamily="50" charset="-128"/>
                    <a:ea typeface="游ゴシック" panose="020B0400000000000000" pitchFamily="50" charset="-128"/>
                    <a:cs typeface="Arial" panose="020B0604020202020204" pitchFamily="34" charset="0"/>
                  </a:rPr>
                  <a:t>訓練</a:t>
                </a:r>
                <a:r>
                  <a:rPr lang="en-US" altLang="ja-JP" sz="8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000" dirty="0">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105" name="正方形/長方形 104">
              <a:extLst>
                <a:ext uri="{FF2B5EF4-FFF2-40B4-BE49-F238E27FC236}">
                  <a16:creationId xmlns:a16="http://schemas.microsoft.com/office/drawing/2014/main" id="{5CCE376D-095A-374B-5D0D-81D0B36741AF}"/>
                </a:ext>
              </a:extLst>
            </p:cNvPr>
            <p:cNvSpPr/>
            <p:nvPr/>
          </p:nvSpPr>
          <p:spPr>
            <a:xfrm>
              <a:off x="388663" y="5072115"/>
              <a:ext cx="1621722" cy="10323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4" name="テキスト ボックス 33">
            <a:extLst>
              <a:ext uri="{FF2B5EF4-FFF2-40B4-BE49-F238E27FC236}">
                <a16:creationId xmlns:a16="http://schemas.microsoft.com/office/drawing/2014/main" id="{19A3153D-98B5-3A4B-5BB7-A859B7F62B98}"/>
              </a:ext>
            </a:extLst>
          </p:cNvPr>
          <p:cNvSpPr txBox="1"/>
          <p:nvPr/>
        </p:nvSpPr>
        <p:spPr>
          <a:xfrm>
            <a:off x="4443196" y="6309380"/>
            <a:ext cx="3305608"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P.3 </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タイピングページ（設定）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nvGrpSpPr>
          <p:cNvPr id="4" name="グループ化 3">
            <a:extLst>
              <a:ext uri="{FF2B5EF4-FFF2-40B4-BE49-F238E27FC236}">
                <a16:creationId xmlns:a16="http://schemas.microsoft.com/office/drawing/2014/main" id="{5845AB78-AB24-3A3C-670B-032E670F3087}"/>
              </a:ext>
            </a:extLst>
          </p:cNvPr>
          <p:cNvGrpSpPr/>
          <p:nvPr/>
        </p:nvGrpSpPr>
        <p:grpSpPr>
          <a:xfrm>
            <a:off x="9116656" y="4640962"/>
            <a:ext cx="1695871" cy="1453140"/>
            <a:chOff x="10099973" y="4748947"/>
            <a:chExt cx="1695871" cy="1453140"/>
          </a:xfrm>
        </p:grpSpPr>
        <p:pic>
          <p:nvPicPr>
            <p:cNvPr id="14" name="図 13">
              <a:extLst>
                <a:ext uri="{FF2B5EF4-FFF2-40B4-BE49-F238E27FC236}">
                  <a16:creationId xmlns:a16="http://schemas.microsoft.com/office/drawing/2014/main" id="{5B82BC73-D323-CCD6-780E-F0450136E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16" name="テキスト ボックス 15">
              <a:extLst>
                <a:ext uri="{FF2B5EF4-FFF2-40B4-BE49-F238E27FC236}">
                  <a16:creationId xmlns:a16="http://schemas.microsoft.com/office/drawing/2014/main" id="{94008954-7F5F-DF11-F672-F90EFCBA89A9}"/>
                </a:ext>
              </a:extLst>
            </p:cNvPr>
            <p:cNvSpPr txBox="1"/>
            <p:nvPr/>
          </p:nvSpPr>
          <p:spPr>
            <a:xfrm>
              <a:off x="10099973"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DB2:</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電子学習帳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19" name="グループ化 18">
            <a:extLst>
              <a:ext uri="{FF2B5EF4-FFF2-40B4-BE49-F238E27FC236}">
                <a16:creationId xmlns:a16="http://schemas.microsoft.com/office/drawing/2014/main" id="{8977A92D-431C-AB2F-138A-F920F741BECD}"/>
              </a:ext>
            </a:extLst>
          </p:cNvPr>
          <p:cNvGrpSpPr/>
          <p:nvPr/>
        </p:nvGrpSpPr>
        <p:grpSpPr>
          <a:xfrm>
            <a:off x="7420785" y="4638495"/>
            <a:ext cx="1695871" cy="1453140"/>
            <a:chOff x="9989585" y="4748947"/>
            <a:chExt cx="1695871" cy="1453140"/>
          </a:xfrm>
        </p:grpSpPr>
        <p:pic>
          <p:nvPicPr>
            <p:cNvPr id="22" name="図 21">
              <a:extLst>
                <a:ext uri="{FF2B5EF4-FFF2-40B4-BE49-F238E27FC236}">
                  <a16:creationId xmlns:a16="http://schemas.microsoft.com/office/drawing/2014/main" id="{D8FC9CF8-E352-0AAD-CD22-8CDA806FD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23" name="テキスト ボックス 22">
              <a:extLst>
                <a:ext uri="{FF2B5EF4-FFF2-40B4-BE49-F238E27FC236}">
                  <a16:creationId xmlns:a16="http://schemas.microsoft.com/office/drawing/2014/main" id="{35AB0BA5-E936-D74F-06A9-EDCE322EEC71}"/>
                </a:ext>
              </a:extLst>
            </p:cNvPr>
            <p:cNvSpPr txBox="1"/>
            <p:nvPr/>
          </p:nvSpPr>
          <p:spPr>
            <a:xfrm>
              <a:off x="9989585"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ログイン情報</a:t>
              </a:r>
            </a:p>
          </p:txBody>
        </p:sp>
      </p:grpSp>
      <p:sp>
        <p:nvSpPr>
          <p:cNvPr id="31" name="正方形/長方形 30">
            <a:extLst>
              <a:ext uri="{FF2B5EF4-FFF2-40B4-BE49-F238E27FC236}">
                <a16:creationId xmlns:a16="http://schemas.microsoft.com/office/drawing/2014/main" id="{94418661-007D-E186-B648-E24E6F588A26}"/>
              </a:ext>
            </a:extLst>
          </p:cNvPr>
          <p:cNvSpPr/>
          <p:nvPr/>
        </p:nvSpPr>
        <p:spPr>
          <a:xfrm>
            <a:off x="9453980" y="553436"/>
            <a:ext cx="1621722" cy="103235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B873A8F2-7B46-EBE5-AA7A-8AC85D02A21F}"/>
              </a:ext>
            </a:extLst>
          </p:cNvPr>
          <p:cNvGrpSpPr/>
          <p:nvPr/>
        </p:nvGrpSpPr>
        <p:grpSpPr>
          <a:xfrm>
            <a:off x="9289110" y="1759176"/>
            <a:ext cx="1951460" cy="307777"/>
            <a:chOff x="4086231" y="2769289"/>
            <a:chExt cx="1951464" cy="307778"/>
          </a:xfrm>
        </p:grpSpPr>
        <p:sp>
          <p:nvSpPr>
            <p:cNvPr id="33" name="正方形/長方形 32">
              <a:extLst>
                <a:ext uri="{FF2B5EF4-FFF2-40B4-BE49-F238E27FC236}">
                  <a16:creationId xmlns:a16="http://schemas.microsoft.com/office/drawing/2014/main" id="{133BCE40-FC21-AF2A-45C5-3DB9825AA951}"/>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E59741BE-FD2D-35EA-FFF3-6144B8592860}"/>
                </a:ext>
              </a:extLst>
            </p:cNvPr>
            <p:cNvSpPr txBox="1"/>
            <p:nvPr/>
          </p:nvSpPr>
          <p:spPr>
            <a:xfrm>
              <a:off x="4149846" y="2800814"/>
              <a:ext cx="1887849" cy="246221"/>
            </a:xfrm>
            <a:prstGeom prst="rect">
              <a:avLst/>
            </a:prstGeom>
            <a:noFill/>
          </p:spPr>
          <p:txBody>
            <a:bodyPr wrap="square" rtlCol="0">
              <a:spAutoFit/>
            </a:bodyPr>
            <a:lstStyle/>
            <a:p>
              <a:r>
                <a:rPr lang="en-US" altLang="ja-JP"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Page2. </a:t>
              </a:r>
              <a:r>
                <a:rPr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メインページ</a:t>
              </a:r>
              <a:endParaRPr kumimoji="1"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41" name="テキスト ボックス 40">
            <a:extLst>
              <a:ext uri="{FF2B5EF4-FFF2-40B4-BE49-F238E27FC236}">
                <a16:creationId xmlns:a16="http://schemas.microsoft.com/office/drawing/2014/main" id="{30DB8EA2-0CAA-3BD5-2BB8-22A1CDF39693}"/>
              </a:ext>
            </a:extLst>
          </p:cNvPr>
          <p:cNvSpPr txBox="1"/>
          <p:nvPr/>
        </p:nvSpPr>
        <p:spPr>
          <a:xfrm>
            <a:off x="9484030" y="573223"/>
            <a:ext cx="971026" cy="169277"/>
          </a:xfrm>
          <a:prstGeom prst="rect">
            <a:avLst/>
          </a:prstGeom>
          <a:noFill/>
        </p:spPr>
        <p:txBody>
          <a:bodyPr wrap="square" rtlCol="0">
            <a:spAutoFit/>
          </a:bodyPr>
          <a:lstStyle/>
          <a:p>
            <a:r>
              <a:rPr lang="en-US" altLang="ja-JP" sz="500" dirty="0">
                <a:solidFill>
                  <a:srgbClr val="FFCCFF"/>
                </a:solidFill>
              </a:rPr>
              <a:t>Remind code typing(</a:t>
            </a:r>
            <a:r>
              <a:rPr lang="ja-JP" altLang="en-US" sz="500" dirty="0">
                <a:solidFill>
                  <a:srgbClr val="FFCCFF"/>
                </a:solidFill>
              </a:rPr>
              <a:t>仮</a:t>
            </a:r>
            <a:r>
              <a:rPr lang="en-US" altLang="ja-JP" sz="500" dirty="0">
                <a:solidFill>
                  <a:srgbClr val="FFCCFF"/>
                </a:solidFill>
              </a:rPr>
              <a:t>)</a:t>
            </a:r>
            <a:endParaRPr kumimoji="1" lang="en-US" altLang="ja-JP" sz="500" dirty="0">
              <a:solidFill>
                <a:srgbClr val="FFCCFF"/>
              </a:solidFill>
            </a:endParaRPr>
          </a:p>
        </p:txBody>
      </p:sp>
      <p:sp>
        <p:nvSpPr>
          <p:cNvPr id="42" name="吹き出し: 角を丸めた四角形 55">
            <a:extLst>
              <a:ext uri="{FF2B5EF4-FFF2-40B4-BE49-F238E27FC236}">
                <a16:creationId xmlns:a16="http://schemas.microsoft.com/office/drawing/2014/main" id="{8DCB714B-497C-0D52-EAB3-7AC29200A41A}"/>
              </a:ext>
            </a:extLst>
          </p:cNvPr>
          <p:cNvSpPr/>
          <p:nvPr/>
        </p:nvSpPr>
        <p:spPr>
          <a:xfrm>
            <a:off x="9679600" y="786276"/>
            <a:ext cx="610733" cy="119936"/>
          </a:xfrm>
          <a:custGeom>
            <a:avLst/>
            <a:gdLst>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85114 w 1772097"/>
              <a:gd name="connsiteY13" fmla="*/ 577422 h 371025"/>
              <a:gd name="connsiteX14" fmla="*/ 295350 w 1772097"/>
              <a:gd name="connsiteY14" fmla="*/ 371025 h 371025"/>
              <a:gd name="connsiteX15" fmla="*/ 61839 w 1772097"/>
              <a:gd name="connsiteY15" fmla="*/ 371025 h 371025"/>
              <a:gd name="connsiteX16" fmla="*/ 0 w 1772097"/>
              <a:gd name="connsiteY16" fmla="*/ 309186 h 371025"/>
              <a:gd name="connsiteX17" fmla="*/ 0 w 1772097"/>
              <a:gd name="connsiteY17" fmla="*/ 309188 h 371025"/>
              <a:gd name="connsiteX18" fmla="*/ 0 w 1772097"/>
              <a:gd name="connsiteY18" fmla="*/ 216431 h 371025"/>
              <a:gd name="connsiteX19" fmla="*/ 0 w 1772097"/>
              <a:gd name="connsiteY19" fmla="*/ 216431 h 371025"/>
              <a:gd name="connsiteX20" fmla="*/ 0 w 1772097"/>
              <a:gd name="connsiteY20" fmla="*/ 61839 h 371025"/>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295350 w 1772097"/>
              <a:gd name="connsiteY13" fmla="*/ 371025 h 371025"/>
              <a:gd name="connsiteX14" fmla="*/ 61839 w 1772097"/>
              <a:gd name="connsiteY14" fmla="*/ 371025 h 371025"/>
              <a:gd name="connsiteX15" fmla="*/ 0 w 1772097"/>
              <a:gd name="connsiteY15" fmla="*/ 309186 h 371025"/>
              <a:gd name="connsiteX16" fmla="*/ 0 w 1772097"/>
              <a:gd name="connsiteY16" fmla="*/ 309188 h 371025"/>
              <a:gd name="connsiteX17" fmla="*/ 0 w 1772097"/>
              <a:gd name="connsiteY17" fmla="*/ 216431 h 371025"/>
              <a:gd name="connsiteX18" fmla="*/ 0 w 1772097"/>
              <a:gd name="connsiteY18" fmla="*/ 216431 h 371025"/>
              <a:gd name="connsiteX19" fmla="*/ 0 w 1772097"/>
              <a:gd name="connsiteY19" fmla="*/ 61839 h 371025"/>
              <a:gd name="connsiteX0" fmla="*/ 190500 w 1962597"/>
              <a:gd name="connsiteY0" fmla="*/ 61839 h 400628"/>
              <a:gd name="connsiteX1" fmla="*/ 252339 w 1962597"/>
              <a:gd name="connsiteY1" fmla="*/ 0 h 400628"/>
              <a:gd name="connsiteX2" fmla="*/ 485850 w 1962597"/>
              <a:gd name="connsiteY2" fmla="*/ 0 h 400628"/>
              <a:gd name="connsiteX3" fmla="*/ 485850 w 1962597"/>
              <a:gd name="connsiteY3" fmla="*/ 0 h 400628"/>
              <a:gd name="connsiteX4" fmla="*/ 928874 w 1962597"/>
              <a:gd name="connsiteY4" fmla="*/ 0 h 400628"/>
              <a:gd name="connsiteX5" fmla="*/ 1900758 w 1962597"/>
              <a:gd name="connsiteY5" fmla="*/ 0 h 400628"/>
              <a:gd name="connsiteX6" fmla="*/ 1962597 w 1962597"/>
              <a:gd name="connsiteY6" fmla="*/ 61839 h 400628"/>
              <a:gd name="connsiteX7" fmla="*/ 1962597 w 1962597"/>
              <a:gd name="connsiteY7" fmla="*/ 216431 h 400628"/>
              <a:gd name="connsiteX8" fmla="*/ 1962597 w 1962597"/>
              <a:gd name="connsiteY8" fmla="*/ 216431 h 400628"/>
              <a:gd name="connsiteX9" fmla="*/ 1962597 w 1962597"/>
              <a:gd name="connsiteY9" fmla="*/ 309188 h 400628"/>
              <a:gd name="connsiteX10" fmla="*/ 1962597 w 1962597"/>
              <a:gd name="connsiteY10" fmla="*/ 309186 h 400628"/>
              <a:gd name="connsiteX11" fmla="*/ 1900758 w 1962597"/>
              <a:gd name="connsiteY11" fmla="*/ 371025 h 400628"/>
              <a:gd name="connsiteX12" fmla="*/ 928874 w 1962597"/>
              <a:gd name="connsiteY12" fmla="*/ 371025 h 400628"/>
              <a:gd name="connsiteX13" fmla="*/ 485850 w 1962597"/>
              <a:gd name="connsiteY13" fmla="*/ 371025 h 400628"/>
              <a:gd name="connsiteX14" fmla="*/ 252339 w 1962597"/>
              <a:gd name="connsiteY14" fmla="*/ 371025 h 400628"/>
              <a:gd name="connsiteX15" fmla="*/ 190500 w 1962597"/>
              <a:gd name="connsiteY15" fmla="*/ 309186 h 400628"/>
              <a:gd name="connsiteX16" fmla="*/ 0 w 1962597"/>
              <a:gd name="connsiteY16" fmla="*/ 400628 h 400628"/>
              <a:gd name="connsiteX17" fmla="*/ 190500 w 1962597"/>
              <a:gd name="connsiteY17" fmla="*/ 216431 h 400628"/>
              <a:gd name="connsiteX18" fmla="*/ 190500 w 1962597"/>
              <a:gd name="connsiteY18" fmla="*/ 216431 h 400628"/>
              <a:gd name="connsiteX19" fmla="*/ 190500 w 1962597"/>
              <a:gd name="connsiteY19" fmla="*/ 61839 h 40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62597" h="400628">
                <a:moveTo>
                  <a:pt x="190500" y="61839"/>
                </a:moveTo>
                <a:cubicBezTo>
                  <a:pt x="190500" y="27686"/>
                  <a:pt x="218186" y="0"/>
                  <a:pt x="252339" y="0"/>
                </a:cubicBezTo>
                <a:lnTo>
                  <a:pt x="485850" y="0"/>
                </a:lnTo>
                <a:lnTo>
                  <a:pt x="485850" y="0"/>
                </a:lnTo>
                <a:lnTo>
                  <a:pt x="928874" y="0"/>
                </a:lnTo>
                <a:lnTo>
                  <a:pt x="1900758" y="0"/>
                </a:lnTo>
                <a:cubicBezTo>
                  <a:pt x="1934911" y="0"/>
                  <a:pt x="1962597" y="27686"/>
                  <a:pt x="1962597" y="61839"/>
                </a:cubicBezTo>
                <a:lnTo>
                  <a:pt x="1962597" y="216431"/>
                </a:lnTo>
                <a:lnTo>
                  <a:pt x="1962597" y="216431"/>
                </a:lnTo>
                <a:lnTo>
                  <a:pt x="1962597" y="309188"/>
                </a:lnTo>
                <a:lnTo>
                  <a:pt x="1962597" y="309186"/>
                </a:lnTo>
                <a:cubicBezTo>
                  <a:pt x="1962597" y="343339"/>
                  <a:pt x="1934911" y="371025"/>
                  <a:pt x="1900758" y="371025"/>
                </a:cubicBezTo>
                <a:lnTo>
                  <a:pt x="928874" y="371025"/>
                </a:lnTo>
                <a:lnTo>
                  <a:pt x="485850" y="371025"/>
                </a:lnTo>
                <a:lnTo>
                  <a:pt x="252339" y="371025"/>
                </a:lnTo>
                <a:cubicBezTo>
                  <a:pt x="218186" y="371025"/>
                  <a:pt x="190500" y="343339"/>
                  <a:pt x="190500" y="309186"/>
                </a:cubicBezTo>
                <a:lnTo>
                  <a:pt x="0" y="400628"/>
                </a:lnTo>
                <a:lnTo>
                  <a:pt x="190500" y="216431"/>
                </a:lnTo>
                <a:lnTo>
                  <a:pt x="190500" y="216431"/>
                </a:lnTo>
                <a:lnTo>
                  <a:pt x="190500" y="61839"/>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フローチャート: 他ページ結合子 42">
            <a:extLst>
              <a:ext uri="{FF2B5EF4-FFF2-40B4-BE49-F238E27FC236}">
                <a16:creationId xmlns:a16="http://schemas.microsoft.com/office/drawing/2014/main" id="{5BD7430D-B676-B6CD-5228-72EB8D5B7DA4}"/>
              </a:ext>
            </a:extLst>
          </p:cNvPr>
          <p:cNvSpPr/>
          <p:nvPr/>
        </p:nvSpPr>
        <p:spPr>
          <a:xfrm>
            <a:off x="9610530" y="990406"/>
            <a:ext cx="528865" cy="528865"/>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4" name="図 43">
            <a:extLst>
              <a:ext uri="{FF2B5EF4-FFF2-40B4-BE49-F238E27FC236}">
                <a16:creationId xmlns:a16="http://schemas.microsoft.com/office/drawing/2014/main" id="{0E2A5075-B394-E0BD-B8A1-9D655516BB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7741" y="864549"/>
            <a:ext cx="165579" cy="151783"/>
          </a:xfrm>
          <a:prstGeom prst="rect">
            <a:avLst/>
          </a:prstGeom>
        </p:spPr>
      </p:pic>
      <p:sp>
        <p:nvSpPr>
          <p:cNvPr id="45" name="四角形: 角を丸くする 44">
            <a:extLst>
              <a:ext uri="{FF2B5EF4-FFF2-40B4-BE49-F238E27FC236}">
                <a16:creationId xmlns:a16="http://schemas.microsoft.com/office/drawing/2014/main" id="{0CF7EA24-E2B7-B49D-1BD6-EB46479F088B}"/>
              </a:ext>
            </a:extLst>
          </p:cNvPr>
          <p:cNvSpPr/>
          <p:nvPr/>
        </p:nvSpPr>
        <p:spPr>
          <a:xfrm>
            <a:off x="9711787" y="1110746"/>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四角形: 角を丸くする 45">
            <a:extLst>
              <a:ext uri="{FF2B5EF4-FFF2-40B4-BE49-F238E27FC236}">
                <a16:creationId xmlns:a16="http://schemas.microsoft.com/office/drawing/2014/main" id="{0377F14F-E712-A11B-4F9D-BC3E4890575B}"/>
              </a:ext>
            </a:extLst>
          </p:cNvPr>
          <p:cNvSpPr/>
          <p:nvPr/>
        </p:nvSpPr>
        <p:spPr>
          <a:xfrm>
            <a:off x="9711787" y="1269831"/>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四角形: 角を丸くする 46">
            <a:extLst>
              <a:ext uri="{FF2B5EF4-FFF2-40B4-BE49-F238E27FC236}">
                <a16:creationId xmlns:a16="http://schemas.microsoft.com/office/drawing/2014/main" id="{8848F8CD-5D1C-F493-A732-DD7A447FB159}"/>
              </a:ext>
            </a:extLst>
          </p:cNvPr>
          <p:cNvSpPr/>
          <p:nvPr/>
        </p:nvSpPr>
        <p:spPr>
          <a:xfrm>
            <a:off x="10437043" y="1108110"/>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C30B0D4D-D1D5-A762-D251-FFEE9F8C33D3}"/>
              </a:ext>
            </a:extLst>
          </p:cNvPr>
          <p:cNvSpPr/>
          <p:nvPr/>
        </p:nvSpPr>
        <p:spPr>
          <a:xfrm>
            <a:off x="10874458" y="1418383"/>
            <a:ext cx="100889" cy="1008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コネクタ 48">
            <a:extLst>
              <a:ext uri="{FF2B5EF4-FFF2-40B4-BE49-F238E27FC236}">
                <a16:creationId xmlns:a16="http://schemas.microsoft.com/office/drawing/2014/main" id="{02FBD49E-74BB-692A-A515-9DAD590A7B2C}"/>
              </a:ext>
            </a:extLst>
          </p:cNvPr>
          <p:cNvCxnSpPr>
            <a:cxnSpLocks/>
          </p:cNvCxnSpPr>
          <p:nvPr/>
        </p:nvCxnSpPr>
        <p:spPr>
          <a:xfrm>
            <a:off x="8371840" y="1836420"/>
            <a:ext cx="47498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9B429E12-9AF9-7F44-FBBF-9FDF7FB687E9}"/>
              </a:ext>
            </a:extLst>
          </p:cNvPr>
          <p:cNvCxnSpPr>
            <a:cxnSpLocks/>
          </p:cNvCxnSpPr>
          <p:nvPr/>
        </p:nvCxnSpPr>
        <p:spPr>
          <a:xfrm flipV="1">
            <a:off x="8820141" y="1495307"/>
            <a:ext cx="0" cy="36196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E442AAC4-A8DE-BB33-FD08-A065CFEB582B}"/>
              </a:ext>
            </a:extLst>
          </p:cNvPr>
          <p:cNvGrpSpPr/>
          <p:nvPr/>
        </p:nvGrpSpPr>
        <p:grpSpPr>
          <a:xfrm>
            <a:off x="4702648" y="2063495"/>
            <a:ext cx="1090124" cy="261610"/>
            <a:chOff x="3958978" y="2853664"/>
            <a:chExt cx="1090124" cy="261610"/>
          </a:xfrm>
        </p:grpSpPr>
        <p:sp>
          <p:nvSpPr>
            <p:cNvPr id="52" name="四角形: 角を丸くする 51">
              <a:extLst>
                <a:ext uri="{FF2B5EF4-FFF2-40B4-BE49-F238E27FC236}">
                  <a16:creationId xmlns:a16="http://schemas.microsoft.com/office/drawing/2014/main" id="{B52E9678-0514-A063-DCDA-16B8F95600A1}"/>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CDB6D4BB-C983-4FCD-61F8-DBEF2B965FC5}"/>
                </a:ext>
              </a:extLst>
            </p:cNvPr>
            <p:cNvSpPr txBox="1"/>
            <p:nvPr/>
          </p:nvSpPr>
          <p:spPr>
            <a:xfrm>
              <a:off x="3977268" y="2853664"/>
              <a:ext cx="1071834" cy="261610"/>
            </a:xfrm>
            <a:prstGeom prst="rect">
              <a:avLst/>
            </a:prstGeom>
            <a:noFill/>
          </p:spPr>
          <p:txBody>
            <a:bodyPr wrap="square" rtlCol="0">
              <a:spAutoFit/>
            </a:bodyPr>
            <a:lstStyle/>
            <a:p>
              <a:pPr algn="ctr"/>
              <a:r>
                <a:rPr lang="ja-JP" altLang="en-US" sz="1100" dirty="0">
                  <a:solidFill>
                    <a:srgbClr val="FF0000"/>
                  </a:solidFill>
                </a:rPr>
                <a:t>言語</a:t>
              </a:r>
              <a:r>
                <a:rPr kumimoji="1" lang="ja-JP" altLang="en-US" sz="1100" dirty="0">
                  <a:solidFill>
                    <a:srgbClr val="FF0000"/>
                  </a:solidFill>
                </a:rPr>
                <a:t>選択</a:t>
              </a:r>
              <a:endParaRPr kumimoji="1" lang="en-US" altLang="ja-JP" sz="1100" dirty="0">
                <a:solidFill>
                  <a:srgbClr val="FF0000"/>
                </a:solidFill>
              </a:endParaRPr>
            </a:p>
          </p:txBody>
        </p:sp>
      </p:grpSp>
      <p:grpSp>
        <p:nvGrpSpPr>
          <p:cNvPr id="55" name="グループ化 54">
            <a:extLst>
              <a:ext uri="{FF2B5EF4-FFF2-40B4-BE49-F238E27FC236}">
                <a16:creationId xmlns:a16="http://schemas.microsoft.com/office/drawing/2014/main" id="{EE14CC51-EFFB-2798-D654-EA885F11426C}"/>
              </a:ext>
            </a:extLst>
          </p:cNvPr>
          <p:cNvGrpSpPr/>
          <p:nvPr/>
        </p:nvGrpSpPr>
        <p:grpSpPr>
          <a:xfrm>
            <a:off x="4702648" y="2594895"/>
            <a:ext cx="1090124" cy="261610"/>
            <a:chOff x="3958978" y="2853664"/>
            <a:chExt cx="1090124" cy="261610"/>
          </a:xfrm>
        </p:grpSpPr>
        <p:sp>
          <p:nvSpPr>
            <p:cNvPr id="56" name="四角形: 角を丸くする 55">
              <a:extLst>
                <a:ext uri="{FF2B5EF4-FFF2-40B4-BE49-F238E27FC236}">
                  <a16:creationId xmlns:a16="http://schemas.microsoft.com/office/drawing/2014/main" id="{3623B8AA-98EB-CC24-FDE8-846EEEA28A76}"/>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38257EB6-1BC9-D8D3-BD56-699802CBAFCA}"/>
                </a:ext>
              </a:extLst>
            </p:cNvPr>
            <p:cNvSpPr txBox="1"/>
            <p:nvPr/>
          </p:nvSpPr>
          <p:spPr>
            <a:xfrm>
              <a:off x="3977268" y="2853664"/>
              <a:ext cx="1071834" cy="261610"/>
            </a:xfrm>
            <a:prstGeom prst="rect">
              <a:avLst/>
            </a:prstGeom>
            <a:noFill/>
          </p:spPr>
          <p:txBody>
            <a:bodyPr wrap="square" rtlCol="0">
              <a:spAutoFit/>
            </a:bodyPr>
            <a:lstStyle/>
            <a:p>
              <a:pPr algn="ctr"/>
              <a:r>
                <a:rPr lang="ja-JP" altLang="en-US" sz="1100" dirty="0">
                  <a:solidFill>
                    <a:srgbClr val="FF0000"/>
                  </a:solidFill>
                </a:rPr>
                <a:t>ルール選択</a:t>
              </a:r>
              <a:endParaRPr kumimoji="1" lang="en-US" altLang="ja-JP" sz="1100" dirty="0">
                <a:solidFill>
                  <a:srgbClr val="FF0000"/>
                </a:solidFill>
              </a:endParaRPr>
            </a:p>
          </p:txBody>
        </p:sp>
      </p:grpSp>
      <p:grpSp>
        <p:nvGrpSpPr>
          <p:cNvPr id="68" name="グループ化 67">
            <a:extLst>
              <a:ext uri="{FF2B5EF4-FFF2-40B4-BE49-F238E27FC236}">
                <a16:creationId xmlns:a16="http://schemas.microsoft.com/office/drawing/2014/main" id="{56FD0FE8-75A1-1612-D607-2D6FAB766EC9}"/>
              </a:ext>
            </a:extLst>
          </p:cNvPr>
          <p:cNvGrpSpPr/>
          <p:nvPr/>
        </p:nvGrpSpPr>
        <p:grpSpPr>
          <a:xfrm>
            <a:off x="4702647" y="3134441"/>
            <a:ext cx="1090124" cy="261610"/>
            <a:chOff x="3958978" y="2853664"/>
            <a:chExt cx="1090124" cy="261610"/>
          </a:xfrm>
        </p:grpSpPr>
        <p:sp>
          <p:nvSpPr>
            <p:cNvPr id="69" name="四角形: 角を丸くする 68">
              <a:extLst>
                <a:ext uri="{FF2B5EF4-FFF2-40B4-BE49-F238E27FC236}">
                  <a16:creationId xmlns:a16="http://schemas.microsoft.com/office/drawing/2014/main" id="{7B8CB63A-810C-F76E-BC6D-5FD57CB731A3}"/>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66D9B1FC-2F99-BE29-77FF-23E171891B34}"/>
                </a:ext>
              </a:extLst>
            </p:cNvPr>
            <p:cNvSpPr txBox="1"/>
            <p:nvPr/>
          </p:nvSpPr>
          <p:spPr>
            <a:xfrm>
              <a:off x="3977268" y="2853664"/>
              <a:ext cx="1071834" cy="261610"/>
            </a:xfrm>
            <a:prstGeom prst="rect">
              <a:avLst/>
            </a:prstGeom>
            <a:noFill/>
          </p:spPr>
          <p:txBody>
            <a:bodyPr wrap="square" rtlCol="0">
              <a:spAutoFit/>
            </a:bodyPr>
            <a:lstStyle/>
            <a:p>
              <a:pPr algn="ctr"/>
              <a:r>
                <a:rPr lang="ja-JP" altLang="en-US" sz="1100" dirty="0">
                  <a:solidFill>
                    <a:srgbClr val="FF0000"/>
                  </a:solidFill>
                </a:rPr>
                <a:t>挑戦時間</a:t>
              </a:r>
              <a:endParaRPr kumimoji="1" lang="en-US" altLang="ja-JP" sz="1100" dirty="0">
                <a:solidFill>
                  <a:srgbClr val="FF0000"/>
                </a:solidFill>
              </a:endParaRPr>
            </a:p>
          </p:txBody>
        </p:sp>
      </p:grpSp>
      <p:grpSp>
        <p:nvGrpSpPr>
          <p:cNvPr id="71" name="グループ化 70">
            <a:extLst>
              <a:ext uri="{FF2B5EF4-FFF2-40B4-BE49-F238E27FC236}">
                <a16:creationId xmlns:a16="http://schemas.microsoft.com/office/drawing/2014/main" id="{180F1C06-388A-FF42-52CA-9F3E0E2722D2}"/>
              </a:ext>
            </a:extLst>
          </p:cNvPr>
          <p:cNvGrpSpPr/>
          <p:nvPr/>
        </p:nvGrpSpPr>
        <p:grpSpPr>
          <a:xfrm>
            <a:off x="3509479" y="2072263"/>
            <a:ext cx="1090124" cy="430887"/>
            <a:chOff x="3958978" y="2853664"/>
            <a:chExt cx="1090124" cy="430887"/>
          </a:xfrm>
        </p:grpSpPr>
        <p:sp>
          <p:nvSpPr>
            <p:cNvPr id="72" name="四角形: 角を丸くする 71">
              <a:extLst>
                <a:ext uri="{FF2B5EF4-FFF2-40B4-BE49-F238E27FC236}">
                  <a16:creationId xmlns:a16="http://schemas.microsoft.com/office/drawing/2014/main" id="{D04295D7-F21D-B445-CE14-2FBCECA9E7DA}"/>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5B23C5AC-F875-DF63-EA2B-D14178D29925}"/>
                </a:ext>
              </a:extLst>
            </p:cNvPr>
            <p:cNvSpPr txBox="1"/>
            <p:nvPr/>
          </p:nvSpPr>
          <p:spPr>
            <a:xfrm>
              <a:off x="3977268" y="2853664"/>
              <a:ext cx="1071834" cy="430887"/>
            </a:xfrm>
            <a:prstGeom prst="rect">
              <a:avLst/>
            </a:prstGeom>
            <a:noFill/>
          </p:spPr>
          <p:txBody>
            <a:bodyPr wrap="square" rtlCol="0">
              <a:spAutoFit/>
            </a:bodyPr>
            <a:lstStyle/>
            <a:p>
              <a:pPr algn="ctr"/>
              <a:r>
                <a:rPr kumimoji="1" lang="en-US" altLang="ja-JP" sz="1100" dirty="0">
                  <a:solidFill>
                    <a:srgbClr val="FF0000"/>
                  </a:solidFill>
                </a:rPr>
                <a:t>-</a:t>
              </a:r>
              <a:r>
                <a:rPr lang="ja-JP" altLang="en-US" sz="1100" dirty="0">
                  <a:solidFill>
                    <a:srgbClr val="FF0000"/>
                  </a:solidFill>
                </a:rPr>
                <a:t> </a:t>
              </a:r>
              <a:r>
                <a:rPr lang="en-US" altLang="ja-JP" sz="1100" dirty="0">
                  <a:solidFill>
                    <a:srgbClr val="FF0000"/>
                  </a:solidFill>
                </a:rPr>
                <a:t>-</a:t>
              </a:r>
              <a:r>
                <a:rPr lang="ja-JP" altLang="en-US" sz="1100" dirty="0">
                  <a:solidFill>
                    <a:srgbClr val="FF0000"/>
                  </a:solidFill>
                </a:rPr>
                <a:t> </a:t>
              </a:r>
              <a:r>
                <a:rPr lang="ja-JP" altLang="en-US" sz="1100" b="1" i="0" dirty="0">
                  <a:solidFill>
                    <a:srgbClr val="FF0000"/>
                  </a:solidFill>
                  <a:effectLst/>
                  <a:latin typeface="Source Sans Pro" panose="020B0503030403020204" pitchFamily="34" charset="0"/>
                </a:rPr>
                <a:t>∨</a:t>
              </a:r>
            </a:p>
            <a:p>
              <a:pPr algn="ctr"/>
              <a:r>
                <a:rPr kumimoji="1" lang="en-US" altLang="ja-JP" sz="1100" dirty="0">
                  <a:solidFill>
                    <a:srgbClr val="FF0000"/>
                  </a:solidFill>
                </a:rPr>
                <a:t> </a:t>
              </a:r>
            </a:p>
          </p:txBody>
        </p:sp>
      </p:grpSp>
      <p:grpSp>
        <p:nvGrpSpPr>
          <p:cNvPr id="74" name="グループ化 73">
            <a:extLst>
              <a:ext uri="{FF2B5EF4-FFF2-40B4-BE49-F238E27FC236}">
                <a16:creationId xmlns:a16="http://schemas.microsoft.com/office/drawing/2014/main" id="{34A29242-89BE-B8A7-6C10-3AC6679682DC}"/>
              </a:ext>
            </a:extLst>
          </p:cNvPr>
          <p:cNvGrpSpPr/>
          <p:nvPr/>
        </p:nvGrpSpPr>
        <p:grpSpPr>
          <a:xfrm>
            <a:off x="3509479" y="2603663"/>
            <a:ext cx="1090124" cy="261610"/>
            <a:chOff x="3958978" y="2853664"/>
            <a:chExt cx="1090124" cy="261610"/>
          </a:xfrm>
        </p:grpSpPr>
        <p:sp>
          <p:nvSpPr>
            <p:cNvPr id="75" name="四角形: 角を丸くする 74">
              <a:extLst>
                <a:ext uri="{FF2B5EF4-FFF2-40B4-BE49-F238E27FC236}">
                  <a16:creationId xmlns:a16="http://schemas.microsoft.com/office/drawing/2014/main" id="{850ABEDB-82F0-13A1-26B1-4FDF6F2443BB}"/>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685C19B0-282D-7924-55CD-CCB3CF1E9448}"/>
                </a:ext>
              </a:extLst>
            </p:cNvPr>
            <p:cNvSpPr txBox="1"/>
            <p:nvPr/>
          </p:nvSpPr>
          <p:spPr>
            <a:xfrm>
              <a:off x="3977268" y="2853664"/>
              <a:ext cx="1071834" cy="261610"/>
            </a:xfrm>
            <a:prstGeom prst="rect">
              <a:avLst/>
            </a:prstGeom>
            <a:noFill/>
          </p:spPr>
          <p:txBody>
            <a:bodyPr wrap="square" rtlCol="0">
              <a:spAutoFit/>
            </a:bodyPr>
            <a:lstStyle/>
            <a:p>
              <a:pPr algn="ctr"/>
              <a:r>
                <a:rPr kumimoji="1" lang="en-US" altLang="ja-JP" sz="1100" dirty="0">
                  <a:solidFill>
                    <a:srgbClr val="FF0000"/>
                  </a:solidFill>
                </a:rPr>
                <a:t>-</a:t>
              </a:r>
              <a:r>
                <a:rPr lang="ja-JP" altLang="en-US" sz="1100" dirty="0">
                  <a:solidFill>
                    <a:srgbClr val="FF0000"/>
                  </a:solidFill>
                </a:rPr>
                <a:t> </a:t>
              </a:r>
              <a:r>
                <a:rPr lang="en-US" altLang="ja-JP" sz="1100" dirty="0">
                  <a:solidFill>
                    <a:srgbClr val="FF0000"/>
                  </a:solidFill>
                </a:rPr>
                <a:t>-</a:t>
              </a:r>
              <a:r>
                <a:rPr lang="ja-JP" altLang="en-US" sz="1100" dirty="0">
                  <a:solidFill>
                    <a:srgbClr val="FF0000"/>
                  </a:solidFill>
                </a:rPr>
                <a:t> </a:t>
              </a:r>
              <a:r>
                <a:rPr lang="ja-JP" altLang="en-US" sz="1100" b="1" i="0" dirty="0">
                  <a:solidFill>
                    <a:srgbClr val="FF0000"/>
                  </a:solidFill>
                  <a:effectLst/>
                  <a:latin typeface="Source Sans Pro" panose="020B0503030403020204" pitchFamily="34" charset="0"/>
                </a:rPr>
                <a:t>∨</a:t>
              </a:r>
            </a:p>
          </p:txBody>
        </p:sp>
      </p:grpSp>
      <p:grpSp>
        <p:nvGrpSpPr>
          <p:cNvPr id="80" name="グループ化 79">
            <a:extLst>
              <a:ext uri="{FF2B5EF4-FFF2-40B4-BE49-F238E27FC236}">
                <a16:creationId xmlns:a16="http://schemas.microsoft.com/office/drawing/2014/main" id="{C4FECD33-B348-0E36-C674-72686061F369}"/>
              </a:ext>
            </a:extLst>
          </p:cNvPr>
          <p:cNvGrpSpPr/>
          <p:nvPr/>
        </p:nvGrpSpPr>
        <p:grpSpPr>
          <a:xfrm>
            <a:off x="3509478" y="3143209"/>
            <a:ext cx="1090124" cy="261610"/>
            <a:chOff x="3958978" y="2853664"/>
            <a:chExt cx="1090124" cy="261610"/>
          </a:xfrm>
        </p:grpSpPr>
        <p:sp>
          <p:nvSpPr>
            <p:cNvPr id="81" name="四角形: 角を丸くする 80">
              <a:extLst>
                <a:ext uri="{FF2B5EF4-FFF2-40B4-BE49-F238E27FC236}">
                  <a16:creationId xmlns:a16="http://schemas.microsoft.com/office/drawing/2014/main" id="{701CB1BC-365D-D3ED-82A3-5E3E097BB375}"/>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BDD34F-B433-1D49-49EE-9DE34FF1444A}"/>
                </a:ext>
              </a:extLst>
            </p:cNvPr>
            <p:cNvSpPr txBox="1"/>
            <p:nvPr/>
          </p:nvSpPr>
          <p:spPr>
            <a:xfrm>
              <a:off x="3977268" y="2853664"/>
              <a:ext cx="1071834" cy="261610"/>
            </a:xfrm>
            <a:prstGeom prst="rect">
              <a:avLst/>
            </a:prstGeom>
            <a:noFill/>
          </p:spPr>
          <p:txBody>
            <a:bodyPr wrap="square" rtlCol="0">
              <a:spAutoFit/>
            </a:bodyPr>
            <a:lstStyle/>
            <a:p>
              <a:pPr algn="ctr"/>
              <a:r>
                <a:rPr kumimoji="1" lang="en-US" altLang="ja-JP" sz="1100" dirty="0">
                  <a:solidFill>
                    <a:srgbClr val="FF0000"/>
                  </a:solidFill>
                </a:rPr>
                <a:t>-</a:t>
              </a:r>
              <a:r>
                <a:rPr lang="ja-JP" altLang="en-US" sz="1100" dirty="0">
                  <a:solidFill>
                    <a:srgbClr val="FF0000"/>
                  </a:solidFill>
                </a:rPr>
                <a:t> </a:t>
              </a:r>
              <a:r>
                <a:rPr lang="en-US" altLang="ja-JP" sz="1100" dirty="0">
                  <a:solidFill>
                    <a:srgbClr val="FF0000"/>
                  </a:solidFill>
                </a:rPr>
                <a:t>-</a:t>
              </a:r>
              <a:r>
                <a:rPr lang="ja-JP" altLang="en-US" sz="1100" dirty="0">
                  <a:solidFill>
                    <a:srgbClr val="FF0000"/>
                  </a:solidFill>
                </a:rPr>
                <a:t> </a:t>
              </a:r>
              <a:r>
                <a:rPr lang="ja-JP" altLang="en-US" sz="1100" b="1" i="0" dirty="0">
                  <a:solidFill>
                    <a:srgbClr val="FF0000"/>
                  </a:solidFill>
                  <a:effectLst/>
                  <a:latin typeface="Source Sans Pro" panose="020B0503030403020204" pitchFamily="34" charset="0"/>
                </a:rPr>
                <a:t>∨</a:t>
              </a:r>
            </a:p>
          </p:txBody>
        </p:sp>
      </p:grpSp>
      <p:grpSp>
        <p:nvGrpSpPr>
          <p:cNvPr id="83" name="グループ化 82">
            <a:extLst>
              <a:ext uri="{FF2B5EF4-FFF2-40B4-BE49-F238E27FC236}">
                <a16:creationId xmlns:a16="http://schemas.microsoft.com/office/drawing/2014/main" id="{3E93F8C3-765D-513D-3256-06FE3B36B890}"/>
              </a:ext>
            </a:extLst>
          </p:cNvPr>
          <p:cNvGrpSpPr/>
          <p:nvPr/>
        </p:nvGrpSpPr>
        <p:grpSpPr>
          <a:xfrm>
            <a:off x="5416069" y="3892063"/>
            <a:ext cx="483072" cy="261610"/>
            <a:chOff x="3958978" y="2853664"/>
            <a:chExt cx="1090124" cy="261610"/>
          </a:xfrm>
        </p:grpSpPr>
        <p:sp>
          <p:nvSpPr>
            <p:cNvPr id="84" name="四角形: 角を丸くする 83">
              <a:extLst>
                <a:ext uri="{FF2B5EF4-FFF2-40B4-BE49-F238E27FC236}">
                  <a16:creationId xmlns:a16="http://schemas.microsoft.com/office/drawing/2014/main" id="{91AD6786-70A9-F8FF-7FE2-045ABC15C2FF}"/>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A672417F-D4C1-766B-81BD-C688A7AC585D}"/>
                </a:ext>
              </a:extLst>
            </p:cNvPr>
            <p:cNvSpPr txBox="1"/>
            <p:nvPr/>
          </p:nvSpPr>
          <p:spPr>
            <a:xfrm>
              <a:off x="3977268" y="2853664"/>
              <a:ext cx="1071834" cy="261610"/>
            </a:xfrm>
            <a:prstGeom prst="rect">
              <a:avLst/>
            </a:prstGeom>
            <a:noFill/>
          </p:spPr>
          <p:txBody>
            <a:bodyPr wrap="square" rtlCol="0">
              <a:spAutoFit/>
            </a:bodyPr>
            <a:lstStyle/>
            <a:p>
              <a:pPr algn="ctr"/>
              <a:r>
                <a:rPr kumimoji="1" lang="ja-JP" altLang="en-US" sz="1100" dirty="0">
                  <a:solidFill>
                    <a:srgbClr val="FF0000"/>
                  </a:solidFill>
                </a:rPr>
                <a:t>開始</a:t>
              </a:r>
              <a:endParaRPr kumimoji="1" lang="en-US" altLang="ja-JP" sz="1100" dirty="0">
                <a:solidFill>
                  <a:srgbClr val="FF0000"/>
                </a:solidFill>
              </a:endParaRPr>
            </a:p>
          </p:txBody>
        </p:sp>
      </p:grpSp>
      <p:grpSp>
        <p:nvGrpSpPr>
          <p:cNvPr id="86" name="グループ化 85">
            <a:extLst>
              <a:ext uri="{FF2B5EF4-FFF2-40B4-BE49-F238E27FC236}">
                <a16:creationId xmlns:a16="http://schemas.microsoft.com/office/drawing/2014/main" id="{7C08D261-3FAA-D015-2877-1BB33648360B}"/>
              </a:ext>
            </a:extLst>
          </p:cNvPr>
          <p:cNvGrpSpPr/>
          <p:nvPr/>
        </p:nvGrpSpPr>
        <p:grpSpPr>
          <a:xfrm>
            <a:off x="7842703" y="3886920"/>
            <a:ext cx="345467" cy="337003"/>
            <a:chOff x="7842703" y="3886920"/>
            <a:chExt cx="345467" cy="337003"/>
          </a:xfrm>
        </p:grpSpPr>
        <p:sp>
          <p:nvSpPr>
            <p:cNvPr id="87" name="楕円 86">
              <a:extLst>
                <a:ext uri="{FF2B5EF4-FFF2-40B4-BE49-F238E27FC236}">
                  <a16:creationId xmlns:a16="http://schemas.microsoft.com/office/drawing/2014/main" id="{43261AA5-EA18-D568-CFCC-7D6A309A5C17}"/>
                </a:ext>
              </a:extLst>
            </p:cNvPr>
            <p:cNvSpPr/>
            <p:nvPr/>
          </p:nvSpPr>
          <p:spPr>
            <a:xfrm>
              <a:off x="7842703" y="3886920"/>
              <a:ext cx="337003" cy="3370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506FF8AA-C41A-0190-0BF1-4C42EE3A0BC9}"/>
                </a:ext>
              </a:extLst>
            </p:cNvPr>
            <p:cNvSpPr txBox="1"/>
            <p:nvPr/>
          </p:nvSpPr>
          <p:spPr>
            <a:xfrm>
              <a:off x="7851167" y="3934201"/>
              <a:ext cx="337003" cy="261610"/>
            </a:xfrm>
            <a:prstGeom prst="rect">
              <a:avLst/>
            </a:prstGeom>
            <a:noFill/>
          </p:spPr>
          <p:txBody>
            <a:bodyPr wrap="square" rtlCol="0">
              <a:spAutoFit/>
            </a:bodyPr>
            <a:lstStyle/>
            <a:p>
              <a:r>
                <a:rPr lang="ja-JP" altLang="en-US" sz="1100" b="1" dirty="0"/>
                <a:t>？</a:t>
              </a:r>
              <a:endParaRPr kumimoji="1" lang="en-US" altLang="ja-JP" sz="1100" b="1" dirty="0"/>
            </a:p>
          </p:txBody>
        </p:sp>
      </p:grpSp>
      <p:sp>
        <p:nvSpPr>
          <p:cNvPr id="89" name="テキスト ボックス 88">
            <a:extLst>
              <a:ext uri="{FF2B5EF4-FFF2-40B4-BE49-F238E27FC236}">
                <a16:creationId xmlns:a16="http://schemas.microsoft.com/office/drawing/2014/main" id="{DA3A721B-4520-2068-2857-A127B483945A}"/>
              </a:ext>
            </a:extLst>
          </p:cNvPr>
          <p:cNvSpPr txBox="1"/>
          <p:nvPr/>
        </p:nvSpPr>
        <p:spPr>
          <a:xfrm>
            <a:off x="6294990" y="1722185"/>
            <a:ext cx="1658593" cy="261610"/>
          </a:xfrm>
          <a:prstGeom prst="rect">
            <a:avLst/>
          </a:prstGeom>
          <a:noFill/>
        </p:spPr>
        <p:txBody>
          <a:bodyPr wrap="square" rtlCol="0">
            <a:spAutoFit/>
          </a:bodyPr>
          <a:lstStyle/>
          <a:p>
            <a:r>
              <a:rPr lang="ja-JP" altLang="en-US" sz="1100" dirty="0">
                <a:solidFill>
                  <a:srgbClr val="FF0000"/>
                </a:solidFill>
              </a:rPr>
              <a:t>評価ランク一覧</a:t>
            </a:r>
            <a:endParaRPr kumimoji="1" lang="en-US" altLang="ja-JP" sz="1100" dirty="0">
              <a:solidFill>
                <a:srgbClr val="FF0000"/>
              </a:solidFill>
            </a:endParaRPr>
          </a:p>
        </p:txBody>
      </p:sp>
      <p:sp>
        <p:nvSpPr>
          <p:cNvPr id="90" name="スクロール: 縦 89">
            <a:extLst>
              <a:ext uri="{FF2B5EF4-FFF2-40B4-BE49-F238E27FC236}">
                <a16:creationId xmlns:a16="http://schemas.microsoft.com/office/drawing/2014/main" id="{6B6172A2-2121-2D72-CCFD-B0D03DA9D388}"/>
              </a:ext>
            </a:extLst>
          </p:cNvPr>
          <p:cNvSpPr/>
          <p:nvPr/>
        </p:nvSpPr>
        <p:spPr>
          <a:xfrm>
            <a:off x="6292858" y="2066953"/>
            <a:ext cx="1774695" cy="1558446"/>
          </a:xfrm>
          <a:prstGeom prst="verticalScrol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6E870A18-3531-CBC2-2DF1-9958E5DC12B2}"/>
              </a:ext>
            </a:extLst>
          </p:cNvPr>
          <p:cNvSpPr txBox="1"/>
          <p:nvPr/>
        </p:nvSpPr>
        <p:spPr>
          <a:xfrm>
            <a:off x="6656729" y="2314437"/>
            <a:ext cx="1039311" cy="1277273"/>
          </a:xfrm>
          <a:prstGeom prst="rect">
            <a:avLst/>
          </a:prstGeom>
          <a:noFill/>
        </p:spPr>
        <p:txBody>
          <a:bodyPr wrap="square" rtlCol="0">
            <a:spAutoFit/>
          </a:bodyPr>
          <a:lstStyle/>
          <a:p>
            <a:r>
              <a:rPr lang="ja-JP" altLang="en-US" sz="1100" dirty="0">
                <a:solidFill>
                  <a:srgbClr val="FF0000"/>
                </a:solidFill>
              </a:rPr>
              <a:t>初段 ・・・ 優良</a:t>
            </a:r>
            <a:endParaRPr lang="en-US" altLang="ja-JP" sz="1100" dirty="0">
              <a:solidFill>
                <a:srgbClr val="FF0000"/>
              </a:solidFill>
            </a:endParaRPr>
          </a:p>
          <a:p>
            <a:r>
              <a:rPr kumimoji="1" lang="en-US" altLang="ja-JP" sz="1100" dirty="0">
                <a:solidFill>
                  <a:srgbClr val="FF0000"/>
                </a:solidFill>
              </a:rPr>
              <a:t>1</a:t>
            </a:r>
            <a:r>
              <a:rPr kumimoji="1" lang="ja-JP" altLang="en-US" sz="1100" dirty="0">
                <a:solidFill>
                  <a:srgbClr val="FF0000"/>
                </a:solidFill>
              </a:rPr>
              <a:t>級</a:t>
            </a:r>
            <a:endParaRPr kumimoji="1" lang="en-US" altLang="ja-JP" sz="1100" dirty="0">
              <a:solidFill>
                <a:srgbClr val="FF0000"/>
              </a:solidFill>
            </a:endParaRPr>
          </a:p>
          <a:p>
            <a:r>
              <a:rPr lang="ja-JP" altLang="en-US" sz="1100" dirty="0">
                <a:solidFill>
                  <a:srgbClr val="FF0000"/>
                </a:solidFill>
              </a:rPr>
              <a:t>準</a:t>
            </a:r>
            <a:r>
              <a:rPr lang="en-US" altLang="ja-JP" sz="1100" dirty="0">
                <a:solidFill>
                  <a:srgbClr val="FF0000"/>
                </a:solidFill>
              </a:rPr>
              <a:t>1</a:t>
            </a:r>
            <a:r>
              <a:rPr lang="ja-JP" altLang="en-US" sz="1100" dirty="0">
                <a:solidFill>
                  <a:srgbClr val="FF0000"/>
                </a:solidFill>
              </a:rPr>
              <a:t>級</a:t>
            </a:r>
            <a:endParaRPr kumimoji="1" lang="en-US" altLang="ja-JP" sz="1100" dirty="0">
              <a:solidFill>
                <a:srgbClr val="FF0000"/>
              </a:solidFill>
            </a:endParaRPr>
          </a:p>
          <a:p>
            <a:r>
              <a:rPr lang="en-US" altLang="ja-JP" sz="1100" dirty="0">
                <a:solidFill>
                  <a:srgbClr val="FF0000"/>
                </a:solidFill>
              </a:rPr>
              <a:t>2</a:t>
            </a:r>
            <a:r>
              <a:rPr lang="ja-JP" altLang="en-US" sz="1100" dirty="0">
                <a:solidFill>
                  <a:srgbClr val="FF0000"/>
                </a:solidFill>
              </a:rPr>
              <a:t>級   ・・・ 可</a:t>
            </a:r>
            <a:endParaRPr lang="en-US" altLang="ja-JP" sz="1100" dirty="0">
              <a:solidFill>
                <a:srgbClr val="FF0000"/>
              </a:solidFill>
            </a:endParaRPr>
          </a:p>
          <a:p>
            <a:r>
              <a:rPr lang="ja-JP" altLang="en-US" sz="1100" dirty="0">
                <a:solidFill>
                  <a:srgbClr val="FF0000"/>
                </a:solidFill>
              </a:rPr>
              <a:t>準</a:t>
            </a:r>
            <a:r>
              <a:rPr lang="en-US" altLang="ja-JP" sz="1100" dirty="0">
                <a:solidFill>
                  <a:srgbClr val="FF0000"/>
                </a:solidFill>
              </a:rPr>
              <a:t>2</a:t>
            </a:r>
            <a:r>
              <a:rPr lang="ja-JP" altLang="en-US" sz="1100" dirty="0">
                <a:solidFill>
                  <a:srgbClr val="FF0000"/>
                </a:solidFill>
              </a:rPr>
              <a:t>級</a:t>
            </a:r>
            <a:endParaRPr lang="en-US" altLang="ja-JP" sz="1100" dirty="0">
              <a:solidFill>
                <a:srgbClr val="FF0000"/>
              </a:solidFill>
            </a:endParaRPr>
          </a:p>
          <a:p>
            <a:r>
              <a:rPr kumimoji="1" lang="en-US" altLang="ja-JP" sz="1100" dirty="0">
                <a:solidFill>
                  <a:srgbClr val="FF0000"/>
                </a:solidFill>
              </a:rPr>
              <a:t>3</a:t>
            </a:r>
            <a:r>
              <a:rPr kumimoji="1" lang="ja-JP" altLang="en-US" sz="1100" dirty="0">
                <a:solidFill>
                  <a:srgbClr val="FF0000"/>
                </a:solidFill>
              </a:rPr>
              <a:t>級</a:t>
            </a:r>
            <a:endParaRPr kumimoji="1" lang="en-US" altLang="ja-JP" sz="1100" dirty="0">
              <a:solidFill>
                <a:srgbClr val="FF0000"/>
              </a:solidFill>
            </a:endParaRPr>
          </a:p>
          <a:p>
            <a:r>
              <a:rPr lang="en-US" altLang="ja-JP" sz="1100" dirty="0">
                <a:solidFill>
                  <a:srgbClr val="FF0000"/>
                </a:solidFill>
              </a:rPr>
              <a:t>4</a:t>
            </a:r>
            <a:r>
              <a:rPr lang="ja-JP" altLang="en-US" sz="1100" dirty="0">
                <a:solidFill>
                  <a:srgbClr val="FF0000"/>
                </a:solidFill>
              </a:rPr>
              <a:t>級</a:t>
            </a:r>
            <a:endParaRPr kumimoji="1" lang="en-US" altLang="ja-JP" sz="1100" dirty="0">
              <a:solidFill>
                <a:srgbClr val="FF0000"/>
              </a:solidFill>
            </a:endParaRPr>
          </a:p>
        </p:txBody>
      </p:sp>
      <p:cxnSp>
        <p:nvCxnSpPr>
          <p:cNvPr id="92" name="直線矢印コネクタ 91">
            <a:extLst>
              <a:ext uri="{FF2B5EF4-FFF2-40B4-BE49-F238E27FC236}">
                <a16:creationId xmlns:a16="http://schemas.microsoft.com/office/drawing/2014/main" id="{A729B151-0CBB-753C-9D5E-74CA6FDCCDFD}"/>
              </a:ext>
            </a:extLst>
          </p:cNvPr>
          <p:cNvCxnSpPr>
            <a:cxnSpLocks/>
          </p:cNvCxnSpPr>
          <p:nvPr/>
        </p:nvCxnSpPr>
        <p:spPr>
          <a:xfrm flipH="1">
            <a:off x="1210663" y="3986784"/>
            <a:ext cx="2441" cy="974975"/>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953CDECD-735D-6A0C-8783-96AEFE772F10}"/>
              </a:ext>
            </a:extLst>
          </p:cNvPr>
          <p:cNvCxnSpPr>
            <a:cxnSpLocks/>
          </p:cNvCxnSpPr>
          <p:nvPr/>
        </p:nvCxnSpPr>
        <p:spPr>
          <a:xfrm>
            <a:off x="1222855" y="4017841"/>
            <a:ext cx="4111145"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0" name="グループ化 99">
            <a:extLst>
              <a:ext uri="{FF2B5EF4-FFF2-40B4-BE49-F238E27FC236}">
                <a16:creationId xmlns:a16="http://schemas.microsoft.com/office/drawing/2014/main" id="{4515F370-F59B-9BB8-2A00-260D7E2B0617}"/>
              </a:ext>
            </a:extLst>
          </p:cNvPr>
          <p:cNvGrpSpPr/>
          <p:nvPr/>
        </p:nvGrpSpPr>
        <p:grpSpPr>
          <a:xfrm>
            <a:off x="7612380" y="1759176"/>
            <a:ext cx="567326" cy="184666"/>
            <a:chOff x="3958978" y="2822662"/>
            <a:chExt cx="1090124" cy="354838"/>
          </a:xfrm>
        </p:grpSpPr>
        <p:sp>
          <p:nvSpPr>
            <p:cNvPr id="101" name="四角形: 角を丸くする 100">
              <a:extLst>
                <a:ext uri="{FF2B5EF4-FFF2-40B4-BE49-F238E27FC236}">
                  <a16:creationId xmlns:a16="http://schemas.microsoft.com/office/drawing/2014/main" id="{521CB320-1460-F4C1-0C5B-569B3F0AB6E4}"/>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715E39C9-0319-49C7-82E6-3D235B73E66D}"/>
                </a:ext>
              </a:extLst>
            </p:cNvPr>
            <p:cNvSpPr txBox="1"/>
            <p:nvPr/>
          </p:nvSpPr>
          <p:spPr>
            <a:xfrm>
              <a:off x="3977269" y="2822662"/>
              <a:ext cx="1071833" cy="354838"/>
            </a:xfrm>
            <a:prstGeom prst="rect">
              <a:avLst/>
            </a:prstGeom>
            <a:noFill/>
          </p:spPr>
          <p:txBody>
            <a:bodyPr wrap="square" rtlCol="0">
              <a:spAutoFit/>
            </a:bodyPr>
            <a:lstStyle/>
            <a:p>
              <a:pPr algn="ctr"/>
              <a:r>
                <a:rPr kumimoji="1" lang="ja-JP" altLang="en-US" sz="600" dirty="0">
                  <a:solidFill>
                    <a:srgbClr val="FF0000"/>
                  </a:solidFill>
                </a:rPr>
                <a:t>戻る</a:t>
              </a:r>
              <a:endParaRPr kumimoji="1" lang="en-US" altLang="ja-JP" sz="600" dirty="0">
                <a:solidFill>
                  <a:srgbClr val="FF0000"/>
                </a:solidFill>
              </a:endParaRPr>
            </a:p>
          </p:txBody>
        </p:sp>
      </p:grpSp>
      <p:sp>
        <p:nvSpPr>
          <p:cNvPr id="103" name="テキスト ボックス 102">
            <a:extLst>
              <a:ext uri="{FF2B5EF4-FFF2-40B4-BE49-F238E27FC236}">
                <a16:creationId xmlns:a16="http://schemas.microsoft.com/office/drawing/2014/main" id="{A39AEA6C-1827-34A0-B4D4-4A00707C184C}"/>
              </a:ext>
            </a:extLst>
          </p:cNvPr>
          <p:cNvSpPr txBox="1"/>
          <p:nvPr/>
        </p:nvSpPr>
        <p:spPr>
          <a:xfrm>
            <a:off x="6730097" y="1174620"/>
            <a:ext cx="1545500" cy="553998"/>
          </a:xfrm>
          <a:prstGeom prst="rect">
            <a:avLst/>
          </a:prstGeom>
          <a:noFill/>
        </p:spPr>
        <p:txBody>
          <a:bodyPr wrap="square" rtlCol="0">
            <a:spAutoFit/>
          </a:bodyPr>
          <a:lstStyle/>
          <a:p>
            <a:pPr algn="r"/>
            <a:r>
              <a:rPr lang="ja-JP" altLang="en-US" sz="1000" dirty="0">
                <a:solidFill>
                  <a:srgbClr val="FF0000"/>
                </a:solidFill>
              </a:rPr>
              <a:t>ログイン名：○○</a:t>
            </a:r>
            <a:endParaRPr lang="en-US" altLang="ja-JP" sz="1000" dirty="0">
              <a:solidFill>
                <a:srgbClr val="FF0000"/>
              </a:solidFill>
            </a:endParaRPr>
          </a:p>
          <a:p>
            <a:pPr algn="r"/>
            <a:r>
              <a:rPr lang="ja-JP" altLang="en-US" sz="1000" dirty="0">
                <a:solidFill>
                  <a:srgbClr val="FF0000"/>
                </a:solidFill>
              </a:rPr>
              <a:t>直近</a:t>
            </a:r>
            <a:r>
              <a:rPr lang="en-US" altLang="ja-JP" sz="1000" dirty="0">
                <a:solidFill>
                  <a:srgbClr val="FF0000"/>
                </a:solidFill>
              </a:rPr>
              <a:t>100</a:t>
            </a:r>
            <a:r>
              <a:rPr lang="ja-JP" altLang="en-US" sz="1000" dirty="0">
                <a:solidFill>
                  <a:srgbClr val="FF0000"/>
                </a:solidFill>
              </a:rPr>
              <a:t>問 正答率○○</a:t>
            </a:r>
            <a:r>
              <a:rPr lang="en-US" altLang="ja-JP" sz="1000" dirty="0">
                <a:solidFill>
                  <a:srgbClr val="FF0000"/>
                </a:solidFill>
              </a:rPr>
              <a:t>%</a:t>
            </a:r>
          </a:p>
          <a:p>
            <a:pPr algn="r"/>
            <a:r>
              <a:rPr kumimoji="1" lang="en-US" altLang="ja-JP" sz="1000" dirty="0">
                <a:solidFill>
                  <a:srgbClr val="FF0000"/>
                </a:solidFill>
              </a:rPr>
              <a:t>R</a:t>
            </a:r>
            <a:r>
              <a:rPr lang="en-US" altLang="ja-JP" sz="1000" dirty="0">
                <a:solidFill>
                  <a:srgbClr val="FF0000"/>
                </a:solidFill>
              </a:rPr>
              <a:t>est Time:</a:t>
            </a:r>
            <a:r>
              <a:rPr lang="ja-JP" altLang="en-US" sz="1000" dirty="0">
                <a:solidFill>
                  <a:srgbClr val="FF0000"/>
                </a:solidFill>
              </a:rPr>
              <a:t>　</a:t>
            </a:r>
            <a:r>
              <a:rPr lang="en-US" altLang="ja-JP" sz="1000" dirty="0">
                <a:solidFill>
                  <a:srgbClr val="FF0000"/>
                </a:solidFill>
              </a:rPr>
              <a:t>00:00</a:t>
            </a:r>
            <a:endParaRPr kumimoji="1" lang="en-US" altLang="ja-JP" sz="1000" dirty="0">
              <a:solidFill>
                <a:srgbClr val="FF0000"/>
              </a:solidFill>
            </a:endParaRPr>
          </a:p>
        </p:txBody>
      </p:sp>
      <p:grpSp>
        <p:nvGrpSpPr>
          <p:cNvPr id="104" name="グループ化 103">
            <a:extLst>
              <a:ext uri="{FF2B5EF4-FFF2-40B4-BE49-F238E27FC236}">
                <a16:creationId xmlns:a16="http://schemas.microsoft.com/office/drawing/2014/main" id="{98ABEF74-21B8-4C75-4522-A6B8CAC1D1DB}"/>
              </a:ext>
            </a:extLst>
          </p:cNvPr>
          <p:cNvGrpSpPr/>
          <p:nvPr/>
        </p:nvGrpSpPr>
        <p:grpSpPr>
          <a:xfrm>
            <a:off x="10591751" y="4650131"/>
            <a:ext cx="1786103" cy="1453140"/>
            <a:chOff x="9989585" y="4748947"/>
            <a:chExt cx="1695871" cy="1453140"/>
          </a:xfrm>
        </p:grpSpPr>
        <p:pic>
          <p:nvPicPr>
            <p:cNvPr id="109" name="図 108">
              <a:extLst>
                <a:ext uri="{FF2B5EF4-FFF2-40B4-BE49-F238E27FC236}">
                  <a16:creationId xmlns:a16="http://schemas.microsoft.com/office/drawing/2014/main" id="{0B4D3A33-98CC-B9BA-C7FF-211292D96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110" name="テキスト ボックス 109">
              <a:extLst>
                <a:ext uri="{FF2B5EF4-FFF2-40B4-BE49-F238E27FC236}">
                  <a16:creationId xmlns:a16="http://schemas.microsoft.com/office/drawing/2014/main" id="{3236372F-3757-8F3D-146D-6CDF2C329DB6}"/>
                </a:ext>
              </a:extLst>
            </p:cNvPr>
            <p:cNvSpPr txBox="1"/>
            <p:nvPr/>
          </p:nvSpPr>
          <p:spPr>
            <a:xfrm>
              <a:off x="9989585"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DB3:</a:t>
              </a:r>
              <a:r>
                <a:rPr lang="ja-JP" altLang="en-US" sz="1200" dirty="0">
                  <a:latin typeface="游ゴシック" panose="020B0400000000000000" pitchFamily="50" charset="-128"/>
                  <a:ea typeface="游ゴシック" panose="020B0400000000000000" pitchFamily="50" charset="-128"/>
                  <a:cs typeface="Arial" panose="020B0604020202020204" pitchFamily="34" charset="0"/>
                </a:rPr>
                <a:t>タイピング記録</a:t>
              </a:r>
              <a:endParaRPr lang="en-US" altLang="ja-JP"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cxnSp>
        <p:nvCxnSpPr>
          <p:cNvPr id="111" name="直線矢印コネクタ 110">
            <a:extLst>
              <a:ext uri="{FF2B5EF4-FFF2-40B4-BE49-F238E27FC236}">
                <a16:creationId xmlns:a16="http://schemas.microsoft.com/office/drawing/2014/main" id="{2C145144-B059-64DB-5934-0E72862EFD3E}"/>
              </a:ext>
            </a:extLst>
          </p:cNvPr>
          <p:cNvCxnSpPr>
            <a:cxnSpLocks/>
          </p:cNvCxnSpPr>
          <p:nvPr/>
        </p:nvCxnSpPr>
        <p:spPr>
          <a:xfrm flipV="1">
            <a:off x="8278740" y="1585791"/>
            <a:ext cx="0" cy="2905186"/>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A1532F32-F9A8-9BE1-D5C0-A25A3F755E61}"/>
              </a:ext>
            </a:extLst>
          </p:cNvPr>
          <p:cNvCxnSpPr>
            <a:cxnSpLocks/>
          </p:cNvCxnSpPr>
          <p:nvPr/>
        </p:nvCxnSpPr>
        <p:spPr>
          <a:xfrm flipV="1">
            <a:off x="11499460" y="3104159"/>
            <a:ext cx="0" cy="1629673"/>
          </a:xfrm>
          <a:prstGeom prst="straightConnector1">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3FE87C42-ED4F-7ED0-4346-9FC68423AF6F}"/>
              </a:ext>
            </a:extLst>
          </p:cNvPr>
          <p:cNvCxnSpPr>
            <a:cxnSpLocks/>
          </p:cNvCxnSpPr>
          <p:nvPr/>
        </p:nvCxnSpPr>
        <p:spPr>
          <a:xfrm>
            <a:off x="8278740" y="3093999"/>
            <a:ext cx="3242700" cy="4801"/>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F65BB3DF-CA2B-4119-CC3C-098B3845FBEE}"/>
              </a:ext>
            </a:extLst>
          </p:cNvPr>
          <p:cNvCxnSpPr>
            <a:cxnSpLocks/>
            <a:endCxn id="14" idx="0"/>
          </p:cNvCxnSpPr>
          <p:nvPr/>
        </p:nvCxnSpPr>
        <p:spPr>
          <a:xfrm>
            <a:off x="6096000" y="4640962"/>
            <a:ext cx="3758205" cy="0"/>
          </a:xfrm>
          <a:prstGeom prst="line">
            <a:avLst/>
          </a:prstGeom>
          <a:ln w="635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41E3245C-E683-4C27-2E18-A83413A8C386}"/>
              </a:ext>
            </a:extLst>
          </p:cNvPr>
          <p:cNvCxnSpPr>
            <a:cxnSpLocks/>
          </p:cNvCxnSpPr>
          <p:nvPr/>
        </p:nvCxnSpPr>
        <p:spPr>
          <a:xfrm flipV="1">
            <a:off x="9854204" y="4600637"/>
            <a:ext cx="0" cy="133195"/>
          </a:xfrm>
          <a:prstGeom prst="straightConnector1">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50923480-2B6E-EC95-BA50-29E7A891DE85}"/>
              </a:ext>
            </a:extLst>
          </p:cNvPr>
          <p:cNvCxnSpPr>
            <a:cxnSpLocks/>
          </p:cNvCxnSpPr>
          <p:nvPr/>
        </p:nvCxnSpPr>
        <p:spPr>
          <a:xfrm flipV="1">
            <a:off x="6116204" y="2217010"/>
            <a:ext cx="0" cy="2449516"/>
          </a:xfrm>
          <a:prstGeom prst="straightConnector1">
            <a:avLst/>
          </a:prstGeom>
          <a:ln w="63500">
            <a:solidFill>
              <a:schemeClr val="accent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2DADEB8F-CD89-65CF-09D9-44CCFD17E639}"/>
              </a:ext>
            </a:extLst>
          </p:cNvPr>
          <p:cNvCxnSpPr>
            <a:cxnSpLocks/>
          </p:cNvCxnSpPr>
          <p:nvPr/>
        </p:nvCxnSpPr>
        <p:spPr>
          <a:xfrm flipV="1">
            <a:off x="5781040" y="2217010"/>
            <a:ext cx="325062" cy="1791"/>
          </a:xfrm>
          <a:prstGeom prst="line">
            <a:avLst/>
          </a:prstGeom>
          <a:ln w="6350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140" name="四角形: 角を丸くする 139">
            <a:extLst>
              <a:ext uri="{FF2B5EF4-FFF2-40B4-BE49-F238E27FC236}">
                <a16:creationId xmlns:a16="http://schemas.microsoft.com/office/drawing/2014/main" id="{8657BBD9-1620-4FA8-3A04-8035320EE5AB}"/>
              </a:ext>
            </a:extLst>
          </p:cNvPr>
          <p:cNvSpPr/>
          <p:nvPr/>
        </p:nvSpPr>
        <p:spPr>
          <a:xfrm>
            <a:off x="472160" y="4836959"/>
            <a:ext cx="674126" cy="1253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四角形: 角を丸くする 140">
            <a:extLst>
              <a:ext uri="{FF2B5EF4-FFF2-40B4-BE49-F238E27FC236}">
                <a16:creationId xmlns:a16="http://schemas.microsoft.com/office/drawing/2014/main" id="{B38905CE-9417-3366-08EF-B692CE770EBB}"/>
              </a:ext>
            </a:extLst>
          </p:cNvPr>
          <p:cNvSpPr/>
          <p:nvPr/>
        </p:nvSpPr>
        <p:spPr>
          <a:xfrm>
            <a:off x="480138" y="5075567"/>
            <a:ext cx="674126" cy="4261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四角形: 角を丸くする 141">
            <a:extLst>
              <a:ext uri="{FF2B5EF4-FFF2-40B4-BE49-F238E27FC236}">
                <a16:creationId xmlns:a16="http://schemas.microsoft.com/office/drawing/2014/main" id="{F0438EE6-3533-825B-C097-18D4A0A3E294}"/>
              </a:ext>
            </a:extLst>
          </p:cNvPr>
          <p:cNvSpPr/>
          <p:nvPr/>
        </p:nvSpPr>
        <p:spPr>
          <a:xfrm>
            <a:off x="1271544" y="5074136"/>
            <a:ext cx="674126" cy="42612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四角形: 角を丸くする 142">
            <a:extLst>
              <a:ext uri="{FF2B5EF4-FFF2-40B4-BE49-F238E27FC236}">
                <a16:creationId xmlns:a16="http://schemas.microsoft.com/office/drawing/2014/main" id="{91D89283-8C38-AAE7-D172-0573F7CD0859}"/>
              </a:ext>
            </a:extLst>
          </p:cNvPr>
          <p:cNvSpPr/>
          <p:nvPr/>
        </p:nvSpPr>
        <p:spPr>
          <a:xfrm>
            <a:off x="1775251" y="5515824"/>
            <a:ext cx="147286"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18F1B9A6-1E6A-DF32-ECC0-387AD5CE23B4}"/>
              </a:ext>
            </a:extLst>
          </p:cNvPr>
          <p:cNvSpPr txBox="1"/>
          <p:nvPr/>
        </p:nvSpPr>
        <p:spPr>
          <a:xfrm>
            <a:off x="3292176" y="1450473"/>
            <a:ext cx="1590720" cy="261610"/>
          </a:xfrm>
          <a:prstGeom prst="rect">
            <a:avLst/>
          </a:prstGeom>
          <a:noFill/>
        </p:spPr>
        <p:txBody>
          <a:bodyPr wrap="square" rtlCol="0">
            <a:spAutoFit/>
          </a:bodyPr>
          <a:lstStyle/>
          <a:p>
            <a:r>
              <a:rPr lang="en-US" altLang="ja-JP" sz="800" dirty="0">
                <a:solidFill>
                  <a:srgbClr val="FF0000"/>
                </a:solidFill>
              </a:rPr>
              <a:t>- </a:t>
            </a:r>
            <a:r>
              <a:rPr lang="ja-JP" altLang="en-US" sz="800" dirty="0">
                <a:solidFill>
                  <a:srgbClr val="FF0000"/>
                </a:solidFill>
              </a:rPr>
              <a:t>タイピング訓練　設定 </a:t>
            </a:r>
            <a:r>
              <a:rPr lang="en-US" altLang="ja-JP" sz="1100" dirty="0">
                <a:solidFill>
                  <a:srgbClr val="FF0000"/>
                </a:solidFill>
              </a:rPr>
              <a:t>-</a:t>
            </a:r>
            <a:endParaRPr kumimoji="1" lang="en-US" altLang="ja-JP" sz="1100" dirty="0">
              <a:solidFill>
                <a:srgbClr val="FF0000"/>
              </a:solidFill>
            </a:endParaRPr>
          </a:p>
        </p:txBody>
      </p:sp>
    </p:spTree>
    <p:extLst>
      <p:ext uri="{BB962C8B-B14F-4D97-AF65-F5344CB8AC3E}">
        <p14:creationId xmlns:p14="http://schemas.microsoft.com/office/powerpoint/2010/main" val="285113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89091727-CDC4-9210-0BDC-E9F9E679D960}"/>
              </a:ext>
            </a:extLst>
          </p:cNvPr>
          <p:cNvSpPr txBox="1"/>
          <p:nvPr/>
        </p:nvSpPr>
        <p:spPr>
          <a:xfrm>
            <a:off x="3418580" y="2347101"/>
            <a:ext cx="2202075" cy="246221"/>
          </a:xfrm>
          <a:prstGeom prst="rect">
            <a:avLst/>
          </a:prstGeom>
          <a:noFill/>
        </p:spPr>
        <p:txBody>
          <a:bodyPr wrap="square" rtlCol="0">
            <a:spAutoFit/>
          </a:bodyPr>
          <a:lstStyle/>
          <a:p>
            <a:r>
              <a:rPr lang="ja-JP" altLang="en-US" sz="1000" dirty="0">
                <a:solidFill>
                  <a:srgbClr val="FF0000"/>
                </a:solidFill>
              </a:rPr>
              <a:t>サンプル</a:t>
            </a:r>
            <a:r>
              <a:rPr kumimoji="1" lang="ja-JP" altLang="en-US" sz="1000" dirty="0">
                <a:solidFill>
                  <a:srgbClr val="FF0000"/>
                </a:solidFill>
              </a:rPr>
              <a:t>表示</a:t>
            </a:r>
            <a:r>
              <a:rPr kumimoji="1" lang="en-US" altLang="ja-JP" sz="1000" dirty="0">
                <a:solidFill>
                  <a:srgbClr val="FF0000"/>
                </a:solidFill>
              </a:rPr>
              <a:t>:</a:t>
            </a:r>
            <a:r>
              <a:rPr kumimoji="1" lang="ja-JP" altLang="en-US" sz="1000" dirty="0">
                <a:solidFill>
                  <a:srgbClr val="FF0000"/>
                </a:solidFill>
              </a:rPr>
              <a:t> </a:t>
            </a:r>
            <a:r>
              <a:rPr lang="ja-JP" altLang="en-US" sz="1000" dirty="0">
                <a:solidFill>
                  <a:srgbClr val="FF0000"/>
                </a:solidFill>
              </a:rPr>
              <a:t>　　　　　</a:t>
            </a:r>
            <a:r>
              <a:rPr kumimoji="1" lang="en-US" altLang="ja-JP" sz="1000" dirty="0">
                <a:solidFill>
                  <a:srgbClr val="FF0000"/>
                </a:solidFill>
              </a:rPr>
              <a:t>ON/OFF</a:t>
            </a:r>
          </a:p>
        </p:txBody>
      </p:sp>
      <p:cxnSp>
        <p:nvCxnSpPr>
          <p:cNvPr id="111" name="直線コネクタ 110">
            <a:extLst>
              <a:ext uri="{FF2B5EF4-FFF2-40B4-BE49-F238E27FC236}">
                <a16:creationId xmlns:a16="http://schemas.microsoft.com/office/drawing/2014/main" id="{E41C88D3-9421-DD4A-21CA-BB9D67E7D81C}"/>
              </a:ext>
            </a:extLst>
          </p:cNvPr>
          <p:cNvCxnSpPr>
            <a:cxnSpLocks/>
          </p:cNvCxnSpPr>
          <p:nvPr/>
        </p:nvCxnSpPr>
        <p:spPr>
          <a:xfrm>
            <a:off x="7996177" y="5348947"/>
            <a:ext cx="3758205" cy="0"/>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EFD3DFB-C5B0-E8D7-2F7E-C0C9E85EAE4F}"/>
              </a:ext>
            </a:extLst>
          </p:cNvPr>
          <p:cNvSpPr txBox="1"/>
          <p:nvPr/>
        </p:nvSpPr>
        <p:spPr>
          <a:xfrm>
            <a:off x="223666" y="245659"/>
            <a:ext cx="6654653" cy="307777"/>
          </a:xfrm>
          <a:prstGeom prst="rect">
            <a:avLst/>
          </a:prstGeom>
          <a:noFill/>
        </p:spPr>
        <p:txBody>
          <a:bodyPr wrap="square" rtlCol="0">
            <a:spAutoFit/>
          </a:bodyPr>
          <a:lstStyle/>
          <a:p>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学習支援型入力アプリ仕様抽象イメージ図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3" name="正方形/長方形 2">
            <a:extLst>
              <a:ext uri="{FF2B5EF4-FFF2-40B4-BE49-F238E27FC236}">
                <a16:creationId xmlns:a16="http://schemas.microsoft.com/office/drawing/2014/main" id="{D31D8CEB-7111-1C44-523A-12D28EAE8D79}"/>
              </a:ext>
            </a:extLst>
          </p:cNvPr>
          <p:cNvSpPr/>
          <p:nvPr/>
        </p:nvSpPr>
        <p:spPr>
          <a:xfrm>
            <a:off x="3146983" y="997693"/>
            <a:ext cx="5318977" cy="338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9" name="グループ化 38">
            <a:extLst>
              <a:ext uri="{FF2B5EF4-FFF2-40B4-BE49-F238E27FC236}">
                <a16:creationId xmlns:a16="http://schemas.microsoft.com/office/drawing/2014/main" id="{042C00F7-31A7-5592-1833-463DEE20A290}"/>
              </a:ext>
            </a:extLst>
          </p:cNvPr>
          <p:cNvGrpSpPr/>
          <p:nvPr/>
        </p:nvGrpSpPr>
        <p:grpSpPr>
          <a:xfrm>
            <a:off x="10591751" y="4650131"/>
            <a:ext cx="1786103" cy="1453140"/>
            <a:chOff x="9989585" y="4748947"/>
            <a:chExt cx="1695871" cy="1453140"/>
          </a:xfrm>
        </p:grpSpPr>
        <p:pic>
          <p:nvPicPr>
            <p:cNvPr id="64" name="図 63">
              <a:extLst>
                <a:ext uri="{FF2B5EF4-FFF2-40B4-BE49-F238E27FC236}">
                  <a16:creationId xmlns:a16="http://schemas.microsoft.com/office/drawing/2014/main" id="{1AE3B0BD-AE4B-94EC-30C7-E312C5127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65" name="テキスト ボックス 64">
              <a:extLst>
                <a:ext uri="{FF2B5EF4-FFF2-40B4-BE49-F238E27FC236}">
                  <a16:creationId xmlns:a16="http://schemas.microsoft.com/office/drawing/2014/main" id="{7EAEAB36-9EF9-48F7-58BA-033133F787D0}"/>
                </a:ext>
              </a:extLst>
            </p:cNvPr>
            <p:cNvSpPr txBox="1"/>
            <p:nvPr/>
          </p:nvSpPr>
          <p:spPr>
            <a:xfrm>
              <a:off x="9989585"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DB3:</a:t>
              </a:r>
              <a:r>
                <a:rPr lang="ja-JP" altLang="en-US" sz="1200" dirty="0">
                  <a:latin typeface="游ゴシック" panose="020B0400000000000000" pitchFamily="50" charset="-128"/>
                  <a:ea typeface="游ゴシック" panose="020B0400000000000000" pitchFamily="50" charset="-128"/>
                  <a:cs typeface="Arial" panose="020B0604020202020204" pitchFamily="34" charset="0"/>
                </a:rPr>
                <a:t>タイピング記録</a:t>
              </a:r>
              <a:endParaRPr lang="en-US" altLang="ja-JP"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34" name="テキスト ボックス 33">
            <a:extLst>
              <a:ext uri="{FF2B5EF4-FFF2-40B4-BE49-F238E27FC236}">
                <a16:creationId xmlns:a16="http://schemas.microsoft.com/office/drawing/2014/main" id="{19A3153D-98B5-3A4B-5BB7-A859B7F62B98}"/>
              </a:ext>
            </a:extLst>
          </p:cNvPr>
          <p:cNvSpPr txBox="1"/>
          <p:nvPr/>
        </p:nvSpPr>
        <p:spPr>
          <a:xfrm>
            <a:off x="4319886" y="6309380"/>
            <a:ext cx="3552228"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P.4 </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タイピングページ（訓練）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nvGrpSpPr>
          <p:cNvPr id="5" name="グループ化 4">
            <a:extLst>
              <a:ext uri="{FF2B5EF4-FFF2-40B4-BE49-F238E27FC236}">
                <a16:creationId xmlns:a16="http://schemas.microsoft.com/office/drawing/2014/main" id="{6FF870D0-CA20-401D-BB9B-36EB2446830E}"/>
              </a:ext>
            </a:extLst>
          </p:cNvPr>
          <p:cNvGrpSpPr/>
          <p:nvPr/>
        </p:nvGrpSpPr>
        <p:grpSpPr>
          <a:xfrm>
            <a:off x="9116656" y="4640962"/>
            <a:ext cx="1695871" cy="1453140"/>
            <a:chOff x="10099973" y="4748947"/>
            <a:chExt cx="1695871" cy="1453140"/>
          </a:xfrm>
        </p:grpSpPr>
        <p:pic>
          <p:nvPicPr>
            <p:cNvPr id="8" name="図 7">
              <a:extLst>
                <a:ext uri="{FF2B5EF4-FFF2-40B4-BE49-F238E27FC236}">
                  <a16:creationId xmlns:a16="http://schemas.microsoft.com/office/drawing/2014/main" id="{618ACFD9-C411-3436-4BAD-B36EABB60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9" name="テキスト ボックス 8">
              <a:extLst>
                <a:ext uri="{FF2B5EF4-FFF2-40B4-BE49-F238E27FC236}">
                  <a16:creationId xmlns:a16="http://schemas.microsoft.com/office/drawing/2014/main" id="{897DC530-0AD5-2DC7-522F-6ED092F21AD6}"/>
                </a:ext>
              </a:extLst>
            </p:cNvPr>
            <p:cNvSpPr txBox="1"/>
            <p:nvPr/>
          </p:nvSpPr>
          <p:spPr>
            <a:xfrm>
              <a:off x="10099973"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DB2:</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電子学習帳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10" name="グループ化 9">
            <a:extLst>
              <a:ext uri="{FF2B5EF4-FFF2-40B4-BE49-F238E27FC236}">
                <a16:creationId xmlns:a16="http://schemas.microsoft.com/office/drawing/2014/main" id="{39DB2945-927E-D38E-5722-02CDB2B19605}"/>
              </a:ext>
            </a:extLst>
          </p:cNvPr>
          <p:cNvGrpSpPr/>
          <p:nvPr/>
        </p:nvGrpSpPr>
        <p:grpSpPr>
          <a:xfrm>
            <a:off x="7420785" y="4638495"/>
            <a:ext cx="1695871" cy="1453140"/>
            <a:chOff x="9989585" y="4748947"/>
            <a:chExt cx="1695871" cy="1453140"/>
          </a:xfrm>
        </p:grpSpPr>
        <p:pic>
          <p:nvPicPr>
            <p:cNvPr id="11" name="図 10">
              <a:extLst>
                <a:ext uri="{FF2B5EF4-FFF2-40B4-BE49-F238E27FC236}">
                  <a16:creationId xmlns:a16="http://schemas.microsoft.com/office/drawing/2014/main" id="{6A7F9831-2762-CE63-A885-ACA7AA1B2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12" name="テキスト ボックス 11">
              <a:extLst>
                <a:ext uri="{FF2B5EF4-FFF2-40B4-BE49-F238E27FC236}">
                  <a16:creationId xmlns:a16="http://schemas.microsoft.com/office/drawing/2014/main" id="{AA789AD7-6E57-4A5E-FFE3-08BBE5DFF567}"/>
                </a:ext>
              </a:extLst>
            </p:cNvPr>
            <p:cNvSpPr txBox="1"/>
            <p:nvPr/>
          </p:nvSpPr>
          <p:spPr>
            <a:xfrm>
              <a:off x="9989585"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ログイン情報</a:t>
              </a:r>
            </a:p>
          </p:txBody>
        </p:sp>
      </p:grpSp>
      <p:sp>
        <p:nvSpPr>
          <p:cNvPr id="13" name="正方形/長方形 12">
            <a:extLst>
              <a:ext uri="{FF2B5EF4-FFF2-40B4-BE49-F238E27FC236}">
                <a16:creationId xmlns:a16="http://schemas.microsoft.com/office/drawing/2014/main" id="{437D9E25-F273-ED53-7108-2CEB8845476C}"/>
              </a:ext>
            </a:extLst>
          </p:cNvPr>
          <p:cNvSpPr/>
          <p:nvPr/>
        </p:nvSpPr>
        <p:spPr>
          <a:xfrm>
            <a:off x="9453980" y="553436"/>
            <a:ext cx="1621722" cy="103235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F9194DF-BA7D-2C13-B6A2-F5CD7AE326CA}"/>
              </a:ext>
            </a:extLst>
          </p:cNvPr>
          <p:cNvGrpSpPr/>
          <p:nvPr/>
        </p:nvGrpSpPr>
        <p:grpSpPr>
          <a:xfrm>
            <a:off x="9289109" y="1759179"/>
            <a:ext cx="2062831" cy="385468"/>
            <a:chOff x="4086231" y="2769289"/>
            <a:chExt cx="1951464" cy="385469"/>
          </a:xfrm>
        </p:grpSpPr>
        <p:sp>
          <p:nvSpPr>
            <p:cNvPr id="24" name="正方形/長方形 23">
              <a:extLst>
                <a:ext uri="{FF2B5EF4-FFF2-40B4-BE49-F238E27FC236}">
                  <a16:creationId xmlns:a16="http://schemas.microsoft.com/office/drawing/2014/main" id="{8970DC4E-6DB4-8FC8-01E6-5A8104EDD1E5}"/>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BEA41F9-AC94-2AB1-6D9A-3876A0301A04}"/>
                </a:ext>
              </a:extLst>
            </p:cNvPr>
            <p:cNvSpPr txBox="1"/>
            <p:nvPr/>
          </p:nvSpPr>
          <p:spPr>
            <a:xfrm>
              <a:off x="4149846" y="2800814"/>
              <a:ext cx="1887849" cy="353944"/>
            </a:xfrm>
            <a:prstGeom prst="rect">
              <a:avLst/>
            </a:prstGeom>
            <a:noFill/>
          </p:spPr>
          <p:txBody>
            <a:bodyPr wrap="square" rtlCol="0">
              <a:spAutoFit/>
            </a:bodyPr>
            <a:lstStyle/>
            <a:p>
              <a:r>
                <a:rPr lang="en-US" altLang="ja-JP" sz="9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Page3. </a:t>
              </a:r>
              <a:r>
                <a:rPr lang="ja-JP" altLang="en-US" sz="9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タイピングページ</a:t>
              </a:r>
              <a:r>
                <a:rPr lang="ja-JP" altLang="en-US" sz="8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（設定）</a:t>
              </a:r>
              <a:endParaRPr kumimoji="1"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26" name="テキスト ボックス 25">
            <a:extLst>
              <a:ext uri="{FF2B5EF4-FFF2-40B4-BE49-F238E27FC236}">
                <a16:creationId xmlns:a16="http://schemas.microsoft.com/office/drawing/2014/main" id="{38DA672D-906B-41DF-618D-49AD0583E888}"/>
              </a:ext>
            </a:extLst>
          </p:cNvPr>
          <p:cNvSpPr txBox="1"/>
          <p:nvPr/>
        </p:nvSpPr>
        <p:spPr>
          <a:xfrm>
            <a:off x="9484030" y="573223"/>
            <a:ext cx="971026" cy="169277"/>
          </a:xfrm>
          <a:prstGeom prst="rect">
            <a:avLst/>
          </a:prstGeom>
          <a:noFill/>
        </p:spPr>
        <p:txBody>
          <a:bodyPr wrap="square" rtlCol="0">
            <a:spAutoFit/>
          </a:bodyPr>
          <a:lstStyle/>
          <a:p>
            <a:r>
              <a:rPr lang="en-US" altLang="ja-JP" sz="500" dirty="0">
                <a:solidFill>
                  <a:srgbClr val="FFCCFF"/>
                </a:solidFill>
              </a:rPr>
              <a:t>Remind code typing(</a:t>
            </a:r>
            <a:r>
              <a:rPr lang="ja-JP" altLang="en-US" sz="500" dirty="0">
                <a:solidFill>
                  <a:srgbClr val="FFCCFF"/>
                </a:solidFill>
              </a:rPr>
              <a:t>仮</a:t>
            </a:r>
            <a:r>
              <a:rPr lang="en-US" altLang="ja-JP" sz="500" dirty="0">
                <a:solidFill>
                  <a:srgbClr val="FFCCFF"/>
                </a:solidFill>
              </a:rPr>
              <a:t>)</a:t>
            </a:r>
            <a:endParaRPr kumimoji="1" lang="en-US" altLang="ja-JP" sz="500" dirty="0">
              <a:solidFill>
                <a:srgbClr val="FFCCFF"/>
              </a:solidFill>
            </a:endParaRPr>
          </a:p>
        </p:txBody>
      </p:sp>
      <p:sp>
        <p:nvSpPr>
          <p:cNvPr id="31" name="四角形: 角を丸くする 30">
            <a:extLst>
              <a:ext uri="{FF2B5EF4-FFF2-40B4-BE49-F238E27FC236}">
                <a16:creationId xmlns:a16="http://schemas.microsoft.com/office/drawing/2014/main" id="{8342A96F-8D2A-6674-998C-A1F9762081FC}"/>
              </a:ext>
            </a:extLst>
          </p:cNvPr>
          <p:cNvSpPr/>
          <p:nvPr/>
        </p:nvSpPr>
        <p:spPr>
          <a:xfrm>
            <a:off x="9965344" y="787283"/>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BCA40B53-5982-1392-7439-F71A487CE308}"/>
              </a:ext>
            </a:extLst>
          </p:cNvPr>
          <p:cNvSpPr/>
          <p:nvPr/>
        </p:nvSpPr>
        <p:spPr>
          <a:xfrm>
            <a:off x="9965344" y="949304"/>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四角形: 角を丸くする 32">
            <a:extLst>
              <a:ext uri="{FF2B5EF4-FFF2-40B4-BE49-F238E27FC236}">
                <a16:creationId xmlns:a16="http://schemas.microsoft.com/office/drawing/2014/main" id="{C4CB7749-4A5A-30CB-6A25-3386ACC209B8}"/>
              </a:ext>
            </a:extLst>
          </p:cNvPr>
          <p:cNvSpPr/>
          <p:nvPr/>
        </p:nvSpPr>
        <p:spPr>
          <a:xfrm>
            <a:off x="9965344" y="1115589"/>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7BEBEE53-B712-8E37-23F0-CC4E94EC5277}"/>
              </a:ext>
            </a:extLst>
          </p:cNvPr>
          <p:cNvSpPr/>
          <p:nvPr/>
        </p:nvSpPr>
        <p:spPr>
          <a:xfrm>
            <a:off x="9965344" y="1277610"/>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956FC907-AF65-10B1-9232-C098E80CC1E8}"/>
              </a:ext>
            </a:extLst>
          </p:cNvPr>
          <p:cNvSpPr/>
          <p:nvPr/>
        </p:nvSpPr>
        <p:spPr>
          <a:xfrm>
            <a:off x="9601555" y="789957"/>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F27BC971-B21F-C5A5-2D71-6AE41F2E99D5}"/>
              </a:ext>
            </a:extLst>
          </p:cNvPr>
          <p:cNvSpPr/>
          <p:nvPr/>
        </p:nvSpPr>
        <p:spPr>
          <a:xfrm>
            <a:off x="9601555" y="951977"/>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8EAB13F0-FA44-8A6B-A1FA-FC2C514FCD89}"/>
              </a:ext>
            </a:extLst>
          </p:cNvPr>
          <p:cNvSpPr/>
          <p:nvPr/>
        </p:nvSpPr>
        <p:spPr>
          <a:xfrm>
            <a:off x="9601554" y="1118263"/>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C934F9B5-56CF-5AD7-904C-7CC54DA3500B}"/>
              </a:ext>
            </a:extLst>
          </p:cNvPr>
          <p:cNvSpPr/>
          <p:nvPr/>
        </p:nvSpPr>
        <p:spPr>
          <a:xfrm>
            <a:off x="9601554" y="1280283"/>
            <a:ext cx="332372"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0617A039-D18B-9766-8589-DCC1F8820605}"/>
              </a:ext>
            </a:extLst>
          </p:cNvPr>
          <p:cNvSpPr/>
          <p:nvPr/>
        </p:nvSpPr>
        <p:spPr>
          <a:xfrm>
            <a:off x="10150430" y="1441351"/>
            <a:ext cx="147286" cy="754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B6DA48D1-5605-3B7A-5BE5-0808B0DDF4AD}"/>
              </a:ext>
            </a:extLst>
          </p:cNvPr>
          <p:cNvSpPr/>
          <p:nvPr/>
        </p:nvSpPr>
        <p:spPr>
          <a:xfrm>
            <a:off x="10890295" y="1438062"/>
            <a:ext cx="102750" cy="1027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スクロール: 縦 43">
            <a:extLst>
              <a:ext uri="{FF2B5EF4-FFF2-40B4-BE49-F238E27FC236}">
                <a16:creationId xmlns:a16="http://schemas.microsoft.com/office/drawing/2014/main" id="{F577B296-3781-C58C-6335-DCD426690BE8}"/>
              </a:ext>
            </a:extLst>
          </p:cNvPr>
          <p:cNvSpPr/>
          <p:nvPr/>
        </p:nvSpPr>
        <p:spPr>
          <a:xfrm>
            <a:off x="10417758" y="883166"/>
            <a:ext cx="541093" cy="475161"/>
          </a:xfrm>
          <a:prstGeom prst="verticalScroll">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6E50051A-32C5-52BD-DCF2-1E8F490873D7}"/>
              </a:ext>
            </a:extLst>
          </p:cNvPr>
          <p:cNvSpPr txBox="1"/>
          <p:nvPr/>
        </p:nvSpPr>
        <p:spPr>
          <a:xfrm>
            <a:off x="5254906" y="1108400"/>
            <a:ext cx="3083347" cy="861774"/>
          </a:xfrm>
          <a:prstGeom prst="rect">
            <a:avLst/>
          </a:prstGeom>
          <a:noFill/>
        </p:spPr>
        <p:txBody>
          <a:bodyPr wrap="square" rtlCol="0">
            <a:spAutoFit/>
          </a:bodyPr>
          <a:lstStyle/>
          <a:p>
            <a:pPr algn="r"/>
            <a:r>
              <a:rPr lang="ja-JP" altLang="en-US" sz="1000" dirty="0">
                <a:solidFill>
                  <a:srgbClr val="FF0000"/>
                </a:solidFill>
              </a:rPr>
              <a:t>ログイン名：○○</a:t>
            </a:r>
            <a:endParaRPr lang="en-US" altLang="ja-JP" sz="1000" dirty="0">
              <a:solidFill>
                <a:srgbClr val="FF0000"/>
              </a:solidFill>
            </a:endParaRPr>
          </a:p>
          <a:p>
            <a:pPr algn="r"/>
            <a:r>
              <a:rPr lang="ja-JP" altLang="en-US" sz="1000" dirty="0">
                <a:solidFill>
                  <a:srgbClr val="FF0000"/>
                </a:solidFill>
              </a:rPr>
              <a:t>目標：　</a:t>
            </a:r>
            <a:r>
              <a:rPr lang="en-US" altLang="ja-JP" sz="1000" dirty="0">
                <a:solidFill>
                  <a:srgbClr val="FF0000"/>
                </a:solidFill>
              </a:rPr>
              <a:t>00:00</a:t>
            </a:r>
            <a:r>
              <a:rPr lang="ja-JP" altLang="en-US" sz="1000" dirty="0">
                <a:solidFill>
                  <a:srgbClr val="FF0000"/>
                </a:solidFill>
              </a:rPr>
              <a:t>　タイマー：　</a:t>
            </a:r>
            <a:r>
              <a:rPr lang="en-US" altLang="ja-JP" sz="1000" dirty="0">
                <a:solidFill>
                  <a:srgbClr val="FF0000"/>
                </a:solidFill>
              </a:rPr>
              <a:t>00:00</a:t>
            </a:r>
            <a:r>
              <a:rPr lang="ja-JP" altLang="en-US" sz="1000" dirty="0">
                <a:solidFill>
                  <a:srgbClr val="FF0000"/>
                </a:solidFill>
              </a:rPr>
              <a:t>　残時間：　</a:t>
            </a:r>
            <a:r>
              <a:rPr lang="en-US" altLang="ja-JP" sz="1000" dirty="0">
                <a:solidFill>
                  <a:srgbClr val="FF0000"/>
                </a:solidFill>
              </a:rPr>
              <a:t>00:00</a:t>
            </a:r>
          </a:p>
          <a:p>
            <a:pPr algn="r"/>
            <a:r>
              <a:rPr lang="ja-JP" altLang="en-US" sz="1000" dirty="0">
                <a:solidFill>
                  <a:srgbClr val="FF0000"/>
                </a:solidFill>
              </a:rPr>
              <a:t>＠○○問で終了　</a:t>
            </a:r>
            <a:endParaRPr lang="en-US" altLang="ja-JP" sz="1000" dirty="0">
              <a:solidFill>
                <a:srgbClr val="FF0000"/>
              </a:solidFill>
            </a:endParaRPr>
          </a:p>
          <a:p>
            <a:pPr algn="r"/>
            <a:endParaRPr lang="en-US" altLang="ja-JP" sz="1000" dirty="0">
              <a:solidFill>
                <a:srgbClr val="FF0000"/>
              </a:solidFill>
            </a:endParaRPr>
          </a:p>
          <a:p>
            <a:pPr algn="r"/>
            <a:endParaRPr lang="en-US" altLang="ja-JP" sz="1000" dirty="0">
              <a:solidFill>
                <a:srgbClr val="FF0000"/>
              </a:solidFill>
            </a:endParaRPr>
          </a:p>
        </p:txBody>
      </p:sp>
      <p:sp>
        <p:nvSpPr>
          <p:cNvPr id="52" name="テキスト ボックス 51">
            <a:extLst>
              <a:ext uri="{FF2B5EF4-FFF2-40B4-BE49-F238E27FC236}">
                <a16:creationId xmlns:a16="http://schemas.microsoft.com/office/drawing/2014/main" id="{218CCDE0-A41B-BB5D-525A-CECC4C863195}"/>
              </a:ext>
            </a:extLst>
          </p:cNvPr>
          <p:cNvSpPr txBox="1"/>
          <p:nvPr/>
        </p:nvSpPr>
        <p:spPr>
          <a:xfrm>
            <a:off x="3271519" y="1124062"/>
            <a:ext cx="2439304" cy="553998"/>
          </a:xfrm>
          <a:prstGeom prst="rect">
            <a:avLst/>
          </a:prstGeom>
          <a:noFill/>
        </p:spPr>
        <p:txBody>
          <a:bodyPr wrap="square" rtlCol="0">
            <a:spAutoFit/>
          </a:bodyPr>
          <a:lstStyle/>
          <a:p>
            <a:r>
              <a:rPr lang="ja-JP" altLang="en-US" sz="1000" dirty="0">
                <a:solidFill>
                  <a:srgbClr val="FF0000"/>
                </a:solidFill>
              </a:rPr>
              <a:t>選択言語：○○</a:t>
            </a:r>
            <a:endParaRPr lang="en-US" altLang="ja-JP" sz="1000" dirty="0">
              <a:solidFill>
                <a:srgbClr val="FF0000"/>
              </a:solidFill>
            </a:endParaRPr>
          </a:p>
          <a:p>
            <a:r>
              <a:rPr lang="ja-JP" altLang="en-US" sz="1000" dirty="0">
                <a:solidFill>
                  <a:srgbClr val="FF0000"/>
                </a:solidFill>
              </a:rPr>
              <a:t>ルール：○○形式（ランダム、登録順 </a:t>
            </a:r>
            <a:r>
              <a:rPr lang="en-US" altLang="ja-JP" sz="1000" dirty="0" err="1">
                <a:solidFill>
                  <a:srgbClr val="FF0000"/>
                </a:solidFill>
              </a:rPr>
              <a:t>etc</a:t>
            </a:r>
            <a:r>
              <a:rPr lang="ja-JP" altLang="en-US" sz="1000" dirty="0">
                <a:solidFill>
                  <a:srgbClr val="FF0000"/>
                </a:solidFill>
              </a:rPr>
              <a:t>）</a:t>
            </a:r>
            <a:endParaRPr lang="en-US" altLang="ja-JP" sz="1000" dirty="0">
              <a:solidFill>
                <a:srgbClr val="FF0000"/>
              </a:solidFill>
            </a:endParaRPr>
          </a:p>
          <a:p>
            <a:endParaRPr kumimoji="1" lang="en-US" altLang="ja-JP" sz="1000" dirty="0">
              <a:solidFill>
                <a:srgbClr val="FF0000"/>
              </a:solidFill>
            </a:endParaRPr>
          </a:p>
        </p:txBody>
      </p:sp>
      <p:grpSp>
        <p:nvGrpSpPr>
          <p:cNvPr id="72" name="グループ化 71">
            <a:extLst>
              <a:ext uri="{FF2B5EF4-FFF2-40B4-BE49-F238E27FC236}">
                <a16:creationId xmlns:a16="http://schemas.microsoft.com/office/drawing/2014/main" id="{4443CC2F-D21B-D9C9-C05C-6A3295C597EF}"/>
              </a:ext>
            </a:extLst>
          </p:cNvPr>
          <p:cNvGrpSpPr/>
          <p:nvPr/>
        </p:nvGrpSpPr>
        <p:grpSpPr>
          <a:xfrm>
            <a:off x="3340255" y="1638814"/>
            <a:ext cx="2370568" cy="628118"/>
            <a:chOff x="3340255" y="1952522"/>
            <a:chExt cx="2370568" cy="846215"/>
          </a:xfrm>
        </p:grpSpPr>
        <p:sp>
          <p:nvSpPr>
            <p:cNvPr id="62" name="四角形: 角を丸くする 61">
              <a:extLst>
                <a:ext uri="{FF2B5EF4-FFF2-40B4-BE49-F238E27FC236}">
                  <a16:creationId xmlns:a16="http://schemas.microsoft.com/office/drawing/2014/main" id="{ED233536-988E-9261-8354-B0A6A6A7960F}"/>
                </a:ext>
              </a:extLst>
            </p:cNvPr>
            <p:cNvSpPr/>
            <p:nvPr/>
          </p:nvSpPr>
          <p:spPr>
            <a:xfrm>
              <a:off x="3356658" y="2244739"/>
              <a:ext cx="2211020" cy="55399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a:extLst>
                <a:ext uri="{FF2B5EF4-FFF2-40B4-BE49-F238E27FC236}">
                  <a16:creationId xmlns:a16="http://schemas.microsoft.com/office/drawing/2014/main" id="{4058B31A-53DD-2E53-AF7E-B092C5C19BEB}"/>
                </a:ext>
              </a:extLst>
            </p:cNvPr>
            <p:cNvSpPr txBox="1"/>
            <p:nvPr/>
          </p:nvSpPr>
          <p:spPr>
            <a:xfrm>
              <a:off x="3340255" y="2240212"/>
              <a:ext cx="2296161" cy="539038"/>
            </a:xfrm>
            <a:prstGeom prst="rect">
              <a:avLst/>
            </a:prstGeom>
            <a:noFill/>
          </p:spPr>
          <p:txBody>
            <a:bodyPr wrap="square" rtlCol="0">
              <a:spAutoFit/>
            </a:bodyPr>
            <a:lstStyle/>
            <a:p>
              <a:r>
                <a:rPr lang="ja-JP" altLang="en-US" sz="1000" dirty="0">
                  <a:solidFill>
                    <a:srgbClr val="FF0000"/>
                  </a:solidFill>
                </a:rPr>
                <a:t>　</a:t>
              </a:r>
              <a:r>
                <a:rPr lang="en-US" altLang="ja-JP" sz="1000" dirty="0">
                  <a:solidFill>
                    <a:srgbClr val="FF0000"/>
                  </a:solidFill>
                </a:rPr>
                <a:t>Q1.C#</a:t>
              </a:r>
              <a:r>
                <a:rPr lang="ja-JP" altLang="en-US" sz="1000" dirty="0">
                  <a:solidFill>
                    <a:srgbClr val="FF0000"/>
                  </a:solidFill>
                </a:rPr>
                <a:t>で</a:t>
              </a:r>
              <a:r>
                <a:rPr lang="ja-JP" altLang="en-US" sz="1000" b="0" i="0" dirty="0">
                  <a:solidFill>
                    <a:srgbClr val="FF0000"/>
                  </a:solidFill>
                  <a:effectLst/>
                  <a:latin typeface="YakuHanJPs"/>
                </a:rPr>
                <a:t>名前空間を現在のファイル</a:t>
              </a:r>
              <a:endParaRPr lang="en-US" altLang="ja-JP" sz="1000" b="0" i="0" dirty="0">
                <a:solidFill>
                  <a:srgbClr val="FF0000"/>
                </a:solidFill>
                <a:effectLst/>
                <a:latin typeface="YakuHanJPs"/>
              </a:endParaRPr>
            </a:p>
            <a:p>
              <a:r>
                <a:rPr lang="ja-JP" altLang="en-US" sz="1000" b="0" i="0" dirty="0">
                  <a:solidFill>
                    <a:srgbClr val="FF0000"/>
                  </a:solidFill>
                  <a:effectLst/>
                  <a:latin typeface="YakuHanJPs"/>
                </a:rPr>
                <a:t>　　　 に対して利用可能にする宣言</a:t>
              </a:r>
              <a:endParaRPr kumimoji="1" lang="en-US" altLang="ja-JP" sz="1000" dirty="0">
                <a:solidFill>
                  <a:srgbClr val="FF0000"/>
                </a:solidFill>
              </a:endParaRPr>
            </a:p>
          </p:txBody>
        </p:sp>
        <p:sp>
          <p:nvSpPr>
            <p:cNvPr id="70" name="テキスト ボックス 69">
              <a:extLst>
                <a:ext uri="{FF2B5EF4-FFF2-40B4-BE49-F238E27FC236}">
                  <a16:creationId xmlns:a16="http://schemas.microsoft.com/office/drawing/2014/main" id="{5055F093-1D10-F5B2-F466-26C1E336285A}"/>
                </a:ext>
              </a:extLst>
            </p:cNvPr>
            <p:cNvSpPr txBox="1"/>
            <p:nvPr/>
          </p:nvSpPr>
          <p:spPr>
            <a:xfrm>
              <a:off x="3414662" y="1952522"/>
              <a:ext cx="2296161" cy="246221"/>
            </a:xfrm>
            <a:prstGeom prst="rect">
              <a:avLst/>
            </a:prstGeom>
            <a:noFill/>
          </p:spPr>
          <p:txBody>
            <a:bodyPr wrap="square" rtlCol="0">
              <a:spAutoFit/>
            </a:bodyPr>
            <a:lstStyle/>
            <a:p>
              <a:r>
                <a:rPr lang="ja-JP" altLang="en-US" sz="1000" dirty="0">
                  <a:solidFill>
                    <a:srgbClr val="FF0000"/>
                  </a:solidFill>
                </a:rPr>
                <a:t>問題：</a:t>
              </a:r>
              <a:endParaRPr kumimoji="1" lang="en-US" altLang="ja-JP" sz="1000" dirty="0">
                <a:solidFill>
                  <a:srgbClr val="FF0000"/>
                </a:solidFill>
              </a:endParaRPr>
            </a:p>
          </p:txBody>
        </p:sp>
      </p:grpSp>
      <p:sp>
        <p:nvSpPr>
          <p:cNvPr id="68" name="四角形: 角を丸くする 67">
            <a:extLst>
              <a:ext uri="{FF2B5EF4-FFF2-40B4-BE49-F238E27FC236}">
                <a16:creationId xmlns:a16="http://schemas.microsoft.com/office/drawing/2014/main" id="{B4448F9C-1D3D-3083-DD45-C9C11EB7FBF6}"/>
              </a:ext>
            </a:extLst>
          </p:cNvPr>
          <p:cNvSpPr/>
          <p:nvPr/>
        </p:nvSpPr>
        <p:spPr>
          <a:xfrm>
            <a:off x="3382826" y="2638311"/>
            <a:ext cx="2211020" cy="7953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CBC2618E-B291-6880-7744-DFB630FF283A}"/>
              </a:ext>
            </a:extLst>
          </p:cNvPr>
          <p:cNvSpPr txBox="1"/>
          <p:nvPr/>
        </p:nvSpPr>
        <p:spPr>
          <a:xfrm>
            <a:off x="3414663" y="2669091"/>
            <a:ext cx="2296161" cy="246221"/>
          </a:xfrm>
          <a:prstGeom prst="rect">
            <a:avLst/>
          </a:prstGeom>
          <a:noFill/>
        </p:spPr>
        <p:txBody>
          <a:bodyPr wrap="square" rtlCol="0">
            <a:spAutoFit/>
          </a:bodyPr>
          <a:lstStyle/>
          <a:p>
            <a:r>
              <a:rPr lang="en-US" altLang="ja-JP" sz="1000" dirty="0">
                <a:solidFill>
                  <a:srgbClr val="FFCCFF"/>
                </a:solidFill>
              </a:rPr>
              <a:t>using System;</a:t>
            </a:r>
          </a:p>
        </p:txBody>
      </p:sp>
      <p:sp>
        <p:nvSpPr>
          <p:cNvPr id="81" name="四角形: 角を丸くする 80">
            <a:extLst>
              <a:ext uri="{FF2B5EF4-FFF2-40B4-BE49-F238E27FC236}">
                <a16:creationId xmlns:a16="http://schemas.microsoft.com/office/drawing/2014/main" id="{B5356383-DBFA-DA05-E290-AEC4048BFDAE}"/>
              </a:ext>
            </a:extLst>
          </p:cNvPr>
          <p:cNvSpPr/>
          <p:nvPr/>
        </p:nvSpPr>
        <p:spPr>
          <a:xfrm>
            <a:off x="5978504" y="2633617"/>
            <a:ext cx="2211020" cy="79538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165D692A-D6DA-1339-21AC-EDE20B354E61}"/>
              </a:ext>
            </a:extLst>
          </p:cNvPr>
          <p:cNvSpPr txBox="1"/>
          <p:nvPr/>
        </p:nvSpPr>
        <p:spPr>
          <a:xfrm>
            <a:off x="6010341" y="2664397"/>
            <a:ext cx="2296161" cy="246221"/>
          </a:xfrm>
          <a:prstGeom prst="rect">
            <a:avLst/>
          </a:prstGeom>
          <a:noFill/>
        </p:spPr>
        <p:txBody>
          <a:bodyPr wrap="square" rtlCol="0">
            <a:spAutoFit/>
          </a:bodyPr>
          <a:lstStyle/>
          <a:p>
            <a:r>
              <a:rPr lang="en-US" altLang="ja-JP" sz="1000" dirty="0">
                <a:solidFill>
                  <a:srgbClr val="FF0000"/>
                </a:solidFill>
              </a:rPr>
              <a:t>using System;</a:t>
            </a:r>
          </a:p>
        </p:txBody>
      </p:sp>
      <p:sp>
        <p:nvSpPr>
          <p:cNvPr id="83" name="テキスト ボックス 82">
            <a:extLst>
              <a:ext uri="{FF2B5EF4-FFF2-40B4-BE49-F238E27FC236}">
                <a16:creationId xmlns:a16="http://schemas.microsoft.com/office/drawing/2014/main" id="{A0B0475B-7505-84C8-E283-E46A8F89D65A}"/>
              </a:ext>
            </a:extLst>
          </p:cNvPr>
          <p:cNvSpPr txBox="1"/>
          <p:nvPr/>
        </p:nvSpPr>
        <p:spPr>
          <a:xfrm>
            <a:off x="6010341" y="2341402"/>
            <a:ext cx="2296161" cy="246221"/>
          </a:xfrm>
          <a:prstGeom prst="rect">
            <a:avLst/>
          </a:prstGeom>
          <a:noFill/>
        </p:spPr>
        <p:txBody>
          <a:bodyPr wrap="square" rtlCol="0">
            <a:spAutoFit/>
          </a:bodyPr>
          <a:lstStyle/>
          <a:p>
            <a:r>
              <a:rPr lang="ja-JP" altLang="en-US" sz="1000" dirty="0">
                <a:solidFill>
                  <a:srgbClr val="FF0000"/>
                </a:solidFill>
              </a:rPr>
              <a:t>入力エリア：</a:t>
            </a:r>
            <a:endParaRPr kumimoji="1" lang="en-US" altLang="ja-JP" sz="1000" dirty="0">
              <a:solidFill>
                <a:srgbClr val="FF0000"/>
              </a:solidFill>
            </a:endParaRPr>
          </a:p>
        </p:txBody>
      </p:sp>
      <p:grpSp>
        <p:nvGrpSpPr>
          <p:cNvPr id="84" name="グループ化 83">
            <a:extLst>
              <a:ext uri="{FF2B5EF4-FFF2-40B4-BE49-F238E27FC236}">
                <a16:creationId xmlns:a16="http://schemas.microsoft.com/office/drawing/2014/main" id="{64B4A0C3-15D2-FD42-3F8E-BDAE9C27D7FD}"/>
              </a:ext>
            </a:extLst>
          </p:cNvPr>
          <p:cNvGrpSpPr/>
          <p:nvPr/>
        </p:nvGrpSpPr>
        <p:grpSpPr>
          <a:xfrm>
            <a:off x="7709353" y="3540553"/>
            <a:ext cx="483072" cy="261610"/>
            <a:chOff x="3958978" y="2853664"/>
            <a:chExt cx="1090124" cy="261610"/>
          </a:xfrm>
        </p:grpSpPr>
        <p:sp>
          <p:nvSpPr>
            <p:cNvPr id="85" name="四角形: 角を丸くする 84">
              <a:extLst>
                <a:ext uri="{FF2B5EF4-FFF2-40B4-BE49-F238E27FC236}">
                  <a16:creationId xmlns:a16="http://schemas.microsoft.com/office/drawing/2014/main" id="{9B9BE767-D834-CB42-B6FE-C08C577EA6D6}"/>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EF55C294-2857-B9D7-4144-EAA52B1A3428}"/>
                </a:ext>
              </a:extLst>
            </p:cNvPr>
            <p:cNvSpPr txBox="1"/>
            <p:nvPr/>
          </p:nvSpPr>
          <p:spPr>
            <a:xfrm>
              <a:off x="3977268" y="2853664"/>
              <a:ext cx="1071834" cy="261610"/>
            </a:xfrm>
            <a:prstGeom prst="rect">
              <a:avLst/>
            </a:prstGeom>
            <a:noFill/>
          </p:spPr>
          <p:txBody>
            <a:bodyPr wrap="square" rtlCol="0">
              <a:spAutoFit/>
            </a:bodyPr>
            <a:lstStyle/>
            <a:p>
              <a:pPr algn="ctr"/>
              <a:r>
                <a:rPr kumimoji="1" lang="ja-JP" altLang="en-US" sz="1100" dirty="0">
                  <a:solidFill>
                    <a:srgbClr val="FF0000"/>
                  </a:solidFill>
                </a:rPr>
                <a:t>回答</a:t>
              </a:r>
              <a:endParaRPr kumimoji="1" lang="en-US" altLang="ja-JP" sz="1100" dirty="0">
                <a:solidFill>
                  <a:srgbClr val="FF0000"/>
                </a:solidFill>
              </a:endParaRPr>
            </a:p>
          </p:txBody>
        </p:sp>
      </p:grpSp>
      <p:cxnSp>
        <p:nvCxnSpPr>
          <p:cNvPr id="92" name="直線コネクタ 91">
            <a:extLst>
              <a:ext uri="{FF2B5EF4-FFF2-40B4-BE49-F238E27FC236}">
                <a16:creationId xmlns:a16="http://schemas.microsoft.com/office/drawing/2014/main" id="{A301F1B2-E0C0-B06D-B222-F0C2E3A1D937}"/>
              </a:ext>
            </a:extLst>
          </p:cNvPr>
          <p:cNvCxnSpPr>
            <a:cxnSpLocks/>
          </p:cNvCxnSpPr>
          <p:nvPr/>
        </p:nvCxnSpPr>
        <p:spPr>
          <a:xfrm>
            <a:off x="5796450" y="4640962"/>
            <a:ext cx="4057755" cy="0"/>
          </a:xfrm>
          <a:prstGeom prst="line">
            <a:avLst/>
          </a:prstGeom>
          <a:ln w="635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721BD369-3040-0943-2F16-BDDFA8903658}"/>
              </a:ext>
            </a:extLst>
          </p:cNvPr>
          <p:cNvCxnSpPr>
            <a:cxnSpLocks/>
          </p:cNvCxnSpPr>
          <p:nvPr/>
        </p:nvCxnSpPr>
        <p:spPr>
          <a:xfrm flipV="1">
            <a:off x="9854204" y="4600637"/>
            <a:ext cx="0" cy="133195"/>
          </a:xfrm>
          <a:prstGeom prst="straightConnector1">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C37826D8-B96B-D7CC-A088-2FF0EF67E68E}"/>
              </a:ext>
            </a:extLst>
          </p:cNvPr>
          <p:cNvCxnSpPr>
            <a:cxnSpLocks/>
          </p:cNvCxnSpPr>
          <p:nvPr/>
        </p:nvCxnSpPr>
        <p:spPr>
          <a:xfrm flipV="1">
            <a:off x="5801414" y="4206089"/>
            <a:ext cx="0" cy="460437"/>
          </a:xfrm>
          <a:prstGeom prst="straightConnector1">
            <a:avLst/>
          </a:prstGeom>
          <a:ln w="63500">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3F705FC5-E8F9-D951-E7EF-60B743C80AFD}"/>
              </a:ext>
            </a:extLst>
          </p:cNvPr>
          <p:cNvCxnSpPr>
            <a:cxnSpLocks/>
          </p:cNvCxnSpPr>
          <p:nvPr/>
        </p:nvCxnSpPr>
        <p:spPr>
          <a:xfrm>
            <a:off x="11411805" y="3638714"/>
            <a:ext cx="27882" cy="101141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E1064A5B-E8C8-B6A7-F92F-119A6129E77B}"/>
              </a:ext>
            </a:extLst>
          </p:cNvPr>
          <p:cNvCxnSpPr>
            <a:cxnSpLocks/>
          </p:cNvCxnSpPr>
          <p:nvPr/>
        </p:nvCxnSpPr>
        <p:spPr>
          <a:xfrm>
            <a:off x="8380700" y="3655524"/>
            <a:ext cx="305252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 name="グループ化 1">
            <a:extLst>
              <a:ext uri="{FF2B5EF4-FFF2-40B4-BE49-F238E27FC236}">
                <a16:creationId xmlns:a16="http://schemas.microsoft.com/office/drawing/2014/main" id="{09460168-E6DA-8236-92B1-2874E1311CC4}"/>
              </a:ext>
            </a:extLst>
          </p:cNvPr>
          <p:cNvGrpSpPr/>
          <p:nvPr/>
        </p:nvGrpSpPr>
        <p:grpSpPr>
          <a:xfrm>
            <a:off x="7612380" y="1759176"/>
            <a:ext cx="567326" cy="184666"/>
            <a:chOff x="3958978" y="2822662"/>
            <a:chExt cx="1090124" cy="354838"/>
          </a:xfrm>
        </p:grpSpPr>
        <p:sp>
          <p:nvSpPr>
            <p:cNvPr id="4" name="四角形: 角を丸くする 3">
              <a:extLst>
                <a:ext uri="{FF2B5EF4-FFF2-40B4-BE49-F238E27FC236}">
                  <a16:creationId xmlns:a16="http://schemas.microsoft.com/office/drawing/2014/main" id="{ACC31A39-D8A0-0A3C-8882-4F326AAD2C50}"/>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5873AE73-F4D5-8679-D5F4-197C6E845BC7}"/>
                </a:ext>
              </a:extLst>
            </p:cNvPr>
            <p:cNvSpPr txBox="1"/>
            <p:nvPr/>
          </p:nvSpPr>
          <p:spPr>
            <a:xfrm>
              <a:off x="3977269" y="2822662"/>
              <a:ext cx="1071833" cy="354838"/>
            </a:xfrm>
            <a:prstGeom prst="rect">
              <a:avLst/>
            </a:prstGeom>
            <a:noFill/>
          </p:spPr>
          <p:txBody>
            <a:bodyPr wrap="square" rtlCol="0">
              <a:spAutoFit/>
            </a:bodyPr>
            <a:lstStyle/>
            <a:p>
              <a:pPr algn="ctr"/>
              <a:r>
                <a:rPr kumimoji="1" lang="ja-JP" altLang="en-US" sz="600" dirty="0">
                  <a:solidFill>
                    <a:srgbClr val="FF0000"/>
                  </a:solidFill>
                </a:rPr>
                <a:t>戻る</a:t>
              </a:r>
              <a:endParaRPr kumimoji="1" lang="en-US" altLang="ja-JP" sz="600" dirty="0">
                <a:solidFill>
                  <a:srgbClr val="FF0000"/>
                </a:solidFill>
              </a:endParaRPr>
            </a:p>
          </p:txBody>
        </p:sp>
      </p:grpSp>
      <p:cxnSp>
        <p:nvCxnSpPr>
          <p:cNvPr id="16" name="直線コネクタ 15">
            <a:extLst>
              <a:ext uri="{FF2B5EF4-FFF2-40B4-BE49-F238E27FC236}">
                <a16:creationId xmlns:a16="http://schemas.microsoft.com/office/drawing/2014/main" id="{872E4144-452B-AE9B-613A-9297762FAF8F}"/>
              </a:ext>
            </a:extLst>
          </p:cNvPr>
          <p:cNvCxnSpPr>
            <a:cxnSpLocks/>
          </p:cNvCxnSpPr>
          <p:nvPr/>
        </p:nvCxnSpPr>
        <p:spPr>
          <a:xfrm>
            <a:off x="8371840" y="1836420"/>
            <a:ext cx="47498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28FD9C8F-C16F-D03C-B9BA-227A0E72EDBE}"/>
              </a:ext>
            </a:extLst>
          </p:cNvPr>
          <p:cNvCxnSpPr>
            <a:cxnSpLocks/>
          </p:cNvCxnSpPr>
          <p:nvPr/>
        </p:nvCxnSpPr>
        <p:spPr>
          <a:xfrm flipV="1">
            <a:off x="8820141" y="1495307"/>
            <a:ext cx="0" cy="36196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CF5A2EF-2B64-C581-F52B-47E63207EAB1}"/>
              </a:ext>
            </a:extLst>
          </p:cNvPr>
          <p:cNvCxnSpPr>
            <a:cxnSpLocks/>
          </p:cNvCxnSpPr>
          <p:nvPr/>
        </p:nvCxnSpPr>
        <p:spPr>
          <a:xfrm flipV="1">
            <a:off x="8278740" y="1585791"/>
            <a:ext cx="0" cy="2905186"/>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6EBA3810-F280-577A-28BE-F68A541132D9}"/>
              </a:ext>
            </a:extLst>
          </p:cNvPr>
          <p:cNvGrpSpPr/>
          <p:nvPr/>
        </p:nvGrpSpPr>
        <p:grpSpPr>
          <a:xfrm>
            <a:off x="7842703" y="3886920"/>
            <a:ext cx="345467" cy="337003"/>
            <a:chOff x="7842703" y="3886920"/>
            <a:chExt cx="345467" cy="337003"/>
          </a:xfrm>
        </p:grpSpPr>
        <p:sp>
          <p:nvSpPr>
            <p:cNvPr id="29" name="楕円 28">
              <a:extLst>
                <a:ext uri="{FF2B5EF4-FFF2-40B4-BE49-F238E27FC236}">
                  <a16:creationId xmlns:a16="http://schemas.microsoft.com/office/drawing/2014/main" id="{084B741F-A710-C531-1745-CF4C64797A19}"/>
                </a:ext>
              </a:extLst>
            </p:cNvPr>
            <p:cNvSpPr/>
            <p:nvPr/>
          </p:nvSpPr>
          <p:spPr>
            <a:xfrm>
              <a:off x="7842703" y="3886920"/>
              <a:ext cx="337003" cy="3370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245C8E60-1752-CA9D-B79F-DF6335F1C4DC}"/>
                </a:ext>
              </a:extLst>
            </p:cNvPr>
            <p:cNvSpPr txBox="1"/>
            <p:nvPr/>
          </p:nvSpPr>
          <p:spPr>
            <a:xfrm>
              <a:off x="7851167" y="3934201"/>
              <a:ext cx="337003" cy="261610"/>
            </a:xfrm>
            <a:prstGeom prst="rect">
              <a:avLst/>
            </a:prstGeom>
            <a:noFill/>
          </p:spPr>
          <p:txBody>
            <a:bodyPr wrap="square" rtlCol="0">
              <a:spAutoFit/>
            </a:bodyPr>
            <a:lstStyle/>
            <a:p>
              <a:r>
                <a:rPr lang="ja-JP" altLang="en-US" sz="1100" b="1" dirty="0"/>
                <a:t>？</a:t>
              </a:r>
              <a:endParaRPr kumimoji="1" lang="en-US" altLang="ja-JP" sz="1100" b="1" dirty="0"/>
            </a:p>
          </p:txBody>
        </p:sp>
      </p:grpSp>
      <p:sp>
        <p:nvSpPr>
          <p:cNvPr id="22" name="四角形: 角を丸くする 21">
            <a:extLst>
              <a:ext uri="{FF2B5EF4-FFF2-40B4-BE49-F238E27FC236}">
                <a16:creationId xmlns:a16="http://schemas.microsoft.com/office/drawing/2014/main" id="{37B4F4A2-F264-A9CA-8C7F-12FAB59354AE}"/>
              </a:ext>
            </a:extLst>
          </p:cNvPr>
          <p:cNvSpPr/>
          <p:nvPr/>
        </p:nvSpPr>
        <p:spPr>
          <a:xfrm>
            <a:off x="5462337" y="2412509"/>
            <a:ext cx="53087" cy="12886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CA943A07-DFD1-63E7-493A-1872BFAF525D}"/>
              </a:ext>
            </a:extLst>
          </p:cNvPr>
          <p:cNvSpPr/>
          <p:nvPr/>
        </p:nvSpPr>
        <p:spPr>
          <a:xfrm>
            <a:off x="5245449" y="2411774"/>
            <a:ext cx="269975" cy="1288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48BDE33B-E4E9-79FE-8A31-87BA165E663B}"/>
              </a:ext>
            </a:extLst>
          </p:cNvPr>
          <p:cNvSpPr/>
          <p:nvPr/>
        </p:nvSpPr>
        <p:spPr>
          <a:xfrm>
            <a:off x="5395308" y="2419603"/>
            <a:ext cx="113902" cy="1139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556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テキスト ボックス 122">
            <a:extLst>
              <a:ext uri="{FF2B5EF4-FFF2-40B4-BE49-F238E27FC236}">
                <a16:creationId xmlns:a16="http://schemas.microsoft.com/office/drawing/2014/main" id="{0E46D5CD-EBDA-AF83-16A3-F8E18426CF79}"/>
              </a:ext>
            </a:extLst>
          </p:cNvPr>
          <p:cNvSpPr txBox="1"/>
          <p:nvPr/>
        </p:nvSpPr>
        <p:spPr>
          <a:xfrm>
            <a:off x="3350083" y="4240402"/>
            <a:ext cx="293122" cy="246221"/>
          </a:xfrm>
          <a:prstGeom prst="rect">
            <a:avLst/>
          </a:prstGeom>
          <a:noFill/>
        </p:spPr>
        <p:txBody>
          <a:bodyPr wrap="square" rtlCol="0">
            <a:spAutoFit/>
          </a:bodyPr>
          <a:lstStyle/>
          <a:p>
            <a:r>
              <a:rPr lang="ja-JP" altLang="en-US" sz="1000" dirty="0">
                <a:solidFill>
                  <a:schemeClr val="bg1">
                    <a:lumMod val="85000"/>
                  </a:schemeClr>
                </a:solidFill>
              </a:rPr>
              <a:t>□ 　　　　　　　　　 </a:t>
            </a:r>
            <a:r>
              <a:rPr lang="en-US" altLang="ja-JP" sz="1000" dirty="0">
                <a:solidFill>
                  <a:schemeClr val="bg1">
                    <a:lumMod val="85000"/>
                  </a:schemeClr>
                </a:solidFill>
              </a:rPr>
              <a:t>  </a:t>
            </a:r>
          </a:p>
        </p:txBody>
      </p:sp>
      <p:sp>
        <p:nvSpPr>
          <p:cNvPr id="105" name="テキスト ボックス 104">
            <a:extLst>
              <a:ext uri="{FF2B5EF4-FFF2-40B4-BE49-F238E27FC236}">
                <a16:creationId xmlns:a16="http://schemas.microsoft.com/office/drawing/2014/main" id="{BDE5618B-ED0B-35B7-7208-514C98AEB949}"/>
              </a:ext>
            </a:extLst>
          </p:cNvPr>
          <p:cNvSpPr txBox="1"/>
          <p:nvPr/>
        </p:nvSpPr>
        <p:spPr>
          <a:xfrm>
            <a:off x="3446115" y="3250515"/>
            <a:ext cx="1679813" cy="276999"/>
          </a:xfrm>
          <a:prstGeom prst="rect">
            <a:avLst/>
          </a:prstGeom>
          <a:noFill/>
        </p:spPr>
        <p:txBody>
          <a:bodyPr wrap="square" rtlCol="0">
            <a:spAutoFit/>
          </a:bodyPr>
          <a:lstStyle/>
          <a:p>
            <a:r>
              <a:rPr lang="ja-JP" altLang="en-US" sz="600" dirty="0">
                <a:solidFill>
                  <a:srgbClr val="FF0000"/>
                </a:solidFill>
              </a:rPr>
              <a:t>参照</a:t>
            </a:r>
            <a:r>
              <a:rPr kumimoji="1" lang="ja-JP" altLang="en-US" sz="600" dirty="0">
                <a:solidFill>
                  <a:srgbClr val="FF0000"/>
                </a:solidFill>
              </a:rPr>
              <a:t>：　 　　 登録された</a:t>
            </a:r>
            <a:r>
              <a:rPr lang="ja-JP" altLang="en-US" sz="600" dirty="0">
                <a:solidFill>
                  <a:srgbClr val="FF0000"/>
                </a:solidFill>
              </a:rPr>
              <a:t>言語リスト</a:t>
            </a:r>
            <a:r>
              <a:rPr kumimoji="1" lang="ja-JP" altLang="en-US" sz="600" dirty="0">
                <a:solidFill>
                  <a:srgbClr val="FF0000"/>
                </a:solidFill>
              </a:rPr>
              <a:t>の表示 </a:t>
            </a:r>
            <a:r>
              <a:rPr kumimoji="1" lang="ja-JP" altLang="en-US" sz="500" dirty="0">
                <a:solidFill>
                  <a:srgbClr val="FF0000"/>
                </a:solidFill>
              </a:rPr>
              <a:t>▼</a:t>
            </a:r>
            <a:endParaRPr kumimoji="1" lang="en-US" altLang="ja-JP" sz="500" dirty="0">
              <a:solidFill>
                <a:srgbClr val="FF0000"/>
              </a:solidFill>
            </a:endParaRPr>
          </a:p>
          <a:p>
            <a:endParaRPr lang="ja-JP" altLang="en-US" sz="600" b="1" i="0" dirty="0">
              <a:solidFill>
                <a:srgbClr val="FF0000"/>
              </a:solidFill>
              <a:effectLst/>
              <a:latin typeface="Source Sans Pro" panose="020B0503030403020204" pitchFamily="34" charset="0"/>
            </a:endParaRPr>
          </a:p>
        </p:txBody>
      </p:sp>
      <p:sp>
        <p:nvSpPr>
          <p:cNvPr id="85" name="正方形/長方形 84">
            <a:extLst>
              <a:ext uri="{FF2B5EF4-FFF2-40B4-BE49-F238E27FC236}">
                <a16:creationId xmlns:a16="http://schemas.microsoft.com/office/drawing/2014/main" id="{4AA8CD15-93BE-6816-ECA7-5179BEAADFC8}"/>
              </a:ext>
            </a:extLst>
          </p:cNvPr>
          <p:cNvSpPr/>
          <p:nvPr/>
        </p:nvSpPr>
        <p:spPr>
          <a:xfrm>
            <a:off x="3388921" y="3513775"/>
            <a:ext cx="4272657" cy="2462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コネクタ 85">
            <a:extLst>
              <a:ext uri="{FF2B5EF4-FFF2-40B4-BE49-F238E27FC236}">
                <a16:creationId xmlns:a16="http://schemas.microsoft.com/office/drawing/2014/main" id="{2B30A0DB-1F25-037C-40A4-4859E031CF6A}"/>
              </a:ext>
            </a:extLst>
          </p:cNvPr>
          <p:cNvCxnSpPr>
            <a:cxnSpLocks/>
          </p:cNvCxnSpPr>
          <p:nvPr/>
        </p:nvCxnSpPr>
        <p:spPr>
          <a:xfrm>
            <a:off x="3617976" y="3513775"/>
            <a:ext cx="0" cy="278087"/>
          </a:xfrm>
          <a:prstGeom prst="line">
            <a:avLst/>
          </a:prstGeom>
          <a:ln w="1270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56E11564-060A-E6F5-644A-F52C98CCCFAE}"/>
              </a:ext>
            </a:extLst>
          </p:cNvPr>
          <p:cNvSpPr txBox="1"/>
          <p:nvPr/>
        </p:nvSpPr>
        <p:spPr>
          <a:xfrm>
            <a:off x="3567763" y="4014164"/>
            <a:ext cx="4179743" cy="246221"/>
          </a:xfrm>
          <a:prstGeom prst="rect">
            <a:avLst/>
          </a:prstGeom>
          <a:noFill/>
        </p:spPr>
        <p:txBody>
          <a:bodyPr wrap="square" rtlCol="0">
            <a:spAutoFit/>
          </a:bodyPr>
          <a:lstStyle/>
          <a:p>
            <a:r>
              <a:rPr lang="en-US" altLang="ja-JP" sz="1000" dirty="0"/>
              <a:t>No.1</a:t>
            </a:r>
            <a:r>
              <a:rPr lang="ja-JP" altLang="en-US" sz="1000" dirty="0"/>
              <a:t> 　  </a:t>
            </a:r>
            <a:r>
              <a:rPr lang="en-US" altLang="ja-JP" sz="1000" dirty="0"/>
              <a:t> </a:t>
            </a:r>
            <a:r>
              <a:rPr lang="ja-JP" altLang="en-US" sz="1000" dirty="0"/>
              <a:t> </a:t>
            </a:r>
            <a:r>
              <a:rPr lang="en-US" altLang="ja-JP" sz="1000" dirty="0"/>
              <a:t>C#</a:t>
            </a:r>
            <a:r>
              <a:rPr lang="ja-JP" altLang="en-US" sz="1000" dirty="0"/>
              <a:t>　 </a:t>
            </a:r>
            <a:r>
              <a:rPr lang="en-US" altLang="ja-JP" sz="1000" dirty="0"/>
              <a:t>  </a:t>
            </a:r>
            <a:r>
              <a:rPr lang="ja-JP" altLang="en-US" sz="1000" dirty="0"/>
              <a:t>   </a:t>
            </a:r>
            <a:r>
              <a:rPr lang="en-US" altLang="ja-JP" sz="1000" dirty="0"/>
              <a:t>Q1.</a:t>
            </a:r>
            <a:r>
              <a:rPr lang="ja-JP" altLang="en-US" sz="1000" dirty="0"/>
              <a:t>出力　　</a:t>
            </a:r>
            <a:r>
              <a:rPr lang="en-US" altLang="ja-JP" sz="1000" dirty="0" err="1"/>
              <a:t>Console.WriteLine</a:t>
            </a:r>
            <a:r>
              <a:rPr lang="en-US" altLang="ja-JP" sz="1000" dirty="0"/>
              <a:t>(“</a:t>
            </a:r>
            <a:r>
              <a:rPr lang="ja-JP" altLang="en-US" sz="1000" dirty="0"/>
              <a:t> </a:t>
            </a:r>
            <a:r>
              <a:rPr lang="en-US" altLang="ja-JP" sz="1000" dirty="0"/>
              <a:t>“);</a:t>
            </a:r>
            <a:r>
              <a:rPr lang="ja-JP" altLang="en-US" sz="1000" dirty="0"/>
              <a:t>    文字列の出力コード。　　　　　　　　　　　　　 </a:t>
            </a:r>
            <a:r>
              <a:rPr lang="en-US" altLang="ja-JP" sz="1000" dirty="0">
                <a:solidFill>
                  <a:schemeClr val="bg1">
                    <a:lumMod val="95000"/>
                  </a:schemeClr>
                </a:solidFill>
              </a:rPr>
              <a:t>  </a:t>
            </a:r>
          </a:p>
        </p:txBody>
      </p:sp>
      <p:cxnSp>
        <p:nvCxnSpPr>
          <p:cNvPr id="117" name="直線コネクタ 116">
            <a:extLst>
              <a:ext uri="{FF2B5EF4-FFF2-40B4-BE49-F238E27FC236}">
                <a16:creationId xmlns:a16="http://schemas.microsoft.com/office/drawing/2014/main" id="{393148AD-A2B8-361E-CE8D-BA6C8F2CF061}"/>
              </a:ext>
            </a:extLst>
          </p:cNvPr>
          <p:cNvCxnSpPr>
            <a:cxnSpLocks/>
          </p:cNvCxnSpPr>
          <p:nvPr/>
        </p:nvCxnSpPr>
        <p:spPr>
          <a:xfrm>
            <a:off x="8325612" y="997693"/>
            <a:ext cx="0" cy="3385952"/>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9346626D-F3EB-590B-6DDE-E789D2104124}"/>
              </a:ext>
            </a:extLst>
          </p:cNvPr>
          <p:cNvSpPr txBox="1"/>
          <p:nvPr/>
        </p:nvSpPr>
        <p:spPr>
          <a:xfrm>
            <a:off x="3567215" y="4240403"/>
            <a:ext cx="3828713" cy="400110"/>
          </a:xfrm>
          <a:prstGeom prst="rect">
            <a:avLst/>
          </a:prstGeom>
          <a:noFill/>
        </p:spPr>
        <p:txBody>
          <a:bodyPr wrap="square" rtlCol="0">
            <a:spAutoFit/>
          </a:bodyPr>
          <a:lstStyle/>
          <a:p>
            <a:r>
              <a:rPr lang="en-US" altLang="ja-JP" sz="1000" dirty="0">
                <a:solidFill>
                  <a:schemeClr val="bg1">
                    <a:lumMod val="95000"/>
                  </a:schemeClr>
                </a:solidFill>
              </a:rPr>
              <a:t>No.2</a:t>
            </a:r>
            <a:r>
              <a:rPr lang="ja-JP" altLang="en-US" sz="1000" dirty="0">
                <a:solidFill>
                  <a:schemeClr val="bg1">
                    <a:lumMod val="95000"/>
                  </a:schemeClr>
                </a:solidFill>
              </a:rPr>
              <a:t> 　  </a:t>
            </a:r>
            <a:r>
              <a:rPr lang="en-US" altLang="ja-JP" sz="1000" dirty="0">
                <a:solidFill>
                  <a:schemeClr val="bg1">
                    <a:lumMod val="95000"/>
                  </a:schemeClr>
                </a:solidFill>
              </a:rPr>
              <a:t> </a:t>
            </a:r>
            <a:r>
              <a:rPr lang="ja-JP" altLang="en-US" sz="1000" dirty="0">
                <a:solidFill>
                  <a:schemeClr val="bg1">
                    <a:lumMod val="95000"/>
                  </a:schemeClr>
                </a:solidFill>
              </a:rPr>
              <a:t> </a:t>
            </a:r>
            <a:r>
              <a:rPr lang="en-US" altLang="ja-JP" sz="1000" dirty="0">
                <a:solidFill>
                  <a:schemeClr val="bg1">
                    <a:lumMod val="95000"/>
                  </a:schemeClr>
                </a:solidFill>
              </a:rPr>
              <a:t>C#</a:t>
            </a:r>
            <a:r>
              <a:rPr lang="ja-JP" altLang="en-US" sz="1000" dirty="0">
                <a:solidFill>
                  <a:schemeClr val="bg1">
                    <a:lumMod val="95000"/>
                  </a:schemeClr>
                </a:solidFill>
              </a:rPr>
              <a:t>　 </a:t>
            </a:r>
            <a:r>
              <a:rPr lang="en-US" altLang="ja-JP" sz="1000" dirty="0">
                <a:solidFill>
                  <a:schemeClr val="bg1">
                    <a:lumMod val="95000"/>
                  </a:schemeClr>
                </a:solidFill>
              </a:rPr>
              <a:t>  </a:t>
            </a:r>
            <a:r>
              <a:rPr lang="ja-JP" altLang="en-US" sz="1000" dirty="0">
                <a:solidFill>
                  <a:schemeClr val="bg1">
                    <a:lumMod val="95000"/>
                  </a:schemeClr>
                </a:solidFill>
              </a:rPr>
              <a:t>   </a:t>
            </a:r>
            <a:r>
              <a:rPr lang="en-US" altLang="ja-JP" sz="1000" dirty="0">
                <a:solidFill>
                  <a:schemeClr val="bg1">
                    <a:lumMod val="95000"/>
                  </a:schemeClr>
                </a:solidFill>
              </a:rPr>
              <a:t>Q2.</a:t>
            </a:r>
            <a:r>
              <a:rPr lang="ja-JP" altLang="en-US" sz="1000" dirty="0">
                <a:solidFill>
                  <a:schemeClr val="bg1">
                    <a:lumMod val="95000"/>
                  </a:schemeClr>
                </a:solidFill>
              </a:rPr>
              <a:t>入力　　</a:t>
            </a:r>
            <a:r>
              <a:rPr lang="en-US" altLang="ja-JP" sz="1000" dirty="0">
                <a:solidFill>
                  <a:schemeClr val="bg1">
                    <a:lumMod val="95000"/>
                  </a:schemeClr>
                </a:solidFill>
              </a:rPr>
              <a:t>using System;</a:t>
            </a:r>
            <a:r>
              <a:rPr lang="ja-JP" altLang="en-US" sz="1000" dirty="0">
                <a:solidFill>
                  <a:schemeClr val="bg1">
                    <a:lumMod val="95000"/>
                  </a:schemeClr>
                </a:solidFill>
              </a:rPr>
              <a:t>　　　　　　</a:t>
            </a:r>
            <a:r>
              <a:rPr lang="ja-JP" altLang="en-US" sz="600" dirty="0">
                <a:solidFill>
                  <a:schemeClr val="bg1">
                    <a:lumMod val="95000"/>
                  </a:schemeClr>
                </a:solidFill>
              </a:rPr>
              <a:t>     </a:t>
            </a:r>
            <a:r>
              <a:rPr lang="ja-JP" altLang="en-US" sz="1000" dirty="0">
                <a:solidFill>
                  <a:schemeClr val="bg1">
                    <a:lumMod val="95000"/>
                  </a:schemeClr>
                </a:solidFill>
              </a:rPr>
              <a:t>名前空間の利用。　　　　　　　　　　　　　 </a:t>
            </a:r>
            <a:r>
              <a:rPr lang="en-US" altLang="ja-JP" sz="1000" dirty="0">
                <a:solidFill>
                  <a:schemeClr val="bg1">
                    <a:lumMod val="95000"/>
                  </a:schemeClr>
                </a:solidFill>
              </a:rPr>
              <a:t>  </a:t>
            </a:r>
          </a:p>
        </p:txBody>
      </p:sp>
      <p:sp>
        <p:nvSpPr>
          <p:cNvPr id="68" name="テキスト ボックス 67">
            <a:extLst>
              <a:ext uri="{FF2B5EF4-FFF2-40B4-BE49-F238E27FC236}">
                <a16:creationId xmlns:a16="http://schemas.microsoft.com/office/drawing/2014/main" id="{5A4E99FB-7CC7-CA73-BE5D-6CDFDCCEDC0C}"/>
              </a:ext>
            </a:extLst>
          </p:cNvPr>
          <p:cNvSpPr txBox="1"/>
          <p:nvPr/>
        </p:nvSpPr>
        <p:spPr>
          <a:xfrm>
            <a:off x="3270463" y="4389972"/>
            <a:ext cx="4281376" cy="246221"/>
          </a:xfrm>
          <a:prstGeom prst="rect">
            <a:avLst/>
          </a:prstGeom>
          <a:solidFill>
            <a:schemeClr val="bg1"/>
          </a:solidFill>
        </p:spPr>
        <p:txBody>
          <a:bodyPr wrap="square" rtlCol="0">
            <a:spAutoFit/>
          </a:bodyPr>
          <a:lstStyle/>
          <a:p>
            <a:endParaRPr lang="en-US" altLang="ja-JP" sz="1000" dirty="0">
              <a:solidFill>
                <a:schemeClr val="bg1">
                  <a:lumMod val="95000"/>
                </a:schemeClr>
              </a:solidFill>
            </a:endParaRPr>
          </a:p>
        </p:txBody>
      </p:sp>
      <p:sp>
        <p:nvSpPr>
          <p:cNvPr id="52" name="正方形/長方形 51">
            <a:extLst>
              <a:ext uri="{FF2B5EF4-FFF2-40B4-BE49-F238E27FC236}">
                <a16:creationId xmlns:a16="http://schemas.microsoft.com/office/drawing/2014/main" id="{EAD355E1-E53A-01C0-9652-D6B2CDD75E99}"/>
              </a:ext>
            </a:extLst>
          </p:cNvPr>
          <p:cNvSpPr/>
          <p:nvPr/>
        </p:nvSpPr>
        <p:spPr>
          <a:xfrm>
            <a:off x="3382825" y="4013429"/>
            <a:ext cx="4272657" cy="24622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7572C64E-978F-06E7-CE4C-6814EC6014EB}"/>
              </a:ext>
            </a:extLst>
          </p:cNvPr>
          <p:cNvCxnSpPr>
            <a:cxnSpLocks/>
          </p:cNvCxnSpPr>
          <p:nvPr/>
        </p:nvCxnSpPr>
        <p:spPr>
          <a:xfrm>
            <a:off x="7996177" y="5348947"/>
            <a:ext cx="1900177" cy="0"/>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EFD3DFB-C5B0-E8D7-2F7E-C0C9E85EAE4F}"/>
              </a:ext>
            </a:extLst>
          </p:cNvPr>
          <p:cNvSpPr txBox="1"/>
          <p:nvPr/>
        </p:nvSpPr>
        <p:spPr>
          <a:xfrm>
            <a:off x="223666" y="245659"/>
            <a:ext cx="6654653" cy="307777"/>
          </a:xfrm>
          <a:prstGeom prst="rect">
            <a:avLst/>
          </a:prstGeom>
          <a:noFill/>
        </p:spPr>
        <p:txBody>
          <a:bodyPr wrap="square" rtlCol="0">
            <a:spAutoFit/>
          </a:bodyPr>
          <a:lstStyle/>
          <a:p>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学習支援型入力アプリ仕様抽象イメージ図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3" name="正方形/長方形 2">
            <a:extLst>
              <a:ext uri="{FF2B5EF4-FFF2-40B4-BE49-F238E27FC236}">
                <a16:creationId xmlns:a16="http://schemas.microsoft.com/office/drawing/2014/main" id="{D31D8CEB-7111-1C44-523A-12D28EAE8D79}"/>
              </a:ext>
            </a:extLst>
          </p:cNvPr>
          <p:cNvSpPr/>
          <p:nvPr/>
        </p:nvSpPr>
        <p:spPr>
          <a:xfrm>
            <a:off x="3146983" y="997693"/>
            <a:ext cx="5318977" cy="338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267D616F-65DA-7DD2-DFC8-5BA290C3D6B7}"/>
              </a:ext>
            </a:extLst>
          </p:cNvPr>
          <p:cNvSpPr txBox="1"/>
          <p:nvPr/>
        </p:nvSpPr>
        <p:spPr>
          <a:xfrm>
            <a:off x="3278837" y="1141540"/>
            <a:ext cx="2620306" cy="369332"/>
          </a:xfrm>
          <a:prstGeom prst="rect">
            <a:avLst/>
          </a:prstGeom>
          <a:noFill/>
        </p:spPr>
        <p:txBody>
          <a:bodyPr wrap="square" rtlCol="0">
            <a:spAutoFit/>
          </a:bodyPr>
          <a:lstStyle/>
          <a:p>
            <a:r>
              <a:rPr lang="en-US" altLang="ja-JP" dirty="0">
                <a:solidFill>
                  <a:srgbClr val="FF0000"/>
                </a:solidFill>
              </a:rPr>
              <a:t>Remind code typing(</a:t>
            </a:r>
            <a:r>
              <a:rPr lang="ja-JP" altLang="en-US" dirty="0">
                <a:solidFill>
                  <a:srgbClr val="FF0000"/>
                </a:solidFill>
              </a:rPr>
              <a:t>仮</a:t>
            </a:r>
            <a:r>
              <a:rPr lang="en-US" altLang="ja-JP" dirty="0">
                <a:solidFill>
                  <a:srgbClr val="FF0000"/>
                </a:solidFill>
              </a:rPr>
              <a:t>)</a:t>
            </a:r>
            <a:endParaRPr kumimoji="1" lang="en-US" altLang="ja-JP" dirty="0">
              <a:solidFill>
                <a:srgbClr val="FF0000"/>
              </a:solidFill>
            </a:endParaRPr>
          </a:p>
        </p:txBody>
      </p:sp>
      <p:sp>
        <p:nvSpPr>
          <p:cNvPr id="34" name="テキスト ボックス 33">
            <a:extLst>
              <a:ext uri="{FF2B5EF4-FFF2-40B4-BE49-F238E27FC236}">
                <a16:creationId xmlns:a16="http://schemas.microsoft.com/office/drawing/2014/main" id="{19A3153D-98B5-3A4B-5BB7-A859B7F62B98}"/>
              </a:ext>
            </a:extLst>
          </p:cNvPr>
          <p:cNvSpPr txBox="1"/>
          <p:nvPr/>
        </p:nvSpPr>
        <p:spPr>
          <a:xfrm>
            <a:off x="4878438" y="6309380"/>
            <a:ext cx="2435123"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P.5 </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電子学習帳</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ページ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nvGrpSpPr>
          <p:cNvPr id="4" name="グループ化 3">
            <a:extLst>
              <a:ext uri="{FF2B5EF4-FFF2-40B4-BE49-F238E27FC236}">
                <a16:creationId xmlns:a16="http://schemas.microsoft.com/office/drawing/2014/main" id="{5845AB78-AB24-3A3C-670B-032E670F3087}"/>
              </a:ext>
            </a:extLst>
          </p:cNvPr>
          <p:cNvGrpSpPr/>
          <p:nvPr/>
        </p:nvGrpSpPr>
        <p:grpSpPr>
          <a:xfrm>
            <a:off x="9116656" y="4640962"/>
            <a:ext cx="1695871" cy="1453140"/>
            <a:chOff x="10099973" y="4748947"/>
            <a:chExt cx="1695871" cy="1453140"/>
          </a:xfrm>
        </p:grpSpPr>
        <p:pic>
          <p:nvPicPr>
            <p:cNvPr id="14" name="図 13">
              <a:extLst>
                <a:ext uri="{FF2B5EF4-FFF2-40B4-BE49-F238E27FC236}">
                  <a16:creationId xmlns:a16="http://schemas.microsoft.com/office/drawing/2014/main" id="{5B82BC73-D323-CCD6-780E-F0450136E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16" name="テキスト ボックス 15">
              <a:extLst>
                <a:ext uri="{FF2B5EF4-FFF2-40B4-BE49-F238E27FC236}">
                  <a16:creationId xmlns:a16="http://schemas.microsoft.com/office/drawing/2014/main" id="{94008954-7F5F-DF11-F672-F90EFCBA89A9}"/>
                </a:ext>
              </a:extLst>
            </p:cNvPr>
            <p:cNvSpPr txBox="1"/>
            <p:nvPr/>
          </p:nvSpPr>
          <p:spPr>
            <a:xfrm>
              <a:off x="10099973"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DB2:</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電子学習帳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grpSp>
        <p:nvGrpSpPr>
          <p:cNvPr id="19" name="グループ化 18">
            <a:extLst>
              <a:ext uri="{FF2B5EF4-FFF2-40B4-BE49-F238E27FC236}">
                <a16:creationId xmlns:a16="http://schemas.microsoft.com/office/drawing/2014/main" id="{8977A92D-431C-AB2F-138A-F920F741BECD}"/>
              </a:ext>
            </a:extLst>
          </p:cNvPr>
          <p:cNvGrpSpPr/>
          <p:nvPr/>
        </p:nvGrpSpPr>
        <p:grpSpPr>
          <a:xfrm>
            <a:off x="7420785" y="4638495"/>
            <a:ext cx="1695871" cy="1453140"/>
            <a:chOff x="9989585" y="4748947"/>
            <a:chExt cx="1695871" cy="1453140"/>
          </a:xfrm>
        </p:grpSpPr>
        <p:pic>
          <p:nvPicPr>
            <p:cNvPr id="22" name="図 21">
              <a:extLst>
                <a:ext uri="{FF2B5EF4-FFF2-40B4-BE49-F238E27FC236}">
                  <a16:creationId xmlns:a16="http://schemas.microsoft.com/office/drawing/2014/main" id="{D8FC9CF8-E352-0AAD-CD22-8CDA806FD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23" name="テキスト ボックス 22">
              <a:extLst>
                <a:ext uri="{FF2B5EF4-FFF2-40B4-BE49-F238E27FC236}">
                  <a16:creationId xmlns:a16="http://schemas.microsoft.com/office/drawing/2014/main" id="{35AB0BA5-E936-D74F-06A9-EDCE322EEC71}"/>
                </a:ext>
              </a:extLst>
            </p:cNvPr>
            <p:cNvSpPr txBox="1"/>
            <p:nvPr/>
          </p:nvSpPr>
          <p:spPr>
            <a:xfrm>
              <a:off x="9989585"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ログイン情報</a:t>
              </a:r>
            </a:p>
          </p:txBody>
        </p:sp>
      </p:grpSp>
      <p:sp>
        <p:nvSpPr>
          <p:cNvPr id="5" name="正方形/長方形 4">
            <a:extLst>
              <a:ext uri="{FF2B5EF4-FFF2-40B4-BE49-F238E27FC236}">
                <a16:creationId xmlns:a16="http://schemas.microsoft.com/office/drawing/2014/main" id="{927E9781-6D68-0BDC-D04A-0D0B3DE46921}"/>
              </a:ext>
            </a:extLst>
          </p:cNvPr>
          <p:cNvSpPr/>
          <p:nvPr/>
        </p:nvSpPr>
        <p:spPr>
          <a:xfrm>
            <a:off x="9453980" y="553436"/>
            <a:ext cx="1621722" cy="103235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5F47D5D0-16E1-3B94-AC7C-A357C27E4884}"/>
              </a:ext>
            </a:extLst>
          </p:cNvPr>
          <p:cNvGrpSpPr/>
          <p:nvPr/>
        </p:nvGrpSpPr>
        <p:grpSpPr>
          <a:xfrm>
            <a:off x="9289110" y="1759176"/>
            <a:ext cx="1951460" cy="307777"/>
            <a:chOff x="4086231" y="2769289"/>
            <a:chExt cx="1951464" cy="307778"/>
          </a:xfrm>
        </p:grpSpPr>
        <p:sp>
          <p:nvSpPr>
            <p:cNvPr id="9" name="正方形/長方形 8">
              <a:extLst>
                <a:ext uri="{FF2B5EF4-FFF2-40B4-BE49-F238E27FC236}">
                  <a16:creationId xmlns:a16="http://schemas.microsoft.com/office/drawing/2014/main" id="{69A2484A-DDE5-5132-18AC-910F0BB9AB9F}"/>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132428-0CB0-92A1-8B49-A0570372C91C}"/>
                </a:ext>
              </a:extLst>
            </p:cNvPr>
            <p:cNvSpPr txBox="1"/>
            <p:nvPr/>
          </p:nvSpPr>
          <p:spPr>
            <a:xfrm>
              <a:off x="4149846" y="2800814"/>
              <a:ext cx="1887849" cy="246221"/>
            </a:xfrm>
            <a:prstGeom prst="rect">
              <a:avLst/>
            </a:prstGeom>
            <a:noFill/>
          </p:spPr>
          <p:txBody>
            <a:bodyPr wrap="square" rtlCol="0">
              <a:spAutoFit/>
            </a:bodyPr>
            <a:lstStyle/>
            <a:p>
              <a:r>
                <a:rPr lang="en-US" altLang="ja-JP"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Page2. </a:t>
              </a:r>
              <a:r>
                <a:rPr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メインページ</a:t>
              </a:r>
              <a:endParaRPr kumimoji="1"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11" name="テキスト ボックス 10">
            <a:extLst>
              <a:ext uri="{FF2B5EF4-FFF2-40B4-BE49-F238E27FC236}">
                <a16:creationId xmlns:a16="http://schemas.microsoft.com/office/drawing/2014/main" id="{F6BF6255-41C8-7D51-9D43-B535E276AA0B}"/>
              </a:ext>
            </a:extLst>
          </p:cNvPr>
          <p:cNvSpPr txBox="1"/>
          <p:nvPr/>
        </p:nvSpPr>
        <p:spPr>
          <a:xfrm>
            <a:off x="9484030" y="573223"/>
            <a:ext cx="971026" cy="169277"/>
          </a:xfrm>
          <a:prstGeom prst="rect">
            <a:avLst/>
          </a:prstGeom>
          <a:noFill/>
        </p:spPr>
        <p:txBody>
          <a:bodyPr wrap="square" rtlCol="0">
            <a:spAutoFit/>
          </a:bodyPr>
          <a:lstStyle/>
          <a:p>
            <a:r>
              <a:rPr lang="en-US" altLang="ja-JP" sz="500" dirty="0">
                <a:solidFill>
                  <a:srgbClr val="FFCCFF"/>
                </a:solidFill>
              </a:rPr>
              <a:t>Remind code typing(</a:t>
            </a:r>
            <a:r>
              <a:rPr lang="ja-JP" altLang="en-US" sz="500" dirty="0">
                <a:solidFill>
                  <a:srgbClr val="FFCCFF"/>
                </a:solidFill>
              </a:rPr>
              <a:t>仮</a:t>
            </a:r>
            <a:r>
              <a:rPr lang="en-US" altLang="ja-JP" sz="500" dirty="0">
                <a:solidFill>
                  <a:srgbClr val="FFCCFF"/>
                </a:solidFill>
              </a:rPr>
              <a:t>)</a:t>
            </a:r>
            <a:endParaRPr kumimoji="1" lang="en-US" altLang="ja-JP" sz="500" dirty="0">
              <a:solidFill>
                <a:srgbClr val="FFCCFF"/>
              </a:solidFill>
            </a:endParaRPr>
          </a:p>
        </p:txBody>
      </p:sp>
      <p:sp>
        <p:nvSpPr>
          <p:cNvPr id="12" name="吹き出し: 角を丸めた四角形 55">
            <a:extLst>
              <a:ext uri="{FF2B5EF4-FFF2-40B4-BE49-F238E27FC236}">
                <a16:creationId xmlns:a16="http://schemas.microsoft.com/office/drawing/2014/main" id="{447FC1B8-ECD2-7F25-3F30-46BE92FA4684}"/>
              </a:ext>
            </a:extLst>
          </p:cNvPr>
          <p:cNvSpPr/>
          <p:nvPr/>
        </p:nvSpPr>
        <p:spPr>
          <a:xfrm>
            <a:off x="9679600" y="786276"/>
            <a:ext cx="610733" cy="119936"/>
          </a:xfrm>
          <a:custGeom>
            <a:avLst/>
            <a:gdLst>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85114 w 1772097"/>
              <a:gd name="connsiteY13" fmla="*/ 577422 h 371025"/>
              <a:gd name="connsiteX14" fmla="*/ 295350 w 1772097"/>
              <a:gd name="connsiteY14" fmla="*/ 371025 h 371025"/>
              <a:gd name="connsiteX15" fmla="*/ 61839 w 1772097"/>
              <a:gd name="connsiteY15" fmla="*/ 371025 h 371025"/>
              <a:gd name="connsiteX16" fmla="*/ 0 w 1772097"/>
              <a:gd name="connsiteY16" fmla="*/ 309186 h 371025"/>
              <a:gd name="connsiteX17" fmla="*/ 0 w 1772097"/>
              <a:gd name="connsiteY17" fmla="*/ 309188 h 371025"/>
              <a:gd name="connsiteX18" fmla="*/ 0 w 1772097"/>
              <a:gd name="connsiteY18" fmla="*/ 216431 h 371025"/>
              <a:gd name="connsiteX19" fmla="*/ 0 w 1772097"/>
              <a:gd name="connsiteY19" fmla="*/ 216431 h 371025"/>
              <a:gd name="connsiteX20" fmla="*/ 0 w 1772097"/>
              <a:gd name="connsiteY20" fmla="*/ 61839 h 371025"/>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295350 w 1772097"/>
              <a:gd name="connsiteY13" fmla="*/ 371025 h 371025"/>
              <a:gd name="connsiteX14" fmla="*/ 61839 w 1772097"/>
              <a:gd name="connsiteY14" fmla="*/ 371025 h 371025"/>
              <a:gd name="connsiteX15" fmla="*/ 0 w 1772097"/>
              <a:gd name="connsiteY15" fmla="*/ 309186 h 371025"/>
              <a:gd name="connsiteX16" fmla="*/ 0 w 1772097"/>
              <a:gd name="connsiteY16" fmla="*/ 309188 h 371025"/>
              <a:gd name="connsiteX17" fmla="*/ 0 w 1772097"/>
              <a:gd name="connsiteY17" fmla="*/ 216431 h 371025"/>
              <a:gd name="connsiteX18" fmla="*/ 0 w 1772097"/>
              <a:gd name="connsiteY18" fmla="*/ 216431 h 371025"/>
              <a:gd name="connsiteX19" fmla="*/ 0 w 1772097"/>
              <a:gd name="connsiteY19" fmla="*/ 61839 h 371025"/>
              <a:gd name="connsiteX0" fmla="*/ 190500 w 1962597"/>
              <a:gd name="connsiteY0" fmla="*/ 61839 h 400628"/>
              <a:gd name="connsiteX1" fmla="*/ 252339 w 1962597"/>
              <a:gd name="connsiteY1" fmla="*/ 0 h 400628"/>
              <a:gd name="connsiteX2" fmla="*/ 485850 w 1962597"/>
              <a:gd name="connsiteY2" fmla="*/ 0 h 400628"/>
              <a:gd name="connsiteX3" fmla="*/ 485850 w 1962597"/>
              <a:gd name="connsiteY3" fmla="*/ 0 h 400628"/>
              <a:gd name="connsiteX4" fmla="*/ 928874 w 1962597"/>
              <a:gd name="connsiteY4" fmla="*/ 0 h 400628"/>
              <a:gd name="connsiteX5" fmla="*/ 1900758 w 1962597"/>
              <a:gd name="connsiteY5" fmla="*/ 0 h 400628"/>
              <a:gd name="connsiteX6" fmla="*/ 1962597 w 1962597"/>
              <a:gd name="connsiteY6" fmla="*/ 61839 h 400628"/>
              <a:gd name="connsiteX7" fmla="*/ 1962597 w 1962597"/>
              <a:gd name="connsiteY7" fmla="*/ 216431 h 400628"/>
              <a:gd name="connsiteX8" fmla="*/ 1962597 w 1962597"/>
              <a:gd name="connsiteY8" fmla="*/ 216431 h 400628"/>
              <a:gd name="connsiteX9" fmla="*/ 1962597 w 1962597"/>
              <a:gd name="connsiteY9" fmla="*/ 309188 h 400628"/>
              <a:gd name="connsiteX10" fmla="*/ 1962597 w 1962597"/>
              <a:gd name="connsiteY10" fmla="*/ 309186 h 400628"/>
              <a:gd name="connsiteX11" fmla="*/ 1900758 w 1962597"/>
              <a:gd name="connsiteY11" fmla="*/ 371025 h 400628"/>
              <a:gd name="connsiteX12" fmla="*/ 928874 w 1962597"/>
              <a:gd name="connsiteY12" fmla="*/ 371025 h 400628"/>
              <a:gd name="connsiteX13" fmla="*/ 485850 w 1962597"/>
              <a:gd name="connsiteY13" fmla="*/ 371025 h 400628"/>
              <a:gd name="connsiteX14" fmla="*/ 252339 w 1962597"/>
              <a:gd name="connsiteY14" fmla="*/ 371025 h 400628"/>
              <a:gd name="connsiteX15" fmla="*/ 190500 w 1962597"/>
              <a:gd name="connsiteY15" fmla="*/ 309186 h 400628"/>
              <a:gd name="connsiteX16" fmla="*/ 0 w 1962597"/>
              <a:gd name="connsiteY16" fmla="*/ 400628 h 400628"/>
              <a:gd name="connsiteX17" fmla="*/ 190500 w 1962597"/>
              <a:gd name="connsiteY17" fmla="*/ 216431 h 400628"/>
              <a:gd name="connsiteX18" fmla="*/ 190500 w 1962597"/>
              <a:gd name="connsiteY18" fmla="*/ 216431 h 400628"/>
              <a:gd name="connsiteX19" fmla="*/ 190500 w 1962597"/>
              <a:gd name="connsiteY19" fmla="*/ 61839 h 40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62597" h="400628">
                <a:moveTo>
                  <a:pt x="190500" y="61839"/>
                </a:moveTo>
                <a:cubicBezTo>
                  <a:pt x="190500" y="27686"/>
                  <a:pt x="218186" y="0"/>
                  <a:pt x="252339" y="0"/>
                </a:cubicBezTo>
                <a:lnTo>
                  <a:pt x="485850" y="0"/>
                </a:lnTo>
                <a:lnTo>
                  <a:pt x="485850" y="0"/>
                </a:lnTo>
                <a:lnTo>
                  <a:pt x="928874" y="0"/>
                </a:lnTo>
                <a:lnTo>
                  <a:pt x="1900758" y="0"/>
                </a:lnTo>
                <a:cubicBezTo>
                  <a:pt x="1934911" y="0"/>
                  <a:pt x="1962597" y="27686"/>
                  <a:pt x="1962597" y="61839"/>
                </a:cubicBezTo>
                <a:lnTo>
                  <a:pt x="1962597" y="216431"/>
                </a:lnTo>
                <a:lnTo>
                  <a:pt x="1962597" y="216431"/>
                </a:lnTo>
                <a:lnTo>
                  <a:pt x="1962597" y="309188"/>
                </a:lnTo>
                <a:lnTo>
                  <a:pt x="1962597" y="309186"/>
                </a:lnTo>
                <a:cubicBezTo>
                  <a:pt x="1962597" y="343339"/>
                  <a:pt x="1934911" y="371025"/>
                  <a:pt x="1900758" y="371025"/>
                </a:cubicBezTo>
                <a:lnTo>
                  <a:pt x="928874" y="371025"/>
                </a:lnTo>
                <a:lnTo>
                  <a:pt x="485850" y="371025"/>
                </a:lnTo>
                <a:lnTo>
                  <a:pt x="252339" y="371025"/>
                </a:lnTo>
                <a:cubicBezTo>
                  <a:pt x="218186" y="371025"/>
                  <a:pt x="190500" y="343339"/>
                  <a:pt x="190500" y="309186"/>
                </a:cubicBezTo>
                <a:lnTo>
                  <a:pt x="0" y="400628"/>
                </a:lnTo>
                <a:lnTo>
                  <a:pt x="190500" y="216431"/>
                </a:lnTo>
                <a:lnTo>
                  <a:pt x="190500" y="216431"/>
                </a:lnTo>
                <a:lnTo>
                  <a:pt x="190500" y="61839"/>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他ページ結合子 12">
            <a:extLst>
              <a:ext uri="{FF2B5EF4-FFF2-40B4-BE49-F238E27FC236}">
                <a16:creationId xmlns:a16="http://schemas.microsoft.com/office/drawing/2014/main" id="{36354BE6-A7FC-A9BC-7B58-F298E1F83B83}"/>
              </a:ext>
            </a:extLst>
          </p:cNvPr>
          <p:cNvSpPr/>
          <p:nvPr/>
        </p:nvSpPr>
        <p:spPr>
          <a:xfrm>
            <a:off x="9610530" y="990406"/>
            <a:ext cx="528865" cy="528865"/>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a:extLst>
              <a:ext uri="{FF2B5EF4-FFF2-40B4-BE49-F238E27FC236}">
                <a16:creationId xmlns:a16="http://schemas.microsoft.com/office/drawing/2014/main" id="{A043DC78-936B-7175-B42F-0797F73AB1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7741" y="864549"/>
            <a:ext cx="165579" cy="151783"/>
          </a:xfrm>
          <a:prstGeom prst="rect">
            <a:avLst/>
          </a:prstGeom>
        </p:spPr>
      </p:pic>
      <p:sp>
        <p:nvSpPr>
          <p:cNvPr id="20" name="四角形: 角を丸くする 19">
            <a:extLst>
              <a:ext uri="{FF2B5EF4-FFF2-40B4-BE49-F238E27FC236}">
                <a16:creationId xmlns:a16="http://schemas.microsoft.com/office/drawing/2014/main" id="{20FB5F71-4FB1-C3F2-D300-E7EADA57EC77}"/>
              </a:ext>
            </a:extLst>
          </p:cNvPr>
          <p:cNvSpPr/>
          <p:nvPr/>
        </p:nvSpPr>
        <p:spPr>
          <a:xfrm>
            <a:off x="9711787" y="1110746"/>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A3A63550-3B0E-9755-7F3C-3BA95F67BEC1}"/>
              </a:ext>
            </a:extLst>
          </p:cNvPr>
          <p:cNvSpPr/>
          <p:nvPr/>
        </p:nvSpPr>
        <p:spPr>
          <a:xfrm>
            <a:off x="9711787" y="1269831"/>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6BD67534-6BC6-4B16-C22F-704B6A0B4C38}"/>
              </a:ext>
            </a:extLst>
          </p:cNvPr>
          <p:cNvSpPr/>
          <p:nvPr/>
        </p:nvSpPr>
        <p:spPr>
          <a:xfrm>
            <a:off x="10437043" y="1108110"/>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0F7FEDE-34AB-B093-0CB2-726DE3A4FA09}"/>
              </a:ext>
            </a:extLst>
          </p:cNvPr>
          <p:cNvSpPr/>
          <p:nvPr/>
        </p:nvSpPr>
        <p:spPr>
          <a:xfrm>
            <a:off x="10874458" y="1418383"/>
            <a:ext cx="100889" cy="1008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DA2D2792-0CB6-9C3D-DC95-556B680DAA42}"/>
              </a:ext>
            </a:extLst>
          </p:cNvPr>
          <p:cNvCxnSpPr>
            <a:cxnSpLocks/>
          </p:cNvCxnSpPr>
          <p:nvPr/>
        </p:nvCxnSpPr>
        <p:spPr>
          <a:xfrm>
            <a:off x="8435291" y="1836420"/>
            <a:ext cx="41152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153A082E-7B29-D1A2-A450-E604660667AF}"/>
              </a:ext>
            </a:extLst>
          </p:cNvPr>
          <p:cNvCxnSpPr>
            <a:cxnSpLocks/>
          </p:cNvCxnSpPr>
          <p:nvPr/>
        </p:nvCxnSpPr>
        <p:spPr>
          <a:xfrm flipV="1">
            <a:off x="8820141" y="1495307"/>
            <a:ext cx="0" cy="36196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9D580A22-C520-5BAA-0D29-957EDF7A7E04}"/>
              </a:ext>
            </a:extLst>
          </p:cNvPr>
          <p:cNvGrpSpPr/>
          <p:nvPr/>
        </p:nvGrpSpPr>
        <p:grpSpPr>
          <a:xfrm>
            <a:off x="7842703" y="3886920"/>
            <a:ext cx="345467" cy="337003"/>
            <a:chOff x="7842703" y="3886920"/>
            <a:chExt cx="345467" cy="337003"/>
          </a:xfrm>
        </p:grpSpPr>
        <p:sp>
          <p:nvSpPr>
            <p:cNvPr id="35" name="楕円 34">
              <a:extLst>
                <a:ext uri="{FF2B5EF4-FFF2-40B4-BE49-F238E27FC236}">
                  <a16:creationId xmlns:a16="http://schemas.microsoft.com/office/drawing/2014/main" id="{82B97D39-4085-0055-8F3D-99859BD15AC1}"/>
                </a:ext>
              </a:extLst>
            </p:cNvPr>
            <p:cNvSpPr/>
            <p:nvPr/>
          </p:nvSpPr>
          <p:spPr>
            <a:xfrm>
              <a:off x="7842703" y="3886920"/>
              <a:ext cx="337003" cy="3370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D7379B8-6039-E2DE-D85F-E7CA94334636}"/>
                </a:ext>
              </a:extLst>
            </p:cNvPr>
            <p:cNvSpPr txBox="1"/>
            <p:nvPr/>
          </p:nvSpPr>
          <p:spPr>
            <a:xfrm>
              <a:off x="7851167" y="3934201"/>
              <a:ext cx="337003" cy="261610"/>
            </a:xfrm>
            <a:prstGeom prst="rect">
              <a:avLst/>
            </a:prstGeom>
            <a:noFill/>
          </p:spPr>
          <p:txBody>
            <a:bodyPr wrap="square" rtlCol="0">
              <a:spAutoFit/>
            </a:bodyPr>
            <a:lstStyle/>
            <a:p>
              <a:r>
                <a:rPr lang="ja-JP" altLang="en-US" sz="1100" b="1" dirty="0"/>
                <a:t>？</a:t>
              </a:r>
              <a:endParaRPr kumimoji="1" lang="en-US" altLang="ja-JP" sz="1100" b="1" dirty="0"/>
            </a:p>
          </p:txBody>
        </p:sp>
      </p:grpSp>
      <p:sp>
        <p:nvSpPr>
          <p:cNvPr id="37" name="テキスト ボックス 36">
            <a:extLst>
              <a:ext uri="{FF2B5EF4-FFF2-40B4-BE49-F238E27FC236}">
                <a16:creationId xmlns:a16="http://schemas.microsoft.com/office/drawing/2014/main" id="{9CBE091C-A7C7-D08A-F506-2D46AABDCE5B}"/>
              </a:ext>
            </a:extLst>
          </p:cNvPr>
          <p:cNvSpPr txBox="1"/>
          <p:nvPr/>
        </p:nvSpPr>
        <p:spPr>
          <a:xfrm>
            <a:off x="5967932" y="1217002"/>
            <a:ext cx="2706291" cy="400110"/>
          </a:xfrm>
          <a:prstGeom prst="rect">
            <a:avLst/>
          </a:prstGeom>
          <a:noFill/>
        </p:spPr>
        <p:txBody>
          <a:bodyPr wrap="square" rtlCol="0">
            <a:spAutoFit/>
          </a:bodyPr>
          <a:lstStyle/>
          <a:p>
            <a:r>
              <a:rPr lang="ja-JP" altLang="en-US" sz="1000" dirty="0">
                <a:solidFill>
                  <a:srgbClr val="FF0000"/>
                </a:solidFill>
              </a:rPr>
              <a:t>ログイン名：○○</a:t>
            </a:r>
            <a:endParaRPr lang="en-US" altLang="ja-JP" sz="1000" dirty="0">
              <a:solidFill>
                <a:srgbClr val="FF0000"/>
              </a:solidFill>
            </a:endParaRPr>
          </a:p>
          <a:p>
            <a:r>
              <a:rPr lang="ja-JP" altLang="en-US" sz="1000" dirty="0">
                <a:solidFill>
                  <a:srgbClr val="FF0000"/>
                </a:solidFill>
              </a:rPr>
              <a:t>登録言語数○○種　</a:t>
            </a:r>
            <a:r>
              <a:rPr lang="ja-JP" altLang="en-US" sz="1000" dirty="0">
                <a:solidFill>
                  <a:srgbClr val="FFCCFF"/>
                </a:solidFill>
              </a:rPr>
              <a:t>登録問題数○○問</a:t>
            </a:r>
            <a:endParaRPr kumimoji="1" lang="en-US" altLang="ja-JP" sz="1000" dirty="0">
              <a:solidFill>
                <a:srgbClr val="FFCCFF"/>
              </a:solidFill>
            </a:endParaRPr>
          </a:p>
        </p:txBody>
      </p:sp>
      <p:grpSp>
        <p:nvGrpSpPr>
          <p:cNvPr id="2" name="グループ化 1">
            <a:extLst>
              <a:ext uri="{FF2B5EF4-FFF2-40B4-BE49-F238E27FC236}">
                <a16:creationId xmlns:a16="http://schemas.microsoft.com/office/drawing/2014/main" id="{B2D619A0-AA58-2B8F-8E15-356861CFF9FE}"/>
              </a:ext>
            </a:extLst>
          </p:cNvPr>
          <p:cNvGrpSpPr/>
          <p:nvPr/>
        </p:nvGrpSpPr>
        <p:grpSpPr>
          <a:xfrm>
            <a:off x="7612380" y="1759176"/>
            <a:ext cx="567326" cy="184666"/>
            <a:chOff x="3958978" y="2822662"/>
            <a:chExt cx="1090124" cy="354838"/>
          </a:xfrm>
        </p:grpSpPr>
        <p:sp>
          <p:nvSpPr>
            <p:cNvPr id="6" name="四角形: 角を丸くする 5">
              <a:extLst>
                <a:ext uri="{FF2B5EF4-FFF2-40B4-BE49-F238E27FC236}">
                  <a16:creationId xmlns:a16="http://schemas.microsoft.com/office/drawing/2014/main" id="{F08D870E-CBA4-8BD9-AC09-80B14632415E}"/>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77B1852-5245-1905-D277-740A3ED641C2}"/>
                </a:ext>
              </a:extLst>
            </p:cNvPr>
            <p:cNvSpPr txBox="1"/>
            <p:nvPr/>
          </p:nvSpPr>
          <p:spPr>
            <a:xfrm>
              <a:off x="3977269" y="2822662"/>
              <a:ext cx="1071833" cy="354838"/>
            </a:xfrm>
            <a:prstGeom prst="rect">
              <a:avLst/>
            </a:prstGeom>
            <a:noFill/>
          </p:spPr>
          <p:txBody>
            <a:bodyPr wrap="square" rtlCol="0">
              <a:spAutoFit/>
            </a:bodyPr>
            <a:lstStyle/>
            <a:p>
              <a:pPr algn="ctr"/>
              <a:r>
                <a:rPr kumimoji="1" lang="ja-JP" altLang="en-US" sz="600" dirty="0">
                  <a:solidFill>
                    <a:srgbClr val="FF0000"/>
                  </a:solidFill>
                </a:rPr>
                <a:t>戻る</a:t>
              </a:r>
              <a:endParaRPr kumimoji="1" lang="en-US" altLang="ja-JP" sz="600" dirty="0">
                <a:solidFill>
                  <a:srgbClr val="FF0000"/>
                </a:solidFill>
              </a:endParaRPr>
            </a:p>
          </p:txBody>
        </p:sp>
      </p:grpSp>
      <p:cxnSp>
        <p:nvCxnSpPr>
          <p:cNvPr id="24" name="直線矢印コネクタ 23">
            <a:extLst>
              <a:ext uri="{FF2B5EF4-FFF2-40B4-BE49-F238E27FC236}">
                <a16:creationId xmlns:a16="http://schemas.microsoft.com/office/drawing/2014/main" id="{43B50B2E-5F88-1F83-1DC1-1AC919653422}"/>
              </a:ext>
            </a:extLst>
          </p:cNvPr>
          <p:cNvCxnSpPr>
            <a:cxnSpLocks/>
          </p:cNvCxnSpPr>
          <p:nvPr/>
        </p:nvCxnSpPr>
        <p:spPr>
          <a:xfrm flipV="1">
            <a:off x="8272272" y="1585791"/>
            <a:ext cx="6468" cy="3138609"/>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14C8F25-9810-54CC-CBE4-6C2DEF2DF8AF}"/>
              </a:ext>
            </a:extLst>
          </p:cNvPr>
          <p:cNvCxnSpPr>
            <a:cxnSpLocks/>
          </p:cNvCxnSpPr>
          <p:nvPr/>
        </p:nvCxnSpPr>
        <p:spPr>
          <a:xfrm>
            <a:off x="5775114" y="4416552"/>
            <a:ext cx="3970866" cy="0"/>
          </a:xfrm>
          <a:prstGeom prst="line">
            <a:avLst/>
          </a:prstGeom>
          <a:ln w="635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E15940D-FB4A-8835-15C2-55523F4E4BA4}"/>
              </a:ext>
            </a:extLst>
          </p:cNvPr>
          <p:cNvCxnSpPr>
            <a:cxnSpLocks/>
          </p:cNvCxnSpPr>
          <p:nvPr/>
        </p:nvCxnSpPr>
        <p:spPr>
          <a:xfrm flipV="1">
            <a:off x="9711787" y="4383645"/>
            <a:ext cx="0" cy="352059"/>
          </a:xfrm>
          <a:prstGeom prst="straightConnector1">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0CD04751-60CA-FA02-FFC0-D34F27F1DFBF}"/>
              </a:ext>
            </a:extLst>
          </p:cNvPr>
          <p:cNvSpPr/>
          <p:nvPr/>
        </p:nvSpPr>
        <p:spPr>
          <a:xfrm>
            <a:off x="3382826" y="3766723"/>
            <a:ext cx="4281122" cy="616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C1C5186E-D026-855A-9342-07FC42258260}"/>
              </a:ext>
            </a:extLst>
          </p:cNvPr>
          <p:cNvSpPr/>
          <p:nvPr/>
        </p:nvSpPr>
        <p:spPr>
          <a:xfrm>
            <a:off x="3382826" y="3766702"/>
            <a:ext cx="4281122" cy="246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5497F10-FF29-891B-4960-DA31ED5A7D97}"/>
              </a:ext>
            </a:extLst>
          </p:cNvPr>
          <p:cNvCxnSpPr>
            <a:cxnSpLocks/>
          </p:cNvCxnSpPr>
          <p:nvPr/>
        </p:nvCxnSpPr>
        <p:spPr>
          <a:xfrm>
            <a:off x="3617976" y="376500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0898070-16A4-5EBD-9591-5E4D1E60C99A}"/>
              </a:ext>
            </a:extLst>
          </p:cNvPr>
          <p:cNvCxnSpPr>
            <a:cxnSpLocks/>
          </p:cNvCxnSpPr>
          <p:nvPr/>
        </p:nvCxnSpPr>
        <p:spPr>
          <a:xfrm>
            <a:off x="5049270" y="377008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316E6534-4C3B-F786-0C7E-60AB2AC542BC}"/>
              </a:ext>
            </a:extLst>
          </p:cNvPr>
          <p:cNvCxnSpPr>
            <a:cxnSpLocks/>
          </p:cNvCxnSpPr>
          <p:nvPr/>
        </p:nvCxnSpPr>
        <p:spPr>
          <a:xfrm>
            <a:off x="4419350" y="376500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8E38613-02CE-9F0B-BC93-FCC9D0C1897E}"/>
              </a:ext>
            </a:extLst>
          </p:cNvPr>
          <p:cNvCxnSpPr>
            <a:cxnSpLocks/>
          </p:cNvCxnSpPr>
          <p:nvPr/>
        </p:nvCxnSpPr>
        <p:spPr>
          <a:xfrm>
            <a:off x="6341622" y="377008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29" name="グループ化 28">
            <a:extLst>
              <a:ext uri="{FF2B5EF4-FFF2-40B4-BE49-F238E27FC236}">
                <a16:creationId xmlns:a16="http://schemas.microsoft.com/office/drawing/2014/main" id="{9DC50333-04EB-8CB6-7763-6C4548716DC2}"/>
              </a:ext>
            </a:extLst>
          </p:cNvPr>
          <p:cNvGrpSpPr/>
          <p:nvPr/>
        </p:nvGrpSpPr>
        <p:grpSpPr>
          <a:xfrm>
            <a:off x="3347178" y="1955129"/>
            <a:ext cx="4165046" cy="1232559"/>
            <a:chOff x="5898650" y="2244738"/>
            <a:chExt cx="2223679" cy="1397621"/>
          </a:xfrm>
        </p:grpSpPr>
        <p:sp>
          <p:nvSpPr>
            <p:cNvPr id="38" name="四角形: 角を丸くする 37">
              <a:extLst>
                <a:ext uri="{FF2B5EF4-FFF2-40B4-BE49-F238E27FC236}">
                  <a16:creationId xmlns:a16="http://schemas.microsoft.com/office/drawing/2014/main" id="{E431D323-6F36-7005-0E49-D6484CC4C537}"/>
                </a:ext>
              </a:extLst>
            </p:cNvPr>
            <p:cNvSpPr/>
            <p:nvPr/>
          </p:nvSpPr>
          <p:spPr>
            <a:xfrm>
              <a:off x="5911309" y="2244738"/>
              <a:ext cx="2211020" cy="139762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80620F22-692B-7946-0DDD-1D24D8B3759C}"/>
                </a:ext>
              </a:extLst>
            </p:cNvPr>
            <p:cNvSpPr txBox="1"/>
            <p:nvPr/>
          </p:nvSpPr>
          <p:spPr>
            <a:xfrm>
              <a:off x="5898650" y="2311215"/>
              <a:ext cx="639177" cy="246221"/>
            </a:xfrm>
            <a:prstGeom prst="rect">
              <a:avLst/>
            </a:prstGeom>
            <a:noFill/>
          </p:spPr>
          <p:txBody>
            <a:bodyPr wrap="square" rtlCol="0">
              <a:spAutoFit/>
            </a:bodyPr>
            <a:lstStyle/>
            <a:p>
              <a:r>
                <a:rPr lang="ja-JP" altLang="en-US" sz="1000" dirty="0">
                  <a:solidFill>
                    <a:srgbClr val="FF0000"/>
                  </a:solidFill>
                </a:rPr>
                <a:t>　</a:t>
              </a:r>
              <a:r>
                <a:rPr lang="ja-JP" altLang="en-US" sz="1000" b="1" dirty="0">
                  <a:solidFill>
                    <a:srgbClr val="FF0000"/>
                  </a:solidFill>
                </a:rPr>
                <a:t>登録：</a:t>
              </a:r>
              <a:endParaRPr lang="en-US" altLang="ja-JP" sz="1000" b="1" dirty="0">
                <a:solidFill>
                  <a:srgbClr val="FF0000"/>
                </a:solidFill>
              </a:endParaRPr>
            </a:p>
          </p:txBody>
        </p:sp>
      </p:grpSp>
      <p:grpSp>
        <p:nvGrpSpPr>
          <p:cNvPr id="90" name="グループ化 89">
            <a:extLst>
              <a:ext uri="{FF2B5EF4-FFF2-40B4-BE49-F238E27FC236}">
                <a16:creationId xmlns:a16="http://schemas.microsoft.com/office/drawing/2014/main" id="{F98A3E13-4B4C-9832-581F-59C9D50B538C}"/>
              </a:ext>
            </a:extLst>
          </p:cNvPr>
          <p:cNvGrpSpPr/>
          <p:nvPr/>
        </p:nvGrpSpPr>
        <p:grpSpPr>
          <a:xfrm>
            <a:off x="3446115" y="2175114"/>
            <a:ext cx="1987784" cy="260552"/>
            <a:chOff x="3446115" y="2175114"/>
            <a:chExt cx="1987784" cy="260552"/>
          </a:xfrm>
        </p:grpSpPr>
        <p:sp>
          <p:nvSpPr>
            <p:cNvPr id="84" name="テキスト ボックス 83">
              <a:extLst>
                <a:ext uri="{FF2B5EF4-FFF2-40B4-BE49-F238E27FC236}">
                  <a16:creationId xmlns:a16="http://schemas.microsoft.com/office/drawing/2014/main" id="{CC305EC4-D109-D544-46B7-D3D7AC6050C0}"/>
                </a:ext>
              </a:extLst>
            </p:cNvPr>
            <p:cNvSpPr txBox="1"/>
            <p:nvPr/>
          </p:nvSpPr>
          <p:spPr>
            <a:xfrm>
              <a:off x="5071206" y="2229279"/>
              <a:ext cx="362693" cy="184666"/>
            </a:xfrm>
            <a:prstGeom prst="rect">
              <a:avLst/>
            </a:prstGeom>
            <a:noFill/>
          </p:spPr>
          <p:txBody>
            <a:bodyPr wrap="square" rtlCol="0">
              <a:spAutoFit/>
            </a:bodyPr>
            <a:lstStyle/>
            <a:p>
              <a:r>
                <a:rPr lang="ja-JP" altLang="en-US" sz="600" b="1" i="0" dirty="0">
                  <a:solidFill>
                    <a:srgbClr val="FF0000"/>
                  </a:solidFill>
                  <a:effectLst/>
                  <a:latin typeface="Source Sans Pro" panose="020B0503030403020204" pitchFamily="34" charset="0"/>
                </a:rPr>
                <a:t>追加</a:t>
              </a:r>
            </a:p>
          </p:txBody>
        </p:sp>
        <p:grpSp>
          <p:nvGrpSpPr>
            <p:cNvPr id="182" name="グループ化 181">
              <a:extLst>
                <a:ext uri="{FF2B5EF4-FFF2-40B4-BE49-F238E27FC236}">
                  <a16:creationId xmlns:a16="http://schemas.microsoft.com/office/drawing/2014/main" id="{0166C01B-9545-A4B7-73B0-3641710AFBC5}"/>
                </a:ext>
              </a:extLst>
            </p:cNvPr>
            <p:cNvGrpSpPr/>
            <p:nvPr/>
          </p:nvGrpSpPr>
          <p:grpSpPr>
            <a:xfrm>
              <a:off x="4372983" y="2175114"/>
              <a:ext cx="667108" cy="220338"/>
              <a:chOff x="4373647" y="2334851"/>
              <a:chExt cx="667108" cy="220338"/>
            </a:xfrm>
          </p:grpSpPr>
          <p:sp>
            <p:nvSpPr>
              <p:cNvPr id="77" name="四角形: 角を丸くする 76">
                <a:extLst>
                  <a:ext uri="{FF2B5EF4-FFF2-40B4-BE49-F238E27FC236}">
                    <a16:creationId xmlns:a16="http://schemas.microsoft.com/office/drawing/2014/main" id="{BB92CCED-1ED8-C3AE-CDF1-E8DCBCC08828}"/>
                  </a:ext>
                </a:extLst>
              </p:cNvPr>
              <p:cNvSpPr/>
              <p:nvPr/>
            </p:nvSpPr>
            <p:spPr>
              <a:xfrm>
                <a:off x="4435374" y="2417676"/>
                <a:ext cx="605381" cy="137513"/>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DCB5952F-67C7-1609-9025-62346A7CE228}"/>
                  </a:ext>
                </a:extLst>
              </p:cNvPr>
              <p:cNvGrpSpPr/>
              <p:nvPr/>
            </p:nvGrpSpPr>
            <p:grpSpPr>
              <a:xfrm>
                <a:off x="4373647" y="2334851"/>
                <a:ext cx="109263" cy="153888"/>
                <a:chOff x="4430179" y="2164681"/>
                <a:chExt cx="109263" cy="153888"/>
              </a:xfrm>
            </p:grpSpPr>
            <p:sp>
              <p:nvSpPr>
                <p:cNvPr id="81" name="楕円 80">
                  <a:extLst>
                    <a:ext uri="{FF2B5EF4-FFF2-40B4-BE49-F238E27FC236}">
                      <a16:creationId xmlns:a16="http://schemas.microsoft.com/office/drawing/2014/main" id="{A90093FE-8B54-D5CD-C7A7-44A6194703BD}"/>
                    </a:ext>
                  </a:extLst>
                </p:cNvPr>
                <p:cNvSpPr/>
                <p:nvPr/>
              </p:nvSpPr>
              <p:spPr>
                <a:xfrm>
                  <a:off x="4456675" y="2194979"/>
                  <a:ext cx="82767" cy="8276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3E9B432F-B31D-FAF0-A277-565475A82947}"/>
                    </a:ext>
                  </a:extLst>
                </p:cNvPr>
                <p:cNvSpPr txBox="1"/>
                <p:nvPr/>
              </p:nvSpPr>
              <p:spPr>
                <a:xfrm>
                  <a:off x="4430179" y="2164681"/>
                  <a:ext cx="82767" cy="153888"/>
                </a:xfrm>
                <a:prstGeom prst="rect">
                  <a:avLst/>
                </a:prstGeom>
                <a:noFill/>
              </p:spPr>
              <p:txBody>
                <a:bodyPr wrap="square" rtlCol="0">
                  <a:spAutoFit/>
                </a:bodyPr>
                <a:lstStyle/>
                <a:p>
                  <a:r>
                    <a:rPr lang="ja-JP" altLang="en-US" sz="400" b="1" dirty="0"/>
                    <a:t>＋</a:t>
                  </a:r>
                  <a:endParaRPr kumimoji="1" lang="en-US" altLang="ja-JP" sz="400" b="1" dirty="0"/>
                </a:p>
              </p:txBody>
            </p:sp>
          </p:grpSp>
        </p:grpSp>
        <p:sp>
          <p:nvSpPr>
            <p:cNvPr id="74" name="四角形: 角を丸くする 73">
              <a:extLst>
                <a:ext uri="{FF2B5EF4-FFF2-40B4-BE49-F238E27FC236}">
                  <a16:creationId xmlns:a16="http://schemas.microsoft.com/office/drawing/2014/main" id="{1F3A6254-7B62-A484-9997-A422876631BE}"/>
                </a:ext>
              </a:extLst>
            </p:cNvPr>
            <p:cNvSpPr/>
            <p:nvPr/>
          </p:nvSpPr>
          <p:spPr>
            <a:xfrm>
              <a:off x="3773398" y="2254133"/>
              <a:ext cx="605381" cy="1375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AAFAD18D-A6D2-8BE5-AE19-AB60155459C7}"/>
                </a:ext>
              </a:extLst>
            </p:cNvPr>
            <p:cNvSpPr txBox="1"/>
            <p:nvPr/>
          </p:nvSpPr>
          <p:spPr>
            <a:xfrm>
              <a:off x="3446115" y="2251000"/>
              <a:ext cx="943476" cy="184666"/>
            </a:xfrm>
            <a:prstGeom prst="rect">
              <a:avLst/>
            </a:prstGeom>
            <a:noFill/>
          </p:spPr>
          <p:txBody>
            <a:bodyPr wrap="square" rtlCol="0">
              <a:spAutoFit/>
            </a:bodyPr>
            <a:lstStyle/>
            <a:p>
              <a:r>
                <a:rPr kumimoji="1" lang="ja-JP" altLang="en-US" sz="600" dirty="0">
                  <a:solidFill>
                    <a:srgbClr val="FF0000"/>
                  </a:solidFill>
                </a:rPr>
                <a:t>言語：　　　　　</a:t>
              </a:r>
              <a:r>
                <a:rPr kumimoji="1" lang="en-US" altLang="ja-JP" sz="600" dirty="0">
                  <a:solidFill>
                    <a:srgbClr val="FF0000"/>
                  </a:solidFill>
                </a:rPr>
                <a:t>-</a:t>
              </a:r>
              <a:r>
                <a:rPr lang="ja-JP" altLang="en-US" sz="600" dirty="0">
                  <a:solidFill>
                    <a:srgbClr val="FF0000"/>
                  </a:solidFill>
                </a:rPr>
                <a:t> </a:t>
              </a:r>
              <a:r>
                <a:rPr lang="en-US" altLang="ja-JP" sz="600" dirty="0">
                  <a:solidFill>
                    <a:srgbClr val="FF0000"/>
                  </a:solidFill>
                </a:rPr>
                <a:t>-</a:t>
              </a:r>
              <a:r>
                <a:rPr lang="ja-JP" altLang="en-US" sz="600" dirty="0">
                  <a:solidFill>
                    <a:srgbClr val="FF0000"/>
                  </a:solidFill>
                </a:rPr>
                <a:t> </a:t>
              </a:r>
              <a:r>
                <a:rPr lang="ja-JP" altLang="en-US" sz="600" b="1" i="0" dirty="0">
                  <a:solidFill>
                    <a:srgbClr val="FF0000"/>
                  </a:solidFill>
                  <a:effectLst/>
                  <a:latin typeface="Source Sans Pro" panose="020B0503030403020204" pitchFamily="34" charset="0"/>
                </a:rPr>
                <a:t>∨</a:t>
              </a:r>
            </a:p>
          </p:txBody>
        </p:sp>
        <p:sp>
          <p:nvSpPr>
            <p:cNvPr id="78" name="四角形: 角を丸くする 77">
              <a:extLst>
                <a:ext uri="{FF2B5EF4-FFF2-40B4-BE49-F238E27FC236}">
                  <a16:creationId xmlns:a16="http://schemas.microsoft.com/office/drawing/2014/main" id="{EBC115A6-42D4-1D18-0CF8-F404EFB98F0E}"/>
                </a:ext>
              </a:extLst>
            </p:cNvPr>
            <p:cNvSpPr/>
            <p:nvPr/>
          </p:nvSpPr>
          <p:spPr>
            <a:xfrm>
              <a:off x="5102835" y="2252856"/>
              <a:ext cx="281744" cy="1375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E0B99541-9B74-D9EC-78E4-18270F4D588D}"/>
              </a:ext>
            </a:extLst>
          </p:cNvPr>
          <p:cNvGrpSpPr/>
          <p:nvPr/>
        </p:nvGrpSpPr>
        <p:grpSpPr>
          <a:xfrm>
            <a:off x="3447634" y="2495576"/>
            <a:ext cx="1936945" cy="217107"/>
            <a:chOff x="3501121" y="2669886"/>
            <a:chExt cx="1936945" cy="373521"/>
          </a:xfrm>
        </p:grpSpPr>
        <p:sp>
          <p:nvSpPr>
            <p:cNvPr id="89" name="テキスト ボックス 88">
              <a:extLst>
                <a:ext uri="{FF2B5EF4-FFF2-40B4-BE49-F238E27FC236}">
                  <a16:creationId xmlns:a16="http://schemas.microsoft.com/office/drawing/2014/main" id="{458983FC-BF15-1C64-D944-A2EA465D0161}"/>
                </a:ext>
              </a:extLst>
            </p:cNvPr>
            <p:cNvSpPr txBox="1"/>
            <p:nvPr/>
          </p:nvSpPr>
          <p:spPr>
            <a:xfrm>
              <a:off x="3501121" y="2669886"/>
              <a:ext cx="943476" cy="184666"/>
            </a:xfrm>
            <a:prstGeom prst="rect">
              <a:avLst/>
            </a:prstGeom>
            <a:noFill/>
          </p:spPr>
          <p:txBody>
            <a:bodyPr wrap="square" rtlCol="0">
              <a:spAutoFit/>
            </a:bodyPr>
            <a:lstStyle/>
            <a:p>
              <a:r>
                <a:rPr lang="ja-JP" altLang="en-US" sz="600" dirty="0">
                  <a:solidFill>
                    <a:srgbClr val="FF0000"/>
                  </a:solidFill>
                </a:rPr>
                <a:t>問題</a:t>
              </a:r>
              <a:r>
                <a:rPr kumimoji="1" lang="ja-JP" altLang="en-US" sz="600" dirty="0">
                  <a:solidFill>
                    <a:srgbClr val="FF0000"/>
                  </a:solidFill>
                </a:rPr>
                <a:t>：</a:t>
              </a:r>
              <a:endParaRPr lang="ja-JP" altLang="en-US" sz="600" b="1" i="0" dirty="0">
                <a:solidFill>
                  <a:srgbClr val="FF0000"/>
                </a:solidFill>
                <a:effectLst/>
                <a:latin typeface="Source Sans Pro" panose="020B0503030403020204" pitchFamily="34" charset="0"/>
              </a:endParaRPr>
            </a:p>
          </p:txBody>
        </p:sp>
        <p:sp>
          <p:nvSpPr>
            <p:cNvPr id="88" name="四角形: 角を丸くする 87">
              <a:extLst>
                <a:ext uri="{FF2B5EF4-FFF2-40B4-BE49-F238E27FC236}">
                  <a16:creationId xmlns:a16="http://schemas.microsoft.com/office/drawing/2014/main" id="{E1AD2337-ED31-59C3-D410-75F9B55F1788}"/>
                </a:ext>
              </a:extLst>
            </p:cNvPr>
            <p:cNvSpPr/>
            <p:nvPr/>
          </p:nvSpPr>
          <p:spPr>
            <a:xfrm>
              <a:off x="3828404" y="2673019"/>
              <a:ext cx="1609662" cy="3703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EAB9797F-B78A-DC11-4037-60EA7B934F4A}"/>
              </a:ext>
            </a:extLst>
          </p:cNvPr>
          <p:cNvGrpSpPr/>
          <p:nvPr/>
        </p:nvGrpSpPr>
        <p:grpSpPr>
          <a:xfrm>
            <a:off x="5432219" y="2473355"/>
            <a:ext cx="1936945" cy="519604"/>
            <a:chOff x="3501121" y="2669886"/>
            <a:chExt cx="1936945" cy="184666"/>
          </a:xfrm>
        </p:grpSpPr>
        <p:sp>
          <p:nvSpPr>
            <p:cNvPr id="95" name="テキスト ボックス 94">
              <a:extLst>
                <a:ext uri="{FF2B5EF4-FFF2-40B4-BE49-F238E27FC236}">
                  <a16:creationId xmlns:a16="http://schemas.microsoft.com/office/drawing/2014/main" id="{BD9C2BB9-19D1-F357-CF86-AB9D7659B1AF}"/>
                </a:ext>
              </a:extLst>
            </p:cNvPr>
            <p:cNvSpPr txBox="1"/>
            <p:nvPr/>
          </p:nvSpPr>
          <p:spPr>
            <a:xfrm>
              <a:off x="3501121" y="2669886"/>
              <a:ext cx="943476" cy="184666"/>
            </a:xfrm>
            <a:prstGeom prst="rect">
              <a:avLst/>
            </a:prstGeom>
            <a:noFill/>
          </p:spPr>
          <p:txBody>
            <a:bodyPr wrap="square" rtlCol="0">
              <a:spAutoFit/>
            </a:bodyPr>
            <a:lstStyle/>
            <a:p>
              <a:r>
                <a:rPr kumimoji="1" lang="ja-JP" altLang="en-US" sz="600" dirty="0">
                  <a:solidFill>
                    <a:srgbClr val="FF0000"/>
                  </a:solidFill>
                </a:rPr>
                <a:t>解説：</a:t>
              </a:r>
              <a:endParaRPr lang="ja-JP" altLang="en-US" sz="600" b="1" i="0" dirty="0">
                <a:solidFill>
                  <a:srgbClr val="FF0000"/>
                </a:solidFill>
                <a:effectLst/>
                <a:latin typeface="Source Sans Pro" panose="020B0503030403020204" pitchFamily="34" charset="0"/>
              </a:endParaRPr>
            </a:p>
          </p:txBody>
        </p:sp>
        <p:sp>
          <p:nvSpPr>
            <p:cNvPr id="96" name="四角形: 角を丸くする 95">
              <a:extLst>
                <a:ext uri="{FF2B5EF4-FFF2-40B4-BE49-F238E27FC236}">
                  <a16:creationId xmlns:a16="http://schemas.microsoft.com/office/drawing/2014/main" id="{B6F48CFC-F17D-AADC-D845-ACA3F5682041}"/>
                </a:ext>
              </a:extLst>
            </p:cNvPr>
            <p:cNvSpPr/>
            <p:nvPr/>
          </p:nvSpPr>
          <p:spPr>
            <a:xfrm>
              <a:off x="3828404" y="2673019"/>
              <a:ext cx="1609662" cy="819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8" name="テキスト ボックス 97">
            <a:extLst>
              <a:ext uri="{FF2B5EF4-FFF2-40B4-BE49-F238E27FC236}">
                <a16:creationId xmlns:a16="http://schemas.microsoft.com/office/drawing/2014/main" id="{C9D2C24D-19AF-43C2-6BB1-3678EEA15088}"/>
              </a:ext>
            </a:extLst>
          </p:cNvPr>
          <p:cNvSpPr txBox="1"/>
          <p:nvPr/>
        </p:nvSpPr>
        <p:spPr>
          <a:xfrm>
            <a:off x="7067581" y="2824033"/>
            <a:ext cx="362693" cy="184666"/>
          </a:xfrm>
          <a:prstGeom prst="rect">
            <a:avLst/>
          </a:prstGeom>
          <a:noFill/>
        </p:spPr>
        <p:txBody>
          <a:bodyPr wrap="square" rtlCol="0">
            <a:spAutoFit/>
          </a:bodyPr>
          <a:lstStyle/>
          <a:p>
            <a:r>
              <a:rPr lang="ja-JP" altLang="en-US" sz="600" b="1" dirty="0">
                <a:solidFill>
                  <a:srgbClr val="FF0000"/>
                </a:solidFill>
                <a:latin typeface="Source Sans Pro" panose="020B0503030403020204" pitchFamily="34" charset="0"/>
              </a:rPr>
              <a:t>登録</a:t>
            </a:r>
            <a:endParaRPr lang="ja-JP" altLang="en-US" sz="600" b="1" i="0" dirty="0">
              <a:solidFill>
                <a:srgbClr val="FF0000"/>
              </a:solidFill>
              <a:effectLst/>
              <a:latin typeface="Source Sans Pro" panose="020B0503030403020204" pitchFamily="34" charset="0"/>
            </a:endParaRPr>
          </a:p>
        </p:txBody>
      </p:sp>
      <p:sp>
        <p:nvSpPr>
          <p:cNvPr id="99" name="四角形: 角を丸くする 98">
            <a:extLst>
              <a:ext uri="{FF2B5EF4-FFF2-40B4-BE49-F238E27FC236}">
                <a16:creationId xmlns:a16="http://schemas.microsoft.com/office/drawing/2014/main" id="{838D8B32-CECB-0C6B-5C73-2A7F613D0D87}"/>
              </a:ext>
            </a:extLst>
          </p:cNvPr>
          <p:cNvSpPr/>
          <p:nvPr/>
        </p:nvSpPr>
        <p:spPr>
          <a:xfrm>
            <a:off x="7099210" y="2847610"/>
            <a:ext cx="281744" cy="1375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四角形: 角を丸くする 119">
            <a:extLst>
              <a:ext uri="{FF2B5EF4-FFF2-40B4-BE49-F238E27FC236}">
                <a16:creationId xmlns:a16="http://schemas.microsoft.com/office/drawing/2014/main" id="{8D94F982-CDB7-5305-9AED-7A52B03C92BF}"/>
              </a:ext>
            </a:extLst>
          </p:cNvPr>
          <p:cNvSpPr/>
          <p:nvPr/>
        </p:nvSpPr>
        <p:spPr>
          <a:xfrm>
            <a:off x="8361531" y="1044010"/>
            <a:ext cx="73760" cy="599904"/>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4" name="直線コネクタ 143">
            <a:extLst>
              <a:ext uri="{FF2B5EF4-FFF2-40B4-BE49-F238E27FC236}">
                <a16:creationId xmlns:a16="http://schemas.microsoft.com/office/drawing/2014/main" id="{7A648CCE-D8FF-322C-E946-6415E62BD093}"/>
              </a:ext>
            </a:extLst>
          </p:cNvPr>
          <p:cNvCxnSpPr>
            <a:cxnSpLocks/>
          </p:cNvCxnSpPr>
          <p:nvPr/>
        </p:nvCxnSpPr>
        <p:spPr>
          <a:xfrm>
            <a:off x="5840037" y="3402814"/>
            <a:ext cx="4022259" cy="0"/>
          </a:xfrm>
          <a:prstGeom prst="line">
            <a:avLst/>
          </a:prstGeom>
          <a:ln w="635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2954453D-01ED-3808-3828-BE1FC208CD8E}"/>
              </a:ext>
            </a:extLst>
          </p:cNvPr>
          <p:cNvCxnSpPr>
            <a:cxnSpLocks/>
          </p:cNvCxnSpPr>
          <p:nvPr/>
        </p:nvCxnSpPr>
        <p:spPr>
          <a:xfrm>
            <a:off x="7551839" y="2910116"/>
            <a:ext cx="2323123" cy="0"/>
          </a:xfrm>
          <a:prstGeom prst="line">
            <a:avLst/>
          </a:prstGeom>
          <a:ln w="635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ECAB8B87-E66C-0BB8-0DCD-C68BD90DCE4F}"/>
              </a:ext>
            </a:extLst>
          </p:cNvPr>
          <p:cNvCxnSpPr>
            <a:cxnSpLocks/>
          </p:cNvCxnSpPr>
          <p:nvPr/>
        </p:nvCxnSpPr>
        <p:spPr>
          <a:xfrm flipV="1">
            <a:off x="9844758" y="2910116"/>
            <a:ext cx="0" cy="1829317"/>
          </a:xfrm>
          <a:prstGeom prst="straightConnector1">
            <a:avLst/>
          </a:prstGeom>
          <a:ln w="63500">
            <a:solidFill>
              <a:srgbClr val="FF000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21711B20-460C-7698-E19C-9E8A15905592}"/>
              </a:ext>
            </a:extLst>
          </p:cNvPr>
          <p:cNvCxnSpPr>
            <a:cxnSpLocks/>
          </p:cNvCxnSpPr>
          <p:nvPr/>
        </p:nvCxnSpPr>
        <p:spPr>
          <a:xfrm flipH="1" flipV="1">
            <a:off x="5801414" y="4206089"/>
            <a:ext cx="1216" cy="238276"/>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0B449695-364B-4B02-D6F6-1353C2F827CA}"/>
              </a:ext>
            </a:extLst>
          </p:cNvPr>
          <p:cNvCxnSpPr>
            <a:cxnSpLocks/>
          </p:cNvCxnSpPr>
          <p:nvPr/>
        </p:nvCxnSpPr>
        <p:spPr>
          <a:xfrm flipV="1">
            <a:off x="5795071" y="3225784"/>
            <a:ext cx="4212529" cy="33921"/>
          </a:xfrm>
          <a:prstGeom prst="line">
            <a:avLst/>
          </a:prstGeom>
          <a:ln w="63500">
            <a:solidFill>
              <a:schemeClr val="accent1"/>
            </a:solidFill>
            <a:prstDash val="solid"/>
            <a:headEnd type="triangle"/>
          </a:ln>
        </p:spPr>
        <p:style>
          <a:lnRef idx="1">
            <a:schemeClr val="accent1"/>
          </a:lnRef>
          <a:fillRef idx="0">
            <a:schemeClr val="accent1"/>
          </a:fillRef>
          <a:effectRef idx="0">
            <a:schemeClr val="accent1"/>
          </a:effectRef>
          <a:fontRef idx="minor">
            <a:schemeClr val="tx1"/>
          </a:fontRef>
        </p:style>
      </p:cxnSp>
      <p:cxnSp>
        <p:nvCxnSpPr>
          <p:cNvPr id="167" name="直線矢印コネクタ 166">
            <a:extLst>
              <a:ext uri="{FF2B5EF4-FFF2-40B4-BE49-F238E27FC236}">
                <a16:creationId xmlns:a16="http://schemas.microsoft.com/office/drawing/2014/main" id="{1019CC60-A07C-443D-34CE-39C75B2921D1}"/>
              </a:ext>
            </a:extLst>
          </p:cNvPr>
          <p:cNvCxnSpPr>
            <a:cxnSpLocks/>
          </p:cNvCxnSpPr>
          <p:nvPr/>
        </p:nvCxnSpPr>
        <p:spPr>
          <a:xfrm flipV="1">
            <a:off x="9979651" y="3225784"/>
            <a:ext cx="0" cy="1498616"/>
          </a:xfrm>
          <a:prstGeom prst="straightConnector1">
            <a:avLst/>
          </a:prstGeom>
          <a:ln w="635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13B37AAE-E1AD-7BDC-5BA1-10C56AC6CBF5}"/>
              </a:ext>
            </a:extLst>
          </p:cNvPr>
          <p:cNvCxnSpPr>
            <a:cxnSpLocks/>
          </p:cNvCxnSpPr>
          <p:nvPr/>
        </p:nvCxnSpPr>
        <p:spPr>
          <a:xfrm flipV="1">
            <a:off x="8244686" y="2498374"/>
            <a:ext cx="1935634" cy="10700"/>
          </a:xfrm>
          <a:prstGeom prst="line">
            <a:avLst/>
          </a:prstGeom>
          <a:ln w="63500">
            <a:solidFill>
              <a:schemeClr val="accent1"/>
            </a:solidFill>
            <a:prstDash val="solid"/>
            <a:headEnd type="none"/>
          </a:ln>
        </p:spPr>
        <p:style>
          <a:lnRef idx="1">
            <a:schemeClr val="accent1"/>
          </a:lnRef>
          <a:fillRef idx="0">
            <a:schemeClr val="accent1"/>
          </a:fillRef>
          <a:effectRef idx="0">
            <a:schemeClr val="accent1"/>
          </a:effectRef>
          <a:fontRef idx="minor">
            <a:schemeClr val="tx1"/>
          </a:fontRef>
        </p:style>
      </p:cxnSp>
      <p:cxnSp>
        <p:nvCxnSpPr>
          <p:cNvPr id="173" name="直線矢印コネクタ 172">
            <a:extLst>
              <a:ext uri="{FF2B5EF4-FFF2-40B4-BE49-F238E27FC236}">
                <a16:creationId xmlns:a16="http://schemas.microsoft.com/office/drawing/2014/main" id="{376B32F6-07B9-90C6-CE5D-4EA7E5E54143}"/>
              </a:ext>
            </a:extLst>
          </p:cNvPr>
          <p:cNvCxnSpPr>
            <a:cxnSpLocks/>
          </p:cNvCxnSpPr>
          <p:nvPr/>
        </p:nvCxnSpPr>
        <p:spPr>
          <a:xfrm flipV="1">
            <a:off x="10148341" y="2495576"/>
            <a:ext cx="0" cy="2234142"/>
          </a:xfrm>
          <a:prstGeom prst="straightConnector1">
            <a:avLst/>
          </a:prstGeom>
          <a:ln w="63500">
            <a:solidFill>
              <a:schemeClr val="accent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83" name="テキスト ボックス 182">
            <a:extLst>
              <a:ext uri="{FF2B5EF4-FFF2-40B4-BE49-F238E27FC236}">
                <a16:creationId xmlns:a16="http://schemas.microsoft.com/office/drawing/2014/main" id="{25E27ECE-3049-5AF9-04B8-C3F283B59AB8}"/>
              </a:ext>
            </a:extLst>
          </p:cNvPr>
          <p:cNvSpPr txBox="1"/>
          <p:nvPr/>
        </p:nvSpPr>
        <p:spPr>
          <a:xfrm>
            <a:off x="3292176" y="1450473"/>
            <a:ext cx="1590720" cy="261610"/>
          </a:xfrm>
          <a:prstGeom prst="rect">
            <a:avLst/>
          </a:prstGeom>
          <a:noFill/>
        </p:spPr>
        <p:txBody>
          <a:bodyPr wrap="square" rtlCol="0">
            <a:spAutoFit/>
          </a:bodyPr>
          <a:lstStyle/>
          <a:p>
            <a:r>
              <a:rPr lang="en-US" altLang="ja-JP" sz="800" dirty="0">
                <a:solidFill>
                  <a:srgbClr val="FF0000"/>
                </a:solidFill>
              </a:rPr>
              <a:t>- </a:t>
            </a:r>
            <a:r>
              <a:rPr lang="ja-JP" altLang="en-US" sz="800" dirty="0">
                <a:solidFill>
                  <a:srgbClr val="FF0000"/>
                </a:solidFill>
              </a:rPr>
              <a:t>電子学習帳 </a:t>
            </a:r>
            <a:r>
              <a:rPr lang="en-US" altLang="ja-JP" sz="1100" dirty="0">
                <a:solidFill>
                  <a:srgbClr val="FF0000"/>
                </a:solidFill>
              </a:rPr>
              <a:t>-</a:t>
            </a:r>
            <a:endParaRPr kumimoji="1" lang="en-US" altLang="ja-JP" sz="1100" dirty="0">
              <a:solidFill>
                <a:srgbClr val="FF0000"/>
              </a:solidFill>
            </a:endParaRPr>
          </a:p>
        </p:txBody>
      </p:sp>
      <p:cxnSp>
        <p:nvCxnSpPr>
          <p:cNvPr id="80" name="直線コネクタ 79">
            <a:extLst>
              <a:ext uri="{FF2B5EF4-FFF2-40B4-BE49-F238E27FC236}">
                <a16:creationId xmlns:a16="http://schemas.microsoft.com/office/drawing/2014/main" id="{3DE32A53-2449-BBF0-7203-10C538D7F23B}"/>
              </a:ext>
            </a:extLst>
          </p:cNvPr>
          <p:cNvCxnSpPr>
            <a:cxnSpLocks/>
          </p:cNvCxnSpPr>
          <p:nvPr/>
        </p:nvCxnSpPr>
        <p:spPr>
          <a:xfrm>
            <a:off x="3962150" y="376500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8122796E-43A5-0E29-B6FE-87DE400F6265}"/>
              </a:ext>
            </a:extLst>
          </p:cNvPr>
          <p:cNvSpPr txBox="1"/>
          <p:nvPr/>
        </p:nvSpPr>
        <p:spPr>
          <a:xfrm>
            <a:off x="5074678" y="3243267"/>
            <a:ext cx="362693" cy="184666"/>
          </a:xfrm>
          <a:prstGeom prst="rect">
            <a:avLst/>
          </a:prstGeom>
          <a:noFill/>
        </p:spPr>
        <p:txBody>
          <a:bodyPr wrap="square" rtlCol="0">
            <a:spAutoFit/>
          </a:bodyPr>
          <a:lstStyle/>
          <a:p>
            <a:r>
              <a:rPr lang="ja-JP" altLang="en-US" sz="600" b="1" dirty="0">
                <a:solidFill>
                  <a:srgbClr val="FF0000"/>
                </a:solidFill>
                <a:latin typeface="Source Sans Pro" panose="020B0503030403020204" pitchFamily="34" charset="0"/>
              </a:rPr>
              <a:t>実行</a:t>
            </a:r>
            <a:endParaRPr lang="ja-JP" altLang="en-US" sz="600" b="1" i="0" dirty="0">
              <a:solidFill>
                <a:srgbClr val="FF0000"/>
              </a:solidFill>
              <a:effectLst/>
              <a:latin typeface="Source Sans Pro" panose="020B0503030403020204" pitchFamily="34" charset="0"/>
            </a:endParaRPr>
          </a:p>
        </p:txBody>
      </p:sp>
      <p:sp>
        <p:nvSpPr>
          <p:cNvPr id="100" name="四角形: 角を丸くする 99">
            <a:extLst>
              <a:ext uri="{FF2B5EF4-FFF2-40B4-BE49-F238E27FC236}">
                <a16:creationId xmlns:a16="http://schemas.microsoft.com/office/drawing/2014/main" id="{F54DDEF1-DA41-D3E3-FA27-F6BA7C848C0A}"/>
              </a:ext>
            </a:extLst>
          </p:cNvPr>
          <p:cNvSpPr/>
          <p:nvPr/>
        </p:nvSpPr>
        <p:spPr>
          <a:xfrm>
            <a:off x="3779595" y="3266578"/>
            <a:ext cx="1261890" cy="1375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四角形: 角を丸くする 109">
            <a:extLst>
              <a:ext uri="{FF2B5EF4-FFF2-40B4-BE49-F238E27FC236}">
                <a16:creationId xmlns:a16="http://schemas.microsoft.com/office/drawing/2014/main" id="{19C3AA6B-79EF-CCA5-5343-8141030A6BF3}"/>
              </a:ext>
            </a:extLst>
          </p:cNvPr>
          <p:cNvSpPr/>
          <p:nvPr/>
        </p:nvSpPr>
        <p:spPr>
          <a:xfrm>
            <a:off x="5108931" y="3265301"/>
            <a:ext cx="281744" cy="1375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テキスト ボックス 121">
            <a:extLst>
              <a:ext uri="{FF2B5EF4-FFF2-40B4-BE49-F238E27FC236}">
                <a16:creationId xmlns:a16="http://schemas.microsoft.com/office/drawing/2014/main" id="{BFDEA9E4-A38A-8E8A-2870-B45576C1B6D0}"/>
              </a:ext>
            </a:extLst>
          </p:cNvPr>
          <p:cNvSpPr txBox="1"/>
          <p:nvPr/>
        </p:nvSpPr>
        <p:spPr>
          <a:xfrm>
            <a:off x="3350083" y="4020764"/>
            <a:ext cx="293122" cy="246221"/>
          </a:xfrm>
          <a:prstGeom prst="rect">
            <a:avLst/>
          </a:prstGeom>
          <a:noFill/>
        </p:spPr>
        <p:txBody>
          <a:bodyPr wrap="square" rtlCol="0">
            <a:spAutoFit/>
          </a:bodyPr>
          <a:lstStyle/>
          <a:p>
            <a:r>
              <a:rPr lang="ja-JP" altLang="en-US" sz="1000" dirty="0"/>
              <a:t>☑</a:t>
            </a:r>
            <a:r>
              <a:rPr lang="ja-JP" altLang="en-US" sz="1000" dirty="0">
                <a:solidFill>
                  <a:schemeClr val="bg1">
                    <a:lumMod val="85000"/>
                  </a:schemeClr>
                </a:solidFill>
              </a:rPr>
              <a:t> 　　　　　　　　　 </a:t>
            </a:r>
            <a:r>
              <a:rPr lang="en-US" altLang="ja-JP" sz="1000" dirty="0">
                <a:solidFill>
                  <a:schemeClr val="bg1">
                    <a:lumMod val="85000"/>
                  </a:schemeClr>
                </a:solidFill>
              </a:rPr>
              <a:t>  </a:t>
            </a:r>
          </a:p>
        </p:txBody>
      </p:sp>
      <p:sp>
        <p:nvSpPr>
          <p:cNvPr id="129" name="テキスト ボックス 128">
            <a:extLst>
              <a:ext uri="{FF2B5EF4-FFF2-40B4-BE49-F238E27FC236}">
                <a16:creationId xmlns:a16="http://schemas.microsoft.com/office/drawing/2014/main" id="{8D0430C5-F3EB-E0A2-BEBE-44B96A5184C1}"/>
              </a:ext>
            </a:extLst>
          </p:cNvPr>
          <p:cNvSpPr txBox="1"/>
          <p:nvPr/>
        </p:nvSpPr>
        <p:spPr>
          <a:xfrm>
            <a:off x="5406925" y="3243267"/>
            <a:ext cx="362693" cy="184666"/>
          </a:xfrm>
          <a:prstGeom prst="rect">
            <a:avLst/>
          </a:prstGeom>
          <a:noFill/>
        </p:spPr>
        <p:txBody>
          <a:bodyPr wrap="square" rtlCol="0">
            <a:spAutoFit/>
          </a:bodyPr>
          <a:lstStyle/>
          <a:p>
            <a:r>
              <a:rPr lang="ja-JP" altLang="en-US" sz="600" b="1" i="0" dirty="0">
                <a:solidFill>
                  <a:srgbClr val="FF0000"/>
                </a:solidFill>
                <a:effectLst/>
                <a:latin typeface="Source Sans Pro" panose="020B0503030403020204" pitchFamily="34" charset="0"/>
              </a:rPr>
              <a:t>削除</a:t>
            </a:r>
          </a:p>
        </p:txBody>
      </p:sp>
      <p:sp>
        <p:nvSpPr>
          <p:cNvPr id="130" name="四角形: 角を丸くする 129">
            <a:extLst>
              <a:ext uri="{FF2B5EF4-FFF2-40B4-BE49-F238E27FC236}">
                <a16:creationId xmlns:a16="http://schemas.microsoft.com/office/drawing/2014/main" id="{DF9C136A-4967-7001-2E43-E0E6736838F7}"/>
              </a:ext>
            </a:extLst>
          </p:cNvPr>
          <p:cNvSpPr/>
          <p:nvPr/>
        </p:nvSpPr>
        <p:spPr>
          <a:xfrm>
            <a:off x="5441178" y="3265301"/>
            <a:ext cx="281744" cy="1375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2" name="グループ化 131">
            <a:extLst>
              <a:ext uri="{FF2B5EF4-FFF2-40B4-BE49-F238E27FC236}">
                <a16:creationId xmlns:a16="http://schemas.microsoft.com/office/drawing/2014/main" id="{08A642A4-7F18-C9E0-925A-C178C1EE5B33}"/>
              </a:ext>
            </a:extLst>
          </p:cNvPr>
          <p:cNvGrpSpPr/>
          <p:nvPr/>
        </p:nvGrpSpPr>
        <p:grpSpPr>
          <a:xfrm>
            <a:off x="3448991" y="2790067"/>
            <a:ext cx="1936945" cy="217107"/>
            <a:chOff x="3501121" y="2669886"/>
            <a:chExt cx="1936945" cy="373521"/>
          </a:xfrm>
        </p:grpSpPr>
        <p:sp>
          <p:nvSpPr>
            <p:cNvPr id="133" name="テキスト ボックス 132">
              <a:extLst>
                <a:ext uri="{FF2B5EF4-FFF2-40B4-BE49-F238E27FC236}">
                  <a16:creationId xmlns:a16="http://schemas.microsoft.com/office/drawing/2014/main" id="{44681C68-7894-F966-AF6F-6D0D4DCE4AEA}"/>
                </a:ext>
              </a:extLst>
            </p:cNvPr>
            <p:cNvSpPr txBox="1"/>
            <p:nvPr/>
          </p:nvSpPr>
          <p:spPr>
            <a:xfrm>
              <a:off x="3501121" y="2669886"/>
              <a:ext cx="943476" cy="317708"/>
            </a:xfrm>
            <a:prstGeom prst="rect">
              <a:avLst/>
            </a:prstGeom>
            <a:noFill/>
          </p:spPr>
          <p:txBody>
            <a:bodyPr wrap="square" rtlCol="0">
              <a:spAutoFit/>
            </a:bodyPr>
            <a:lstStyle/>
            <a:p>
              <a:r>
                <a:rPr lang="ja-JP" altLang="en-US" sz="600" dirty="0">
                  <a:solidFill>
                    <a:srgbClr val="FF0000"/>
                  </a:solidFill>
                </a:rPr>
                <a:t>回答</a:t>
              </a:r>
              <a:r>
                <a:rPr kumimoji="1" lang="ja-JP" altLang="en-US" sz="600" dirty="0">
                  <a:solidFill>
                    <a:srgbClr val="FF0000"/>
                  </a:solidFill>
                </a:rPr>
                <a:t>：</a:t>
              </a:r>
              <a:endParaRPr lang="ja-JP" altLang="en-US" sz="600" b="1" i="0" dirty="0">
                <a:solidFill>
                  <a:srgbClr val="FF0000"/>
                </a:solidFill>
                <a:effectLst/>
                <a:latin typeface="Source Sans Pro" panose="020B0503030403020204" pitchFamily="34" charset="0"/>
              </a:endParaRPr>
            </a:p>
          </p:txBody>
        </p:sp>
        <p:sp>
          <p:nvSpPr>
            <p:cNvPr id="134" name="四角形: 角を丸くする 133">
              <a:extLst>
                <a:ext uri="{FF2B5EF4-FFF2-40B4-BE49-F238E27FC236}">
                  <a16:creationId xmlns:a16="http://schemas.microsoft.com/office/drawing/2014/main" id="{097D3E0C-41FB-7E37-9665-EFFA11CA16B0}"/>
                </a:ext>
              </a:extLst>
            </p:cNvPr>
            <p:cNvSpPr/>
            <p:nvPr/>
          </p:nvSpPr>
          <p:spPr>
            <a:xfrm>
              <a:off x="3828404" y="2673019"/>
              <a:ext cx="1609662" cy="37038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1" name="テキスト ボックス 120">
            <a:extLst>
              <a:ext uri="{FF2B5EF4-FFF2-40B4-BE49-F238E27FC236}">
                <a16:creationId xmlns:a16="http://schemas.microsoft.com/office/drawing/2014/main" id="{2F4C4595-8877-F78A-A526-E2D40896F0BB}"/>
              </a:ext>
            </a:extLst>
          </p:cNvPr>
          <p:cNvSpPr txBox="1"/>
          <p:nvPr/>
        </p:nvSpPr>
        <p:spPr>
          <a:xfrm>
            <a:off x="3353646" y="3510002"/>
            <a:ext cx="4310303" cy="246221"/>
          </a:xfrm>
          <a:prstGeom prst="rect">
            <a:avLst/>
          </a:prstGeom>
          <a:noFill/>
        </p:spPr>
        <p:txBody>
          <a:bodyPr wrap="square" rtlCol="0">
            <a:spAutoFit/>
          </a:bodyPr>
          <a:lstStyle/>
          <a:p>
            <a:r>
              <a:rPr lang="ja-JP" altLang="en-US" sz="1000" dirty="0">
                <a:solidFill>
                  <a:srgbClr val="FFCCFF"/>
                </a:solidFill>
              </a:rPr>
              <a:t>□</a:t>
            </a:r>
            <a:r>
              <a:rPr lang="ja-JP" altLang="en-US" sz="1000" dirty="0">
                <a:solidFill>
                  <a:schemeClr val="bg1">
                    <a:lumMod val="85000"/>
                  </a:schemeClr>
                </a:solidFill>
              </a:rPr>
              <a:t>     </a:t>
            </a:r>
            <a:r>
              <a:rPr lang="en-US" altLang="ja-JP" sz="1000" b="1" dirty="0">
                <a:solidFill>
                  <a:srgbClr val="FFCCFF"/>
                </a:solidFill>
              </a:rPr>
              <a:t>※</a:t>
            </a:r>
            <a:r>
              <a:rPr lang="ja-JP" altLang="en-US" sz="1000" b="1" dirty="0">
                <a:solidFill>
                  <a:srgbClr val="FFCCFF"/>
                </a:solidFill>
              </a:rPr>
              <a:t>　</a:t>
            </a:r>
            <a:r>
              <a:rPr lang="ja-JP" altLang="en-US" sz="900" b="1" dirty="0">
                <a:solidFill>
                  <a:srgbClr val="FFCCFF"/>
                </a:solidFill>
              </a:rPr>
              <a:t>上記 参照プルダウンメニューから選択された言語リストを下記に表示。</a:t>
            </a:r>
            <a:r>
              <a:rPr lang="ja-JP" altLang="en-US" sz="1000" b="1" dirty="0">
                <a:solidFill>
                  <a:srgbClr val="FFCCFF"/>
                </a:solidFill>
              </a:rPr>
              <a:t>　　　　　　　　　 </a:t>
            </a:r>
            <a:r>
              <a:rPr lang="en-US" altLang="ja-JP" sz="1000" b="1" dirty="0">
                <a:solidFill>
                  <a:srgbClr val="FFCCFF"/>
                </a:solidFill>
              </a:rPr>
              <a:t>  </a:t>
            </a:r>
          </a:p>
        </p:txBody>
      </p:sp>
      <p:sp>
        <p:nvSpPr>
          <p:cNvPr id="48" name="テキスト ボックス 47">
            <a:extLst>
              <a:ext uri="{FF2B5EF4-FFF2-40B4-BE49-F238E27FC236}">
                <a16:creationId xmlns:a16="http://schemas.microsoft.com/office/drawing/2014/main" id="{8C27DB88-155E-391C-904A-31E4770E5E39}"/>
              </a:ext>
            </a:extLst>
          </p:cNvPr>
          <p:cNvSpPr txBox="1"/>
          <p:nvPr/>
        </p:nvSpPr>
        <p:spPr>
          <a:xfrm>
            <a:off x="3510437" y="3770088"/>
            <a:ext cx="3886039" cy="246221"/>
          </a:xfrm>
          <a:prstGeom prst="rect">
            <a:avLst/>
          </a:prstGeom>
          <a:noFill/>
        </p:spPr>
        <p:txBody>
          <a:bodyPr wrap="square" rtlCol="0">
            <a:spAutoFit/>
          </a:bodyPr>
          <a:lstStyle/>
          <a:p>
            <a:r>
              <a:rPr lang="ja-JP" altLang="en-US" sz="1000" dirty="0">
                <a:solidFill>
                  <a:srgbClr val="FF0000"/>
                </a:solidFill>
              </a:rPr>
              <a:t>    </a:t>
            </a:r>
            <a:r>
              <a:rPr lang="en-US" altLang="ja-JP" sz="1000" dirty="0">
                <a:solidFill>
                  <a:srgbClr val="FF0000"/>
                </a:solidFill>
              </a:rPr>
              <a:t>No</a:t>
            </a:r>
            <a:r>
              <a:rPr lang="ja-JP" altLang="en-US" sz="1000" dirty="0">
                <a:solidFill>
                  <a:srgbClr val="FF0000"/>
                </a:solidFill>
              </a:rPr>
              <a:t> 　  </a:t>
            </a:r>
            <a:r>
              <a:rPr lang="en-US" altLang="ja-JP" sz="1000" dirty="0">
                <a:solidFill>
                  <a:srgbClr val="FF0000"/>
                </a:solidFill>
              </a:rPr>
              <a:t> </a:t>
            </a:r>
            <a:r>
              <a:rPr lang="ja-JP" altLang="en-US" sz="1000" dirty="0">
                <a:solidFill>
                  <a:srgbClr val="FF0000"/>
                </a:solidFill>
              </a:rPr>
              <a:t>言語　 </a:t>
            </a:r>
            <a:r>
              <a:rPr lang="en-US" altLang="ja-JP" sz="1000" dirty="0">
                <a:solidFill>
                  <a:srgbClr val="FF0000"/>
                </a:solidFill>
              </a:rPr>
              <a:t>  </a:t>
            </a:r>
            <a:r>
              <a:rPr lang="ja-JP" altLang="en-US" sz="1000" dirty="0">
                <a:solidFill>
                  <a:srgbClr val="FF0000"/>
                </a:solidFill>
              </a:rPr>
              <a:t> 　問題　　　　　 </a:t>
            </a:r>
            <a:r>
              <a:rPr lang="en-US" altLang="ja-JP" sz="1000" dirty="0">
                <a:solidFill>
                  <a:srgbClr val="FF0000"/>
                </a:solidFill>
              </a:rPr>
              <a:t>   </a:t>
            </a:r>
            <a:r>
              <a:rPr lang="ja-JP" altLang="en-US" sz="1000" dirty="0">
                <a:solidFill>
                  <a:srgbClr val="FF0000"/>
                </a:solidFill>
              </a:rPr>
              <a:t>　　回答　　　　　　　　　　　　  解説　　　　　　　　　 </a:t>
            </a:r>
            <a:r>
              <a:rPr lang="en-US" altLang="ja-JP" sz="1000" dirty="0">
                <a:solidFill>
                  <a:srgbClr val="FF0000"/>
                </a:solidFill>
              </a:rPr>
              <a:t>  </a:t>
            </a:r>
          </a:p>
        </p:txBody>
      </p:sp>
    </p:spTree>
    <p:extLst>
      <p:ext uri="{BB962C8B-B14F-4D97-AF65-F5344CB8AC3E}">
        <p14:creationId xmlns:p14="http://schemas.microsoft.com/office/powerpoint/2010/main" val="4287346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四角形: 角を丸くする 100">
            <a:extLst>
              <a:ext uri="{FF2B5EF4-FFF2-40B4-BE49-F238E27FC236}">
                <a16:creationId xmlns:a16="http://schemas.microsoft.com/office/drawing/2014/main" id="{B38211A9-43D4-117E-B0D3-39AB024A604A}"/>
              </a:ext>
            </a:extLst>
          </p:cNvPr>
          <p:cNvSpPr/>
          <p:nvPr/>
        </p:nvSpPr>
        <p:spPr>
          <a:xfrm>
            <a:off x="7290719" y="2175359"/>
            <a:ext cx="53087" cy="12886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1506A95D-D276-BAF8-4D19-13339CC2FA33}"/>
              </a:ext>
            </a:extLst>
          </p:cNvPr>
          <p:cNvSpPr/>
          <p:nvPr/>
        </p:nvSpPr>
        <p:spPr>
          <a:xfrm>
            <a:off x="3388921" y="3513775"/>
            <a:ext cx="4272657" cy="2462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0AC736FA-3399-E9CC-3978-E114E35C8A03}"/>
              </a:ext>
            </a:extLst>
          </p:cNvPr>
          <p:cNvSpPr txBox="1"/>
          <p:nvPr/>
        </p:nvSpPr>
        <p:spPr>
          <a:xfrm>
            <a:off x="3382825" y="3510002"/>
            <a:ext cx="4281124" cy="246221"/>
          </a:xfrm>
          <a:prstGeom prst="rect">
            <a:avLst/>
          </a:prstGeom>
          <a:noFill/>
        </p:spPr>
        <p:txBody>
          <a:bodyPr wrap="square" rtlCol="0">
            <a:spAutoFit/>
          </a:bodyPr>
          <a:lstStyle/>
          <a:p>
            <a:r>
              <a:rPr lang="ja-JP" altLang="en-US" sz="1000" dirty="0">
                <a:solidFill>
                  <a:srgbClr val="FFCCFF"/>
                </a:solidFill>
              </a:rPr>
              <a:t>□</a:t>
            </a:r>
            <a:r>
              <a:rPr lang="ja-JP" altLang="en-US" sz="1000" dirty="0">
                <a:solidFill>
                  <a:schemeClr val="bg1">
                    <a:lumMod val="85000"/>
                  </a:schemeClr>
                </a:solidFill>
              </a:rPr>
              <a:t>     　　</a:t>
            </a:r>
            <a:r>
              <a:rPr lang="en-US" altLang="ja-JP" sz="1000" b="1" dirty="0">
                <a:solidFill>
                  <a:srgbClr val="FFCCFF"/>
                </a:solidFill>
              </a:rPr>
              <a:t>※</a:t>
            </a:r>
            <a:r>
              <a:rPr lang="ja-JP" altLang="en-US" sz="1000" b="1" dirty="0">
                <a:solidFill>
                  <a:srgbClr val="FFCCFF"/>
                </a:solidFill>
              </a:rPr>
              <a:t>　</a:t>
            </a:r>
            <a:r>
              <a:rPr lang="ja-JP" altLang="en-US" sz="900" b="1" dirty="0">
                <a:solidFill>
                  <a:srgbClr val="FFCCFF"/>
                </a:solidFill>
              </a:rPr>
              <a:t>上記 参照プルダウンメニューから選択された言語リストを下記に表示。</a:t>
            </a:r>
            <a:r>
              <a:rPr lang="ja-JP" altLang="en-US" sz="1000" b="1" dirty="0">
                <a:solidFill>
                  <a:srgbClr val="FFCCFF"/>
                </a:solidFill>
              </a:rPr>
              <a:t>　　　　　　　　　 </a:t>
            </a:r>
            <a:r>
              <a:rPr lang="en-US" altLang="ja-JP" sz="1000" b="1" dirty="0">
                <a:solidFill>
                  <a:srgbClr val="FFCCFF"/>
                </a:solidFill>
              </a:rPr>
              <a:t>  </a:t>
            </a:r>
          </a:p>
        </p:txBody>
      </p:sp>
      <p:cxnSp>
        <p:nvCxnSpPr>
          <p:cNvPr id="43" name="直線コネクタ 42">
            <a:extLst>
              <a:ext uri="{FF2B5EF4-FFF2-40B4-BE49-F238E27FC236}">
                <a16:creationId xmlns:a16="http://schemas.microsoft.com/office/drawing/2014/main" id="{640C8AB4-7BE3-596F-F3DA-B45C5F520219}"/>
              </a:ext>
            </a:extLst>
          </p:cNvPr>
          <p:cNvCxnSpPr>
            <a:cxnSpLocks/>
          </p:cNvCxnSpPr>
          <p:nvPr/>
        </p:nvCxnSpPr>
        <p:spPr>
          <a:xfrm>
            <a:off x="3711970" y="3519003"/>
            <a:ext cx="0" cy="256165"/>
          </a:xfrm>
          <a:prstGeom prst="line">
            <a:avLst/>
          </a:prstGeom>
          <a:ln w="1270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sp>
        <p:nvSpPr>
          <p:cNvPr id="76" name="四角形: 角を丸くする 75">
            <a:extLst>
              <a:ext uri="{FF2B5EF4-FFF2-40B4-BE49-F238E27FC236}">
                <a16:creationId xmlns:a16="http://schemas.microsoft.com/office/drawing/2014/main" id="{6A4B7EDF-2929-2472-E1FD-50224C54D114}"/>
              </a:ext>
            </a:extLst>
          </p:cNvPr>
          <p:cNvSpPr/>
          <p:nvPr/>
        </p:nvSpPr>
        <p:spPr>
          <a:xfrm>
            <a:off x="4779278" y="4335263"/>
            <a:ext cx="167484"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933A4567-1626-F8CB-4D3D-6FE082EAFC4C}"/>
              </a:ext>
            </a:extLst>
          </p:cNvPr>
          <p:cNvSpPr/>
          <p:nvPr/>
        </p:nvSpPr>
        <p:spPr>
          <a:xfrm>
            <a:off x="4744046" y="4282736"/>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8" name="グループ化 77">
            <a:extLst>
              <a:ext uri="{FF2B5EF4-FFF2-40B4-BE49-F238E27FC236}">
                <a16:creationId xmlns:a16="http://schemas.microsoft.com/office/drawing/2014/main" id="{BDB5E606-250E-6B89-3F4C-C02C8D79D208}"/>
              </a:ext>
            </a:extLst>
          </p:cNvPr>
          <p:cNvGrpSpPr/>
          <p:nvPr/>
        </p:nvGrpSpPr>
        <p:grpSpPr>
          <a:xfrm>
            <a:off x="3382825" y="3998267"/>
            <a:ext cx="4449149" cy="262118"/>
            <a:chOff x="3382825" y="3998267"/>
            <a:chExt cx="4449149" cy="262118"/>
          </a:xfrm>
        </p:grpSpPr>
        <p:sp>
          <p:nvSpPr>
            <p:cNvPr id="50" name="テキスト ボックス 49">
              <a:extLst>
                <a:ext uri="{FF2B5EF4-FFF2-40B4-BE49-F238E27FC236}">
                  <a16:creationId xmlns:a16="http://schemas.microsoft.com/office/drawing/2014/main" id="{144D62D4-0709-136C-21AA-1C60A102D619}"/>
                </a:ext>
              </a:extLst>
            </p:cNvPr>
            <p:cNvSpPr txBox="1"/>
            <p:nvPr/>
          </p:nvSpPr>
          <p:spPr>
            <a:xfrm>
              <a:off x="3429443" y="4014164"/>
              <a:ext cx="4402531" cy="246221"/>
            </a:xfrm>
            <a:prstGeom prst="rect">
              <a:avLst/>
            </a:prstGeom>
            <a:noFill/>
          </p:spPr>
          <p:txBody>
            <a:bodyPr wrap="square" rtlCol="0">
              <a:spAutoFit/>
            </a:bodyPr>
            <a:lstStyle/>
            <a:p>
              <a:r>
                <a:rPr lang="en-US" altLang="ja-JP" sz="1000" dirty="0">
                  <a:solidFill>
                    <a:schemeClr val="bg1">
                      <a:lumMod val="95000"/>
                    </a:schemeClr>
                  </a:solidFill>
                </a:rPr>
                <a:t>1</a:t>
              </a:r>
              <a:r>
                <a:rPr lang="ja-JP" altLang="en-US" sz="1000" dirty="0">
                  <a:solidFill>
                    <a:schemeClr val="bg1">
                      <a:lumMod val="95000"/>
                    </a:schemeClr>
                  </a:solidFill>
                </a:rPr>
                <a:t> 　  </a:t>
              </a:r>
              <a:r>
                <a:rPr lang="en-US" altLang="ja-JP" sz="1000" dirty="0">
                  <a:solidFill>
                    <a:schemeClr val="bg1">
                      <a:lumMod val="95000"/>
                    </a:schemeClr>
                  </a:solidFill>
                </a:rPr>
                <a:t> </a:t>
              </a:r>
              <a:r>
                <a:rPr lang="ja-JP" altLang="en-US" sz="1000" dirty="0">
                  <a:solidFill>
                    <a:schemeClr val="bg1">
                      <a:lumMod val="95000"/>
                    </a:schemeClr>
                  </a:solidFill>
                </a:rPr>
                <a:t>  </a:t>
              </a:r>
              <a:r>
                <a:rPr lang="en-US" altLang="ja-JP" sz="1000" dirty="0">
                  <a:solidFill>
                    <a:schemeClr val="bg1">
                      <a:lumMod val="95000"/>
                    </a:schemeClr>
                  </a:solidFill>
                </a:rPr>
                <a:t>C#</a:t>
              </a:r>
              <a:r>
                <a:rPr lang="ja-JP" altLang="en-US" sz="1000" dirty="0">
                  <a:solidFill>
                    <a:schemeClr val="bg1">
                      <a:lumMod val="95000"/>
                    </a:schemeClr>
                  </a:solidFill>
                </a:rPr>
                <a:t>　 </a:t>
              </a:r>
              <a:r>
                <a:rPr lang="en-US" altLang="ja-JP" sz="1000" dirty="0">
                  <a:solidFill>
                    <a:schemeClr val="bg1">
                      <a:lumMod val="95000"/>
                    </a:schemeClr>
                  </a:solidFill>
                </a:rPr>
                <a:t>  </a:t>
              </a:r>
              <a:r>
                <a:rPr lang="ja-JP" altLang="en-US" sz="1000" dirty="0">
                  <a:solidFill>
                    <a:schemeClr val="bg1">
                      <a:lumMod val="95000"/>
                    </a:schemeClr>
                  </a:solidFill>
                </a:rPr>
                <a:t>　　　　　　　 　　　　  </a:t>
              </a:r>
              <a:r>
                <a:rPr lang="en-US" altLang="ja-JP" sz="1000" dirty="0">
                  <a:solidFill>
                    <a:schemeClr val="bg1">
                      <a:lumMod val="95000"/>
                    </a:schemeClr>
                  </a:solidFill>
                </a:rPr>
                <a:t>100%</a:t>
              </a:r>
              <a:r>
                <a:rPr lang="ja-JP" altLang="en-US" sz="1000" dirty="0">
                  <a:solidFill>
                    <a:schemeClr val="bg1">
                      <a:lumMod val="95000"/>
                    </a:schemeClr>
                  </a:solidFill>
                </a:rPr>
                <a:t>　　  </a:t>
              </a:r>
              <a:r>
                <a:rPr lang="en-US" altLang="ja-JP" sz="1000" dirty="0">
                  <a:solidFill>
                    <a:schemeClr val="bg1">
                      <a:lumMod val="95000"/>
                    </a:schemeClr>
                  </a:solidFill>
                </a:rPr>
                <a:t>0:22:69</a:t>
              </a:r>
              <a:r>
                <a:rPr lang="ja-JP" altLang="en-US" sz="1000" dirty="0">
                  <a:solidFill>
                    <a:schemeClr val="bg1">
                      <a:lumMod val="95000"/>
                    </a:schemeClr>
                  </a:solidFill>
                </a:rPr>
                <a:t>　　   </a:t>
              </a:r>
              <a:r>
                <a:rPr lang="en-US" altLang="ja-JP" sz="1000" dirty="0">
                  <a:solidFill>
                    <a:schemeClr val="bg1">
                      <a:lumMod val="95000"/>
                    </a:schemeClr>
                  </a:solidFill>
                </a:rPr>
                <a:t>4</a:t>
              </a:r>
              <a:r>
                <a:rPr lang="ja-JP" altLang="en-US" sz="1000" dirty="0">
                  <a:solidFill>
                    <a:schemeClr val="bg1">
                      <a:lumMod val="95000"/>
                    </a:schemeClr>
                  </a:solidFill>
                </a:rPr>
                <a:t>　　  準</a:t>
              </a:r>
              <a:r>
                <a:rPr lang="en-US" altLang="ja-JP" sz="1000" dirty="0">
                  <a:solidFill>
                    <a:schemeClr val="bg1">
                      <a:lumMod val="95000"/>
                    </a:schemeClr>
                  </a:solidFill>
                </a:rPr>
                <a:t>2</a:t>
              </a:r>
              <a:r>
                <a:rPr lang="ja-JP" altLang="en-US" sz="1000" dirty="0">
                  <a:solidFill>
                    <a:schemeClr val="bg1">
                      <a:lumMod val="95000"/>
                    </a:schemeClr>
                  </a:solidFill>
                </a:rPr>
                <a:t>級　</a:t>
              </a:r>
              <a:r>
                <a:rPr lang="en-US" altLang="ja-JP" sz="1000" dirty="0">
                  <a:solidFill>
                    <a:schemeClr val="bg1">
                      <a:lumMod val="95000"/>
                    </a:schemeClr>
                  </a:solidFill>
                </a:rPr>
                <a:t>2024-09-20</a:t>
              </a:r>
            </a:p>
          </p:txBody>
        </p:sp>
        <p:grpSp>
          <p:nvGrpSpPr>
            <p:cNvPr id="67" name="グループ化 66">
              <a:extLst>
                <a:ext uri="{FF2B5EF4-FFF2-40B4-BE49-F238E27FC236}">
                  <a16:creationId xmlns:a16="http://schemas.microsoft.com/office/drawing/2014/main" id="{016BF120-79A8-1D90-A3D9-3C3D21A46202}"/>
                </a:ext>
              </a:extLst>
            </p:cNvPr>
            <p:cNvGrpSpPr/>
            <p:nvPr/>
          </p:nvGrpSpPr>
          <p:grpSpPr>
            <a:xfrm>
              <a:off x="3382825" y="3998267"/>
              <a:ext cx="4281121" cy="261383"/>
              <a:chOff x="3382825" y="3998267"/>
              <a:chExt cx="4281121" cy="261383"/>
            </a:xfrm>
          </p:grpSpPr>
          <p:sp>
            <p:nvSpPr>
              <p:cNvPr id="42" name="正方形/長方形 41">
                <a:extLst>
                  <a:ext uri="{FF2B5EF4-FFF2-40B4-BE49-F238E27FC236}">
                    <a16:creationId xmlns:a16="http://schemas.microsoft.com/office/drawing/2014/main" id="{C4F6EE3B-AA30-C7D5-259D-F8BDB8CF00D1}"/>
                  </a:ext>
                </a:extLst>
              </p:cNvPr>
              <p:cNvSpPr/>
              <p:nvPr/>
            </p:nvSpPr>
            <p:spPr>
              <a:xfrm>
                <a:off x="3382825" y="4013429"/>
                <a:ext cx="4281121" cy="24622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2" name="グループ化 61">
                <a:extLst>
                  <a:ext uri="{FF2B5EF4-FFF2-40B4-BE49-F238E27FC236}">
                    <a16:creationId xmlns:a16="http://schemas.microsoft.com/office/drawing/2014/main" id="{CFAA862B-7A82-1EDF-46D5-469F0E3B2634}"/>
                  </a:ext>
                </a:extLst>
              </p:cNvPr>
              <p:cNvGrpSpPr/>
              <p:nvPr/>
            </p:nvGrpSpPr>
            <p:grpSpPr>
              <a:xfrm>
                <a:off x="4070408" y="3998267"/>
                <a:ext cx="262165" cy="220338"/>
                <a:chOff x="4070408" y="3998267"/>
                <a:chExt cx="262165" cy="220338"/>
              </a:xfrm>
            </p:grpSpPr>
            <p:sp>
              <p:nvSpPr>
                <p:cNvPr id="58" name="四角形: 角を丸くする 57">
                  <a:extLst>
                    <a:ext uri="{FF2B5EF4-FFF2-40B4-BE49-F238E27FC236}">
                      <a16:creationId xmlns:a16="http://schemas.microsoft.com/office/drawing/2014/main" id="{EEBBBB4D-12E5-3448-5AC2-70A66A377EF1}"/>
                    </a:ext>
                  </a:extLst>
                </p:cNvPr>
                <p:cNvSpPr/>
                <p:nvPr/>
              </p:nvSpPr>
              <p:spPr>
                <a:xfrm>
                  <a:off x="4132137" y="4081092"/>
                  <a:ext cx="200436"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楕円 59">
                  <a:extLst>
                    <a:ext uri="{FF2B5EF4-FFF2-40B4-BE49-F238E27FC236}">
                      <a16:creationId xmlns:a16="http://schemas.microsoft.com/office/drawing/2014/main" id="{2A4FA841-E5AF-F08C-C7E9-ADA3F9128A7F}"/>
                    </a:ext>
                  </a:extLst>
                </p:cNvPr>
                <p:cNvSpPr/>
                <p:nvPr/>
              </p:nvSpPr>
              <p:spPr>
                <a:xfrm>
                  <a:off x="4096904" y="4028565"/>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72CBC2FE-1E78-256B-F625-7275891F964C}"/>
                    </a:ext>
                  </a:extLst>
                </p:cNvPr>
                <p:cNvSpPr txBox="1"/>
                <p:nvPr/>
              </p:nvSpPr>
              <p:spPr>
                <a:xfrm>
                  <a:off x="4070408" y="3998267"/>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grpSp>
          <p:grpSp>
            <p:nvGrpSpPr>
              <p:cNvPr id="63" name="グループ化 62">
                <a:extLst>
                  <a:ext uri="{FF2B5EF4-FFF2-40B4-BE49-F238E27FC236}">
                    <a16:creationId xmlns:a16="http://schemas.microsoft.com/office/drawing/2014/main" id="{7E2A6B22-73D7-F542-2FFD-EE9E75E7015A}"/>
                  </a:ext>
                </a:extLst>
              </p:cNvPr>
              <p:cNvGrpSpPr/>
              <p:nvPr/>
            </p:nvGrpSpPr>
            <p:grpSpPr>
              <a:xfrm>
                <a:off x="4390305" y="4001163"/>
                <a:ext cx="229212" cy="220338"/>
                <a:chOff x="4014290" y="3998267"/>
                <a:chExt cx="229212" cy="220338"/>
              </a:xfrm>
            </p:grpSpPr>
            <p:sp>
              <p:nvSpPr>
                <p:cNvPr id="64" name="四角形: 角を丸くする 63">
                  <a:extLst>
                    <a:ext uri="{FF2B5EF4-FFF2-40B4-BE49-F238E27FC236}">
                      <a16:creationId xmlns:a16="http://schemas.microsoft.com/office/drawing/2014/main" id="{1C55AE28-975B-0112-C83E-C5F64A2C5764}"/>
                    </a:ext>
                  </a:extLst>
                </p:cNvPr>
                <p:cNvSpPr/>
                <p:nvPr/>
              </p:nvSpPr>
              <p:spPr>
                <a:xfrm>
                  <a:off x="4076018" y="4081092"/>
                  <a:ext cx="167484"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07E29D06-4C3E-ADAE-2DB6-28C207BBF995}"/>
                    </a:ext>
                  </a:extLst>
                </p:cNvPr>
                <p:cNvSpPr/>
                <p:nvPr/>
              </p:nvSpPr>
              <p:spPr>
                <a:xfrm>
                  <a:off x="4040786" y="4028565"/>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2CEE66D4-EC2E-D444-D7B1-3079BFA685D4}"/>
                    </a:ext>
                  </a:extLst>
                </p:cNvPr>
                <p:cNvSpPr txBox="1"/>
                <p:nvPr/>
              </p:nvSpPr>
              <p:spPr>
                <a:xfrm>
                  <a:off x="4014290" y="3998267"/>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grpSp>
        </p:grpSp>
      </p:grpSp>
      <p:sp>
        <p:nvSpPr>
          <p:cNvPr id="74" name="四角形: 角を丸くする 73">
            <a:extLst>
              <a:ext uri="{FF2B5EF4-FFF2-40B4-BE49-F238E27FC236}">
                <a16:creationId xmlns:a16="http://schemas.microsoft.com/office/drawing/2014/main" id="{ACC6DF34-495D-4E5F-78EB-32E69484B97D}"/>
              </a:ext>
            </a:extLst>
          </p:cNvPr>
          <p:cNvSpPr/>
          <p:nvPr/>
        </p:nvSpPr>
        <p:spPr>
          <a:xfrm>
            <a:off x="5019093" y="2181482"/>
            <a:ext cx="199802" cy="128868"/>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a:extLst>
              <a:ext uri="{FF2B5EF4-FFF2-40B4-BE49-F238E27FC236}">
                <a16:creationId xmlns:a16="http://schemas.microsoft.com/office/drawing/2014/main" id="{4770E2FE-9880-34A6-67BA-914D6C30A1F0}"/>
              </a:ext>
            </a:extLst>
          </p:cNvPr>
          <p:cNvGrpSpPr/>
          <p:nvPr/>
        </p:nvGrpSpPr>
        <p:grpSpPr>
          <a:xfrm>
            <a:off x="3429443" y="4247344"/>
            <a:ext cx="4281376" cy="416007"/>
            <a:chOff x="3429444" y="3998267"/>
            <a:chExt cx="4281376" cy="416007"/>
          </a:xfrm>
        </p:grpSpPr>
        <p:sp>
          <p:nvSpPr>
            <p:cNvPr id="80" name="テキスト ボックス 79">
              <a:extLst>
                <a:ext uri="{FF2B5EF4-FFF2-40B4-BE49-F238E27FC236}">
                  <a16:creationId xmlns:a16="http://schemas.microsoft.com/office/drawing/2014/main" id="{A381848D-78FA-4BF0-F152-641BA298398F}"/>
                </a:ext>
              </a:extLst>
            </p:cNvPr>
            <p:cNvSpPr txBox="1"/>
            <p:nvPr/>
          </p:nvSpPr>
          <p:spPr>
            <a:xfrm>
              <a:off x="3429444" y="4014164"/>
              <a:ext cx="4281376" cy="400110"/>
            </a:xfrm>
            <a:prstGeom prst="rect">
              <a:avLst/>
            </a:prstGeom>
            <a:noFill/>
          </p:spPr>
          <p:txBody>
            <a:bodyPr wrap="square" rtlCol="0">
              <a:spAutoFit/>
            </a:bodyPr>
            <a:lstStyle/>
            <a:p>
              <a:r>
                <a:rPr lang="en-US" altLang="ja-JP" sz="1000" dirty="0">
                  <a:solidFill>
                    <a:schemeClr val="bg1">
                      <a:lumMod val="95000"/>
                    </a:schemeClr>
                  </a:solidFill>
                </a:rPr>
                <a:t>2</a:t>
              </a:r>
              <a:r>
                <a:rPr lang="ja-JP" altLang="en-US" sz="1000" dirty="0">
                  <a:solidFill>
                    <a:schemeClr val="bg1">
                      <a:lumMod val="95000"/>
                    </a:schemeClr>
                  </a:solidFill>
                </a:rPr>
                <a:t> 　  </a:t>
              </a:r>
              <a:r>
                <a:rPr lang="en-US" altLang="ja-JP" sz="1000" dirty="0">
                  <a:solidFill>
                    <a:schemeClr val="bg1">
                      <a:lumMod val="95000"/>
                    </a:schemeClr>
                  </a:solidFill>
                </a:rPr>
                <a:t> </a:t>
              </a:r>
              <a:r>
                <a:rPr lang="ja-JP" altLang="en-US" sz="1000" dirty="0">
                  <a:solidFill>
                    <a:schemeClr val="bg1">
                      <a:lumMod val="95000"/>
                    </a:schemeClr>
                  </a:solidFill>
                </a:rPr>
                <a:t>  </a:t>
              </a:r>
              <a:r>
                <a:rPr lang="en-US" altLang="ja-JP" sz="1000" dirty="0">
                  <a:solidFill>
                    <a:schemeClr val="bg1">
                      <a:lumMod val="95000"/>
                    </a:schemeClr>
                  </a:solidFill>
                </a:rPr>
                <a:t>C#</a:t>
              </a:r>
              <a:r>
                <a:rPr lang="ja-JP" altLang="en-US" sz="1000" dirty="0">
                  <a:solidFill>
                    <a:schemeClr val="bg1">
                      <a:lumMod val="95000"/>
                    </a:schemeClr>
                  </a:solidFill>
                </a:rPr>
                <a:t>　 </a:t>
              </a:r>
              <a:r>
                <a:rPr lang="en-US" altLang="ja-JP" sz="1000" dirty="0">
                  <a:solidFill>
                    <a:schemeClr val="bg1">
                      <a:lumMod val="95000"/>
                    </a:schemeClr>
                  </a:solidFill>
                </a:rPr>
                <a:t>  </a:t>
              </a:r>
              <a:r>
                <a:rPr lang="ja-JP" altLang="en-US" sz="1000" dirty="0">
                  <a:solidFill>
                    <a:schemeClr val="bg1">
                      <a:lumMod val="95000"/>
                    </a:schemeClr>
                  </a:solidFill>
                </a:rPr>
                <a:t>　　　　　　　　　 </a:t>
              </a:r>
              <a:r>
                <a:rPr lang="en-US" altLang="ja-JP" sz="1000" dirty="0">
                  <a:solidFill>
                    <a:schemeClr val="bg1">
                      <a:lumMod val="95000"/>
                    </a:schemeClr>
                  </a:solidFill>
                </a:rPr>
                <a:t> </a:t>
              </a:r>
              <a:r>
                <a:rPr lang="ja-JP" altLang="en-US" sz="1000" dirty="0">
                  <a:solidFill>
                    <a:schemeClr val="bg1">
                      <a:lumMod val="95000"/>
                    </a:schemeClr>
                  </a:solidFill>
                </a:rPr>
                <a:t>　　 </a:t>
              </a:r>
              <a:r>
                <a:rPr lang="en-US" altLang="ja-JP" sz="1000" dirty="0">
                  <a:solidFill>
                    <a:schemeClr val="bg1">
                      <a:lumMod val="95000"/>
                    </a:schemeClr>
                  </a:solidFill>
                </a:rPr>
                <a:t> </a:t>
              </a:r>
              <a:r>
                <a:rPr lang="en-US" altLang="ja-JP" sz="400" dirty="0">
                  <a:solidFill>
                    <a:schemeClr val="bg1">
                      <a:lumMod val="95000"/>
                    </a:schemeClr>
                  </a:solidFill>
                </a:rPr>
                <a:t> </a:t>
              </a:r>
              <a:r>
                <a:rPr lang="en-US" altLang="ja-JP" sz="1000" dirty="0">
                  <a:solidFill>
                    <a:schemeClr val="bg1">
                      <a:lumMod val="95000"/>
                    </a:schemeClr>
                  </a:solidFill>
                </a:rPr>
                <a:t>90%</a:t>
              </a:r>
              <a:r>
                <a:rPr lang="ja-JP" altLang="en-US" sz="1000" dirty="0">
                  <a:solidFill>
                    <a:schemeClr val="bg1">
                      <a:lumMod val="95000"/>
                    </a:schemeClr>
                  </a:solidFill>
                </a:rPr>
                <a:t>　　   </a:t>
              </a:r>
              <a:r>
                <a:rPr lang="en-US" altLang="ja-JP" sz="1000" dirty="0">
                  <a:solidFill>
                    <a:schemeClr val="bg1">
                      <a:lumMod val="95000"/>
                    </a:schemeClr>
                  </a:solidFill>
                </a:rPr>
                <a:t>0:22:69</a:t>
              </a:r>
              <a:r>
                <a:rPr lang="ja-JP" altLang="en-US" sz="1000" dirty="0">
                  <a:solidFill>
                    <a:schemeClr val="bg1">
                      <a:lumMod val="95000"/>
                    </a:schemeClr>
                  </a:solidFill>
                </a:rPr>
                <a:t>　　   </a:t>
              </a:r>
              <a:r>
                <a:rPr lang="en-US" altLang="ja-JP" sz="1000" dirty="0">
                  <a:solidFill>
                    <a:schemeClr val="bg1">
                      <a:lumMod val="95000"/>
                    </a:schemeClr>
                  </a:solidFill>
                </a:rPr>
                <a:t>3</a:t>
              </a:r>
              <a:r>
                <a:rPr lang="ja-JP" altLang="en-US" sz="1000" dirty="0">
                  <a:solidFill>
                    <a:schemeClr val="bg1">
                      <a:lumMod val="95000"/>
                    </a:schemeClr>
                  </a:solidFill>
                </a:rPr>
                <a:t>　　    </a:t>
              </a:r>
              <a:r>
                <a:rPr lang="en-US" altLang="ja-JP" sz="1000" dirty="0">
                  <a:solidFill>
                    <a:schemeClr val="bg1">
                      <a:lumMod val="95000"/>
                    </a:schemeClr>
                  </a:solidFill>
                </a:rPr>
                <a:t>3</a:t>
              </a:r>
              <a:r>
                <a:rPr lang="ja-JP" altLang="en-US" sz="1000" dirty="0">
                  <a:solidFill>
                    <a:schemeClr val="bg1">
                      <a:lumMod val="95000"/>
                    </a:schemeClr>
                  </a:solidFill>
                </a:rPr>
                <a:t>級　  </a:t>
              </a:r>
              <a:r>
                <a:rPr lang="en-US" altLang="ja-JP" sz="1000" dirty="0">
                  <a:solidFill>
                    <a:schemeClr val="bg1">
                      <a:lumMod val="95000"/>
                    </a:schemeClr>
                  </a:solidFill>
                </a:rPr>
                <a:t>2024-09-20 ~</a:t>
              </a:r>
              <a:r>
                <a:rPr lang="ja-JP" altLang="en-US" sz="1000" dirty="0">
                  <a:solidFill>
                    <a:schemeClr val="bg1">
                      <a:lumMod val="95000"/>
                    </a:schemeClr>
                  </a:solidFill>
                </a:rPr>
                <a:t>　</a:t>
              </a:r>
              <a:endParaRPr lang="en-US" altLang="ja-JP" sz="1000" dirty="0">
                <a:solidFill>
                  <a:schemeClr val="bg1">
                    <a:lumMod val="95000"/>
                  </a:schemeClr>
                </a:solidFill>
              </a:endParaRPr>
            </a:p>
          </p:txBody>
        </p:sp>
        <p:grpSp>
          <p:nvGrpSpPr>
            <p:cNvPr id="81" name="グループ化 80">
              <a:extLst>
                <a:ext uri="{FF2B5EF4-FFF2-40B4-BE49-F238E27FC236}">
                  <a16:creationId xmlns:a16="http://schemas.microsoft.com/office/drawing/2014/main" id="{42697076-210C-562E-2E59-7F9D08D52AC0}"/>
                </a:ext>
              </a:extLst>
            </p:cNvPr>
            <p:cNvGrpSpPr/>
            <p:nvPr/>
          </p:nvGrpSpPr>
          <p:grpSpPr>
            <a:xfrm>
              <a:off x="4070408" y="3998267"/>
              <a:ext cx="546351" cy="223234"/>
              <a:chOff x="4070408" y="3998267"/>
              <a:chExt cx="546351" cy="223234"/>
            </a:xfrm>
          </p:grpSpPr>
          <p:grpSp>
            <p:nvGrpSpPr>
              <p:cNvPr id="83" name="グループ化 82">
                <a:extLst>
                  <a:ext uri="{FF2B5EF4-FFF2-40B4-BE49-F238E27FC236}">
                    <a16:creationId xmlns:a16="http://schemas.microsoft.com/office/drawing/2014/main" id="{49E67A6A-86B0-556B-5E7A-0AF01A2C304C}"/>
                  </a:ext>
                </a:extLst>
              </p:cNvPr>
              <p:cNvGrpSpPr/>
              <p:nvPr/>
            </p:nvGrpSpPr>
            <p:grpSpPr>
              <a:xfrm>
                <a:off x="4070408" y="3998267"/>
                <a:ext cx="265392" cy="220338"/>
                <a:chOff x="4070408" y="3998267"/>
                <a:chExt cx="265392" cy="220338"/>
              </a:xfrm>
            </p:grpSpPr>
            <p:sp>
              <p:nvSpPr>
                <p:cNvPr id="88" name="四角形: 角を丸くする 87">
                  <a:extLst>
                    <a:ext uri="{FF2B5EF4-FFF2-40B4-BE49-F238E27FC236}">
                      <a16:creationId xmlns:a16="http://schemas.microsoft.com/office/drawing/2014/main" id="{72F8CD0E-962B-79C5-26FE-B9002ADB6DDD}"/>
                    </a:ext>
                  </a:extLst>
                </p:cNvPr>
                <p:cNvSpPr/>
                <p:nvPr/>
              </p:nvSpPr>
              <p:spPr>
                <a:xfrm>
                  <a:off x="4132136" y="4081092"/>
                  <a:ext cx="203664"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1A946023-FA86-02E5-9D8C-BE91FC665A5B}"/>
                    </a:ext>
                  </a:extLst>
                </p:cNvPr>
                <p:cNvSpPr/>
                <p:nvPr/>
              </p:nvSpPr>
              <p:spPr>
                <a:xfrm>
                  <a:off x="4096904" y="4028565"/>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9D1CC87-98FE-13DB-66FB-B41ED98455A6}"/>
                    </a:ext>
                  </a:extLst>
                </p:cNvPr>
                <p:cNvSpPr txBox="1"/>
                <p:nvPr/>
              </p:nvSpPr>
              <p:spPr>
                <a:xfrm>
                  <a:off x="4070408" y="3998267"/>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grpSp>
          <p:grpSp>
            <p:nvGrpSpPr>
              <p:cNvPr id="84" name="グループ化 83">
                <a:extLst>
                  <a:ext uri="{FF2B5EF4-FFF2-40B4-BE49-F238E27FC236}">
                    <a16:creationId xmlns:a16="http://schemas.microsoft.com/office/drawing/2014/main" id="{BC510408-4D7C-9C5F-BC26-3A9A2F8B862C}"/>
                  </a:ext>
                </a:extLst>
              </p:cNvPr>
              <p:cNvGrpSpPr/>
              <p:nvPr/>
            </p:nvGrpSpPr>
            <p:grpSpPr>
              <a:xfrm>
                <a:off x="4387547" y="4001163"/>
                <a:ext cx="229212" cy="220338"/>
                <a:chOff x="4011532" y="3998267"/>
                <a:chExt cx="229212" cy="220338"/>
              </a:xfrm>
            </p:grpSpPr>
            <p:sp>
              <p:nvSpPr>
                <p:cNvPr id="85" name="四角形: 角を丸くする 84">
                  <a:extLst>
                    <a:ext uri="{FF2B5EF4-FFF2-40B4-BE49-F238E27FC236}">
                      <a16:creationId xmlns:a16="http://schemas.microsoft.com/office/drawing/2014/main" id="{55A93AC2-C0C8-4563-8C49-AEEE73F419EC}"/>
                    </a:ext>
                  </a:extLst>
                </p:cNvPr>
                <p:cNvSpPr/>
                <p:nvPr/>
              </p:nvSpPr>
              <p:spPr>
                <a:xfrm>
                  <a:off x="4073260" y="4081092"/>
                  <a:ext cx="167484"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02500946-1949-5CF0-A6C8-148F2FC0802A}"/>
                    </a:ext>
                  </a:extLst>
                </p:cNvPr>
                <p:cNvSpPr/>
                <p:nvPr/>
              </p:nvSpPr>
              <p:spPr>
                <a:xfrm>
                  <a:off x="4038028" y="4028565"/>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C8FF3355-2CCB-864C-6660-BDD530968BD3}"/>
                    </a:ext>
                  </a:extLst>
                </p:cNvPr>
                <p:cNvSpPr txBox="1"/>
                <p:nvPr/>
              </p:nvSpPr>
              <p:spPr>
                <a:xfrm>
                  <a:off x="4011532" y="3998267"/>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grpSp>
        </p:grpSp>
      </p:grpSp>
      <p:cxnSp>
        <p:nvCxnSpPr>
          <p:cNvPr id="33" name="直線コネクタ 32">
            <a:extLst>
              <a:ext uri="{FF2B5EF4-FFF2-40B4-BE49-F238E27FC236}">
                <a16:creationId xmlns:a16="http://schemas.microsoft.com/office/drawing/2014/main" id="{F235252C-E3D3-352F-F53A-1A1E3EA2D8C1}"/>
              </a:ext>
            </a:extLst>
          </p:cNvPr>
          <p:cNvCxnSpPr>
            <a:cxnSpLocks/>
          </p:cNvCxnSpPr>
          <p:nvPr/>
        </p:nvCxnSpPr>
        <p:spPr>
          <a:xfrm>
            <a:off x="7996177" y="5348947"/>
            <a:ext cx="3758205" cy="0"/>
          </a:xfrm>
          <a:prstGeom prst="line">
            <a:avLst/>
          </a:prstGeom>
          <a:ln w="63500">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EFD3DFB-C5B0-E8D7-2F7E-C0C9E85EAE4F}"/>
              </a:ext>
            </a:extLst>
          </p:cNvPr>
          <p:cNvSpPr txBox="1"/>
          <p:nvPr/>
        </p:nvSpPr>
        <p:spPr>
          <a:xfrm>
            <a:off x="223666" y="245659"/>
            <a:ext cx="6654653" cy="307777"/>
          </a:xfrm>
          <a:prstGeom prst="rect">
            <a:avLst/>
          </a:prstGeom>
          <a:noFill/>
        </p:spPr>
        <p:txBody>
          <a:bodyPr wrap="square" rtlCol="0">
            <a:spAutoFit/>
          </a:bodyPr>
          <a:lstStyle/>
          <a:p>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学習支援型入力アプリ仕様抽象イメージ図</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sp>
        <p:nvSpPr>
          <p:cNvPr id="3" name="正方形/長方形 2">
            <a:extLst>
              <a:ext uri="{FF2B5EF4-FFF2-40B4-BE49-F238E27FC236}">
                <a16:creationId xmlns:a16="http://schemas.microsoft.com/office/drawing/2014/main" id="{D31D8CEB-7111-1C44-523A-12D28EAE8D79}"/>
              </a:ext>
            </a:extLst>
          </p:cNvPr>
          <p:cNvSpPr/>
          <p:nvPr/>
        </p:nvSpPr>
        <p:spPr>
          <a:xfrm>
            <a:off x="3146983" y="997693"/>
            <a:ext cx="5318977" cy="3385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267D616F-65DA-7DD2-DFC8-5BA290C3D6B7}"/>
              </a:ext>
            </a:extLst>
          </p:cNvPr>
          <p:cNvSpPr txBox="1"/>
          <p:nvPr/>
        </p:nvSpPr>
        <p:spPr>
          <a:xfrm>
            <a:off x="3278837" y="1141540"/>
            <a:ext cx="2620306" cy="369332"/>
          </a:xfrm>
          <a:prstGeom prst="rect">
            <a:avLst/>
          </a:prstGeom>
          <a:noFill/>
        </p:spPr>
        <p:txBody>
          <a:bodyPr wrap="square" rtlCol="0">
            <a:spAutoFit/>
          </a:bodyPr>
          <a:lstStyle/>
          <a:p>
            <a:r>
              <a:rPr lang="en-US" altLang="ja-JP" dirty="0">
                <a:solidFill>
                  <a:srgbClr val="FF0000"/>
                </a:solidFill>
              </a:rPr>
              <a:t>Remind code typing(</a:t>
            </a:r>
            <a:r>
              <a:rPr lang="ja-JP" altLang="en-US" dirty="0">
                <a:solidFill>
                  <a:srgbClr val="FF0000"/>
                </a:solidFill>
              </a:rPr>
              <a:t>仮</a:t>
            </a:r>
            <a:r>
              <a:rPr lang="en-US" altLang="ja-JP" dirty="0">
                <a:solidFill>
                  <a:srgbClr val="FF0000"/>
                </a:solidFill>
              </a:rPr>
              <a:t>)</a:t>
            </a:r>
            <a:endParaRPr kumimoji="1" lang="en-US" altLang="ja-JP" dirty="0">
              <a:solidFill>
                <a:srgbClr val="FF0000"/>
              </a:solidFill>
            </a:endParaRPr>
          </a:p>
        </p:txBody>
      </p:sp>
      <p:sp>
        <p:nvSpPr>
          <p:cNvPr id="34" name="テキスト ボックス 33">
            <a:extLst>
              <a:ext uri="{FF2B5EF4-FFF2-40B4-BE49-F238E27FC236}">
                <a16:creationId xmlns:a16="http://schemas.microsoft.com/office/drawing/2014/main" id="{19A3153D-98B5-3A4B-5BB7-A859B7F62B98}"/>
              </a:ext>
            </a:extLst>
          </p:cNvPr>
          <p:cNvSpPr txBox="1"/>
          <p:nvPr/>
        </p:nvSpPr>
        <p:spPr>
          <a:xfrm>
            <a:off x="4878438" y="6309380"/>
            <a:ext cx="2435123" cy="307777"/>
          </a:xfrm>
          <a:prstGeom prst="rect">
            <a:avLst/>
          </a:prstGeom>
          <a:noFill/>
        </p:spPr>
        <p:txBody>
          <a:bodyPr wrap="square" rtlCol="0">
            <a:spAutoFit/>
          </a:bodyPr>
          <a:lstStyle/>
          <a:p>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P.6 </a:t>
            </a:r>
            <a:r>
              <a:rPr lang="ja-JP" altLang="en-US" sz="1400" dirty="0">
                <a:latin typeface="游ゴシック" panose="020B0400000000000000" pitchFamily="50" charset="-128"/>
                <a:ea typeface="游ゴシック" panose="020B0400000000000000" pitchFamily="50" charset="-128"/>
                <a:cs typeface="Arial" panose="020B0604020202020204" pitchFamily="34" charset="0"/>
              </a:rPr>
              <a:t>学習記録</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ページ　</a:t>
            </a:r>
            <a:r>
              <a:rPr kumimoji="1" lang="en-US" altLang="ja-JP" sz="1400" dirty="0">
                <a:latin typeface="游ゴシック" panose="020B0400000000000000" pitchFamily="50" charset="-128"/>
                <a:ea typeface="游ゴシック" panose="020B0400000000000000" pitchFamily="50" charset="-128"/>
                <a:cs typeface="Arial" panose="020B0604020202020204" pitchFamily="34" charset="0"/>
              </a:rPr>
              <a:t>-</a:t>
            </a:r>
            <a:endPar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nvGrpSpPr>
          <p:cNvPr id="19" name="グループ化 18">
            <a:extLst>
              <a:ext uri="{FF2B5EF4-FFF2-40B4-BE49-F238E27FC236}">
                <a16:creationId xmlns:a16="http://schemas.microsoft.com/office/drawing/2014/main" id="{8977A92D-431C-AB2F-138A-F920F741BECD}"/>
              </a:ext>
            </a:extLst>
          </p:cNvPr>
          <p:cNvGrpSpPr/>
          <p:nvPr/>
        </p:nvGrpSpPr>
        <p:grpSpPr>
          <a:xfrm>
            <a:off x="7420785" y="4638495"/>
            <a:ext cx="1695871" cy="1453140"/>
            <a:chOff x="9989585" y="4748947"/>
            <a:chExt cx="1695871" cy="1453140"/>
          </a:xfrm>
        </p:grpSpPr>
        <p:pic>
          <p:nvPicPr>
            <p:cNvPr id="22" name="図 21">
              <a:extLst>
                <a:ext uri="{FF2B5EF4-FFF2-40B4-BE49-F238E27FC236}">
                  <a16:creationId xmlns:a16="http://schemas.microsoft.com/office/drawing/2014/main" id="{D8FC9CF8-E352-0AAD-CD22-8CDA806FD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23" name="テキスト ボックス 22">
              <a:extLst>
                <a:ext uri="{FF2B5EF4-FFF2-40B4-BE49-F238E27FC236}">
                  <a16:creationId xmlns:a16="http://schemas.microsoft.com/office/drawing/2014/main" id="{35AB0BA5-E936-D74F-06A9-EDCE322EEC71}"/>
                </a:ext>
              </a:extLst>
            </p:cNvPr>
            <p:cNvSpPr txBox="1"/>
            <p:nvPr/>
          </p:nvSpPr>
          <p:spPr>
            <a:xfrm>
              <a:off x="9989585"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DB1:</a:t>
              </a:r>
              <a:r>
                <a:rPr kumimoji="1" lang="ja-JP" altLang="en-US" sz="1400" dirty="0">
                  <a:latin typeface="游ゴシック" panose="020B0400000000000000" pitchFamily="50" charset="-128"/>
                  <a:ea typeface="游ゴシック" panose="020B0400000000000000" pitchFamily="50" charset="-128"/>
                  <a:cs typeface="Arial" panose="020B0604020202020204" pitchFamily="34" charset="0"/>
                </a:rPr>
                <a:t>ログイン情報</a:t>
              </a:r>
            </a:p>
          </p:txBody>
        </p:sp>
      </p:grpSp>
      <p:sp>
        <p:nvSpPr>
          <p:cNvPr id="24" name="正方形/長方形 23">
            <a:extLst>
              <a:ext uri="{FF2B5EF4-FFF2-40B4-BE49-F238E27FC236}">
                <a16:creationId xmlns:a16="http://schemas.microsoft.com/office/drawing/2014/main" id="{73DDA6E3-A16C-A0EB-872A-4C1165580DC1}"/>
              </a:ext>
            </a:extLst>
          </p:cNvPr>
          <p:cNvSpPr/>
          <p:nvPr/>
        </p:nvSpPr>
        <p:spPr>
          <a:xfrm>
            <a:off x="9453980" y="553436"/>
            <a:ext cx="1621722" cy="1032355"/>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A1E3855C-3C55-430B-46CC-A78163BA1D2A}"/>
              </a:ext>
            </a:extLst>
          </p:cNvPr>
          <p:cNvGrpSpPr/>
          <p:nvPr/>
        </p:nvGrpSpPr>
        <p:grpSpPr>
          <a:xfrm>
            <a:off x="9289110" y="1759176"/>
            <a:ext cx="1951460" cy="307777"/>
            <a:chOff x="4086231" y="2769289"/>
            <a:chExt cx="1951464" cy="307778"/>
          </a:xfrm>
        </p:grpSpPr>
        <p:sp>
          <p:nvSpPr>
            <p:cNvPr id="26" name="正方形/長方形 25">
              <a:extLst>
                <a:ext uri="{FF2B5EF4-FFF2-40B4-BE49-F238E27FC236}">
                  <a16:creationId xmlns:a16="http://schemas.microsoft.com/office/drawing/2014/main" id="{D6EA618C-B7F1-83BD-E688-25B4820D35FB}"/>
                </a:ext>
              </a:extLst>
            </p:cNvPr>
            <p:cNvSpPr/>
            <p:nvPr/>
          </p:nvSpPr>
          <p:spPr>
            <a:xfrm>
              <a:off x="4086231" y="2769289"/>
              <a:ext cx="1951463" cy="3077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EBED0DCF-980F-BCE4-9CA6-EAC85EC04DC8}"/>
                </a:ext>
              </a:extLst>
            </p:cNvPr>
            <p:cNvSpPr txBox="1"/>
            <p:nvPr/>
          </p:nvSpPr>
          <p:spPr>
            <a:xfrm>
              <a:off x="4149846" y="2800814"/>
              <a:ext cx="1887849" cy="246221"/>
            </a:xfrm>
            <a:prstGeom prst="rect">
              <a:avLst/>
            </a:prstGeom>
            <a:noFill/>
          </p:spPr>
          <p:txBody>
            <a:bodyPr wrap="square" rtlCol="0">
              <a:spAutoFit/>
            </a:bodyPr>
            <a:lstStyle/>
            <a:p>
              <a:r>
                <a:rPr lang="en-US" altLang="ja-JP"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Page2. </a:t>
              </a:r>
              <a:r>
                <a:rPr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rPr>
                <a:t>メインページ</a:t>
              </a:r>
              <a:endParaRPr kumimoji="1" lang="ja-JP" altLang="en-US" sz="1000" dirty="0">
                <a:solidFill>
                  <a:schemeClr val="bg2">
                    <a:lumMod val="75000"/>
                  </a:schemeClr>
                </a:solidFill>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29" name="テキスト ボックス 28">
            <a:extLst>
              <a:ext uri="{FF2B5EF4-FFF2-40B4-BE49-F238E27FC236}">
                <a16:creationId xmlns:a16="http://schemas.microsoft.com/office/drawing/2014/main" id="{C1E9CFB6-7059-5422-3961-D81F0D32A7AB}"/>
              </a:ext>
            </a:extLst>
          </p:cNvPr>
          <p:cNvSpPr txBox="1"/>
          <p:nvPr/>
        </p:nvSpPr>
        <p:spPr>
          <a:xfrm>
            <a:off x="9484030" y="573223"/>
            <a:ext cx="971026" cy="169277"/>
          </a:xfrm>
          <a:prstGeom prst="rect">
            <a:avLst/>
          </a:prstGeom>
          <a:noFill/>
        </p:spPr>
        <p:txBody>
          <a:bodyPr wrap="square" rtlCol="0">
            <a:spAutoFit/>
          </a:bodyPr>
          <a:lstStyle/>
          <a:p>
            <a:r>
              <a:rPr lang="en-US" altLang="ja-JP" sz="500" dirty="0">
                <a:solidFill>
                  <a:srgbClr val="FFCCFF"/>
                </a:solidFill>
              </a:rPr>
              <a:t>Remind code typing(</a:t>
            </a:r>
            <a:r>
              <a:rPr lang="ja-JP" altLang="en-US" sz="500" dirty="0">
                <a:solidFill>
                  <a:srgbClr val="FFCCFF"/>
                </a:solidFill>
              </a:rPr>
              <a:t>仮</a:t>
            </a:r>
            <a:r>
              <a:rPr lang="en-US" altLang="ja-JP" sz="500" dirty="0">
                <a:solidFill>
                  <a:srgbClr val="FFCCFF"/>
                </a:solidFill>
              </a:rPr>
              <a:t>)</a:t>
            </a:r>
            <a:endParaRPr kumimoji="1" lang="en-US" altLang="ja-JP" sz="500" dirty="0">
              <a:solidFill>
                <a:srgbClr val="FFCCFF"/>
              </a:solidFill>
            </a:endParaRPr>
          </a:p>
        </p:txBody>
      </p:sp>
      <p:grpSp>
        <p:nvGrpSpPr>
          <p:cNvPr id="2" name="グループ化 1">
            <a:extLst>
              <a:ext uri="{FF2B5EF4-FFF2-40B4-BE49-F238E27FC236}">
                <a16:creationId xmlns:a16="http://schemas.microsoft.com/office/drawing/2014/main" id="{087F7E3B-900D-56DD-D7C2-97728036E56E}"/>
              </a:ext>
            </a:extLst>
          </p:cNvPr>
          <p:cNvGrpSpPr/>
          <p:nvPr/>
        </p:nvGrpSpPr>
        <p:grpSpPr>
          <a:xfrm>
            <a:off x="10591751" y="4650131"/>
            <a:ext cx="1786103" cy="1453140"/>
            <a:chOff x="9989585" y="4748947"/>
            <a:chExt cx="1695871" cy="1453140"/>
          </a:xfrm>
        </p:grpSpPr>
        <p:pic>
          <p:nvPicPr>
            <p:cNvPr id="5" name="図 4">
              <a:extLst>
                <a:ext uri="{FF2B5EF4-FFF2-40B4-BE49-F238E27FC236}">
                  <a16:creationId xmlns:a16="http://schemas.microsoft.com/office/drawing/2014/main" id="{3C042A63-99B4-56A3-E500-9CE70FC50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4840" y="4748947"/>
              <a:ext cx="1145363" cy="1145363"/>
            </a:xfrm>
            <a:prstGeom prst="rect">
              <a:avLst/>
            </a:prstGeom>
          </p:spPr>
        </p:pic>
        <p:sp>
          <p:nvSpPr>
            <p:cNvPr id="6" name="テキスト ボックス 5">
              <a:extLst>
                <a:ext uri="{FF2B5EF4-FFF2-40B4-BE49-F238E27FC236}">
                  <a16:creationId xmlns:a16="http://schemas.microsoft.com/office/drawing/2014/main" id="{AA3F237C-FE62-FBC9-0BDA-C4ADBD74B03E}"/>
                </a:ext>
              </a:extLst>
            </p:cNvPr>
            <p:cNvSpPr txBox="1"/>
            <p:nvPr/>
          </p:nvSpPr>
          <p:spPr>
            <a:xfrm>
              <a:off x="9989585" y="5894310"/>
              <a:ext cx="1695871" cy="307777"/>
            </a:xfrm>
            <a:prstGeom prst="rect">
              <a:avLst/>
            </a:prstGeom>
            <a:noFill/>
          </p:spPr>
          <p:txBody>
            <a:bodyPr wrap="square" rtlCol="0">
              <a:spAutoFit/>
            </a:bodyPr>
            <a:lstStyle/>
            <a:p>
              <a:r>
                <a:rPr lang="en-US" altLang="ja-JP" sz="1400" dirty="0">
                  <a:latin typeface="游ゴシック" panose="020B0400000000000000" pitchFamily="50" charset="-128"/>
                  <a:ea typeface="游ゴシック" panose="020B0400000000000000" pitchFamily="50" charset="-128"/>
                  <a:cs typeface="Arial" panose="020B0604020202020204" pitchFamily="34" charset="0"/>
                </a:rPr>
                <a:t>DB3:</a:t>
              </a:r>
              <a:r>
                <a:rPr lang="ja-JP" altLang="en-US" sz="1200" dirty="0">
                  <a:latin typeface="游ゴシック" panose="020B0400000000000000" pitchFamily="50" charset="-128"/>
                  <a:ea typeface="游ゴシック" panose="020B0400000000000000" pitchFamily="50" charset="-128"/>
                  <a:cs typeface="Arial" panose="020B0604020202020204" pitchFamily="34" charset="0"/>
                </a:rPr>
                <a:t>タイピング記録</a:t>
              </a:r>
              <a:endParaRPr lang="en-US" altLang="ja-JP" sz="1400" dirty="0">
                <a:latin typeface="游ゴシック" panose="020B0400000000000000" pitchFamily="50" charset="-128"/>
                <a:ea typeface="游ゴシック" panose="020B0400000000000000" pitchFamily="50" charset="-128"/>
                <a:cs typeface="Arial" panose="020B0604020202020204" pitchFamily="34" charset="0"/>
              </a:endParaRPr>
            </a:p>
          </p:txBody>
        </p:sp>
      </p:grpSp>
      <p:sp>
        <p:nvSpPr>
          <p:cNvPr id="10" name="吹き出し: 角を丸めた四角形 55">
            <a:extLst>
              <a:ext uri="{FF2B5EF4-FFF2-40B4-BE49-F238E27FC236}">
                <a16:creationId xmlns:a16="http://schemas.microsoft.com/office/drawing/2014/main" id="{7AF19425-748F-2BF6-8329-07208789DB4F}"/>
              </a:ext>
            </a:extLst>
          </p:cNvPr>
          <p:cNvSpPr/>
          <p:nvPr/>
        </p:nvSpPr>
        <p:spPr>
          <a:xfrm>
            <a:off x="9679600" y="786276"/>
            <a:ext cx="610733" cy="119936"/>
          </a:xfrm>
          <a:custGeom>
            <a:avLst/>
            <a:gdLst>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85114 w 1772097"/>
              <a:gd name="connsiteY13" fmla="*/ 577422 h 371025"/>
              <a:gd name="connsiteX14" fmla="*/ 295350 w 1772097"/>
              <a:gd name="connsiteY14" fmla="*/ 371025 h 371025"/>
              <a:gd name="connsiteX15" fmla="*/ 61839 w 1772097"/>
              <a:gd name="connsiteY15" fmla="*/ 371025 h 371025"/>
              <a:gd name="connsiteX16" fmla="*/ 0 w 1772097"/>
              <a:gd name="connsiteY16" fmla="*/ 309186 h 371025"/>
              <a:gd name="connsiteX17" fmla="*/ 0 w 1772097"/>
              <a:gd name="connsiteY17" fmla="*/ 309188 h 371025"/>
              <a:gd name="connsiteX18" fmla="*/ 0 w 1772097"/>
              <a:gd name="connsiteY18" fmla="*/ 216431 h 371025"/>
              <a:gd name="connsiteX19" fmla="*/ 0 w 1772097"/>
              <a:gd name="connsiteY19" fmla="*/ 216431 h 371025"/>
              <a:gd name="connsiteX20" fmla="*/ 0 w 1772097"/>
              <a:gd name="connsiteY20" fmla="*/ 61839 h 371025"/>
              <a:gd name="connsiteX0" fmla="*/ 0 w 1772097"/>
              <a:gd name="connsiteY0" fmla="*/ 61839 h 371025"/>
              <a:gd name="connsiteX1" fmla="*/ 61839 w 1772097"/>
              <a:gd name="connsiteY1" fmla="*/ 0 h 371025"/>
              <a:gd name="connsiteX2" fmla="*/ 295350 w 1772097"/>
              <a:gd name="connsiteY2" fmla="*/ 0 h 371025"/>
              <a:gd name="connsiteX3" fmla="*/ 295350 w 1772097"/>
              <a:gd name="connsiteY3" fmla="*/ 0 h 371025"/>
              <a:gd name="connsiteX4" fmla="*/ 738374 w 1772097"/>
              <a:gd name="connsiteY4" fmla="*/ 0 h 371025"/>
              <a:gd name="connsiteX5" fmla="*/ 1710258 w 1772097"/>
              <a:gd name="connsiteY5" fmla="*/ 0 h 371025"/>
              <a:gd name="connsiteX6" fmla="*/ 1772097 w 1772097"/>
              <a:gd name="connsiteY6" fmla="*/ 61839 h 371025"/>
              <a:gd name="connsiteX7" fmla="*/ 1772097 w 1772097"/>
              <a:gd name="connsiteY7" fmla="*/ 216431 h 371025"/>
              <a:gd name="connsiteX8" fmla="*/ 1772097 w 1772097"/>
              <a:gd name="connsiteY8" fmla="*/ 216431 h 371025"/>
              <a:gd name="connsiteX9" fmla="*/ 1772097 w 1772097"/>
              <a:gd name="connsiteY9" fmla="*/ 309188 h 371025"/>
              <a:gd name="connsiteX10" fmla="*/ 1772097 w 1772097"/>
              <a:gd name="connsiteY10" fmla="*/ 309186 h 371025"/>
              <a:gd name="connsiteX11" fmla="*/ 1710258 w 1772097"/>
              <a:gd name="connsiteY11" fmla="*/ 371025 h 371025"/>
              <a:gd name="connsiteX12" fmla="*/ 738374 w 1772097"/>
              <a:gd name="connsiteY12" fmla="*/ 371025 h 371025"/>
              <a:gd name="connsiteX13" fmla="*/ 295350 w 1772097"/>
              <a:gd name="connsiteY13" fmla="*/ 371025 h 371025"/>
              <a:gd name="connsiteX14" fmla="*/ 61839 w 1772097"/>
              <a:gd name="connsiteY14" fmla="*/ 371025 h 371025"/>
              <a:gd name="connsiteX15" fmla="*/ 0 w 1772097"/>
              <a:gd name="connsiteY15" fmla="*/ 309186 h 371025"/>
              <a:gd name="connsiteX16" fmla="*/ 0 w 1772097"/>
              <a:gd name="connsiteY16" fmla="*/ 309188 h 371025"/>
              <a:gd name="connsiteX17" fmla="*/ 0 w 1772097"/>
              <a:gd name="connsiteY17" fmla="*/ 216431 h 371025"/>
              <a:gd name="connsiteX18" fmla="*/ 0 w 1772097"/>
              <a:gd name="connsiteY18" fmla="*/ 216431 h 371025"/>
              <a:gd name="connsiteX19" fmla="*/ 0 w 1772097"/>
              <a:gd name="connsiteY19" fmla="*/ 61839 h 371025"/>
              <a:gd name="connsiteX0" fmla="*/ 190500 w 1962597"/>
              <a:gd name="connsiteY0" fmla="*/ 61839 h 400628"/>
              <a:gd name="connsiteX1" fmla="*/ 252339 w 1962597"/>
              <a:gd name="connsiteY1" fmla="*/ 0 h 400628"/>
              <a:gd name="connsiteX2" fmla="*/ 485850 w 1962597"/>
              <a:gd name="connsiteY2" fmla="*/ 0 h 400628"/>
              <a:gd name="connsiteX3" fmla="*/ 485850 w 1962597"/>
              <a:gd name="connsiteY3" fmla="*/ 0 h 400628"/>
              <a:gd name="connsiteX4" fmla="*/ 928874 w 1962597"/>
              <a:gd name="connsiteY4" fmla="*/ 0 h 400628"/>
              <a:gd name="connsiteX5" fmla="*/ 1900758 w 1962597"/>
              <a:gd name="connsiteY5" fmla="*/ 0 h 400628"/>
              <a:gd name="connsiteX6" fmla="*/ 1962597 w 1962597"/>
              <a:gd name="connsiteY6" fmla="*/ 61839 h 400628"/>
              <a:gd name="connsiteX7" fmla="*/ 1962597 w 1962597"/>
              <a:gd name="connsiteY7" fmla="*/ 216431 h 400628"/>
              <a:gd name="connsiteX8" fmla="*/ 1962597 w 1962597"/>
              <a:gd name="connsiteY8" fmla="*/ 216431 h 400628"/>
              <a:gd name="connsiteX9" fmla="*/ 1962597 w 1962597"/>
              <a:gd name="connsiteY9" fmla="*/ 309188 h 400628"/>
              <a:gd name="connsiteX10" fmla="*/ 1962597 w 1962597"/>
              <a:gd name="connsiteY10" fmla="*/ 309186 h 400628"/>
              <a:gd name="connsiteX11" fmla="*/ 1900758 w 1962597"/>
              <a:gd name="connsiteY11" fmla="*/ 371025 h 400628"/>
              <a:gd name="connsiteX12" fmla="*/ 928874 w 1962597"/>
              <a:gd name="connsiteY12" fmla="*/ 371025 h 400628"/>
              <a:gd name="connsiteX13" fmla="*/ 485850 w 1962597"/>
              <a:gd name="connsiteY13" fmla="*/ 371025 h 400628"/>
              <a:gd name="connsiteX14" fmla="*/ 252339 w 1962597"/>
              <a:gd name="connsiteY14" fmla="*/ 371025 h 400628"/>
              <a:gd name="connsiteX15" fmla="*/ 190500 w 1962597"/>
              <a:gd name="connsiteY15" fmla="*/ 309186 h 400628"/>
              <a:gd name="connsiteX16" fmla="*/ 0 w 1962597"/>
              <a:gd name="connsiteY16" fmla="*/ 400628 h 400628"/>
              <a:gd name="connsiteX17" fmla="*/ 190500 w 1962597"/>
              <a:gd name="connsiteY17" fmla="*/ 216431 h 400628"/>
              <a:gd name="connsiteX18" fmla="*/ 190500 w 1962597"/>
              <a:gd name="connsiteY18" fmla="*/ 216431 h 400628"/>
              <a:gd name="connsiteX19" fmla="*/ 190500 w 1962597"/>
              <a:gd name="connsiteY19" fmla="*/ 61839 h 40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62597" h="400628">
                <a:moveTo>
                  <a:pt x="190500" y="61839"/>
                </a:moveTo>
                <a:cubicBezTo>
                  <a:pt x="190500" y="27686"/>
                  <a:pt x="218186" y="0"/>
                  <a:pt x="252339" y="0"/>
                </a:cubicBezTo>
                <a:lnTo>
                  <a:pt x="485850" y="0"/>
                </a:lnTo>
                <a:lnTo>
                  <a:pt x="485850" y="0"/>
                </a:lnTo>
                <a:lnTo>
                  <a:pt x="928874" y="0"/>
                </a:lnTo>
                <a:lnTo>
                  <a:pt x="1900758" y="0"/>
                </a:lnTo>
                <a:cubicBezTo>
                  <a:pt x="1934911" y="0"/>
                  <a:pt x="1962597" y="27686"/>
                  <a:pt x="1962597" y="61839"/>
                </a:cubicBezTo>
                <a:lnTo>
                  <a:pt x="1962597" y="216431"/>
                </a:lnTo>
                <a:lnTo>
                  <a:pt x="1962597" y="216431"/>
                </a:lnTo>
                <a:lnTo>
                  <a:pt x="1962597" y="309188"/>
                </a:lnTo>
                <a:lnTo>
                  <a:pt x="1962597" y="309186"/>
                </a:lnTo>
                <a:cubicBezTo>
                  <a:pt x="1962597" y="343339"/>
                  <a:pt x="1934911" y="371025"/>
                  <a:pt x="1900758" y="371025"/>
                </a:cubicBezTo>
                <a:lnTo>
                  <a:pt x="928874" y="371025"/>
                </a:lnTo>
                <a:lnTo>
                  <a:pt x="485850" y="371025"/>
                </a:lnTo>
                <a:lnTo>
                  <a:pt x="252339" y="371025"/>
                </a:lnTo>
                <a:cubicBezTo>
                  <a:pt x="218186" y="371025"/>
                  <a:pt x="190500" y="343339"/>
                  <a:pt x="190500" y="309186"/>
                </a:cubicBezTo>
                <a:lnTo>
                  <a:pt x="0" y="400628"/>
                </a:lnTo>
                <a:lnTo>
                  <a:pt x="190500" y="216431"/>
                </a:lnTo>
                <a:lnTo>
                  <a:pt x="190500" y="216431"/>
                </a:lnTo>
                <a:lnTo>
                  <a:pt x="190500" y="61839"/>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他ページ結合子 10">
            <a:extLst>
              <a:ext uri="{FF2B5EF4-FFF2-40B4-BE49-F238E27FC236}">
                <a16:creationId xmlns:a16="http://schemas.microsoft.com/office/drawing/2014/main" id="{A063D895-C331-4D12-7BEA-A2141638FB04}"/>
              </a:ext>
            </a:extLst>
          </p:cNvPr>
          <p:cNvSpPr/>
          <p:nvPr/>
        </p:nvSpPr>
        <p:spPr>
          <a:xfrm>
            <a:off x="9610530" y="990406"/>
            <a:ext cx="528865" cy="528865"/>
          </a:xfrm>
          <a:prstGeom prst="flowChartOffpage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D19970C5-51EE-7C09-7DC6-9857007890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7741" y="864549"/>
            <a:ext cx="165579" cy="151783"/>
          </a:xfrm>
          <a:prstGeom prst="rect">
            <a:avLst/>
          </a:prstGeom>
        </p:spPr>
      </p:pic>
      <p:sp>
        <p:nvSpPr>
          <p:cNvPr id="13" name="四角形: 角を丸くする 12">
            <a:extLst>
              <a:ext uri="{FF2B5EF4-FFF2-40B4-BE49-F238E27FC236}">
                <a16:creationId xmlns:a16="http://schemas.microsoft.com/office/drawing/2014/main" id="{B88808DF-2596-9649-3BD6-FFAFEDAA7E07}"/>
              </a:ext>
            </a:extLst>
          </p:cNvPr>
          <p:cNvSpPr/>
          <p:nvPr/>
        </p:nvSpPr>
        <p:spPr>
          <a:xfrm>
            <a:off x="9711787" y="1110746"/>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67B7566E-36E9-0F8E-FD4C-3491248385BC}"/>
              </a:ext>
            </a:extLst>
          </p:cNvPr>
          <p:cNvSpPr/>
          <p:nvPr/>
        </p:nvSpPr>
        <p:spPr>
          <a:xfrm>
            <a:off x="9711787" y="1269831"/>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5CDD590-DB3F-E21A-4C51-96A71F5019F0}"/>
              </a:ext>
            </a:extLst>
          </p:cNvPr>
          <p:cNvSpPr/>
          <p:nvPr/>
        </p:nvSpPr>
        <p:spPr>
          <a:xfrm>
            <a:off x="10437043" y="1108110"/>
            <a:ext cx="326350" cy="741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6B425DCB-43CA-4E8E-F17F-8D0628899D82}"/>
              </a:ext>
            </a:extLst>
          </p:cNvPr>
          <p:cNvSpPr/>
          <p:nvPr/>
        </p:nvSpPr>
        <p:spPr>
          <a:xfrm>
            <a:off x="10874458" y="1418383"/>
            <a:ext cx="100889" cy="1008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C1E28328-5757-11C3-6A67-6D695CA39B4E}"/>
              </a:ext>
            </a:extLst>
          </p:cNvPr>
          <p:cNvCxnSpPr>
            <a:cxnSpLocks/>
          </p:cNvCxnSpPr>
          <p:nvPr/>
        </p:nvCxnSpPr>
        <p:spPr>
          <a:xfrm flipV="1">
            <a:off x="8820141" y="1495307"/>
            <a:ext cx="0" cy="361969"/>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C0A105CE-E968-3412-68FF-43E269C5230F}"/>
              </a:ext>
            </a:extLst>
          </p:cNvPr>
          <p:cNvGrpSpPr/>
          <p:nvPr/>
        </p:nvGrpSpPr>
        <p:grpSpPr>
          <a:xfrm>
            <a:off x="7842703" y="3886920"/>
            <a:ext cx="345467" cy="337003"/>
            <a:chOff x="7842703" y="3886920"/>
            <a:chExt cx="345467" cy="337003"/>
          </a:xfrm>
        </p:grpSpPr>
        <p:sp>
          <p:nvSpPr>
            <p:cNvPr id="31" name="楕円 30">
              <a:extLst>
                <a:ext uri="{FF2B5EF4-FFF2-40B4-BE49-F238E27FC236}">
                  <a16:creationId xmlns:a16="http://schemas.microsoft.com/office/drawing/2014/main" id="{2876E2FF-4ACA-7872-2DC4-2BDC339CCAB2}"/>
                </a:ext>
              </a:extLst>
            </p:cNvPr>
            <p:cNvSpPr/>
            <p:nvPr/>
          </p:nvSpPr>
          <p:spPr>
            <a:xfrm>
              <a:off x="7842703" y="3886920"/>
              <a:ext cx="337003" cy="33700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1289DA96-B6AF-1C17-042A-5AED31C0BD49}"/>
                </a:ext>
              </a:extLst>
            </p:cNvPr>
            <p:cNvSpPr txBox="1"/>
            <p:nvPr/>
          </p:nvSpPr>
          <p:spPr>
            <a:xfrm>
              <a:off x="7851167" y="3934201"/>
              <a:ext cx="337003" cy="261610"/>
            </a:xfrm>
            <a:prstGeom prst="rect">
              <a:avLst/>
            </a:prstGeom>
            <a:noFill/>
          </p:spPr>
          <p:txBody>
            <a:bodyPr wrap="square" rtlCol="0">
              <a:spAutoFit/>
            </a:bodyPr>
            <a:lstStyle/>
            <a:p>
              <a:r>
                <a:rPr lang="ja-JP" altLang="en-US" sz="1100" b="1" dirty="0"/>
                <a:t>？</a:t>
              </a:r>
              <a:endParaRPr kumimoji="1" lang="en-US" altLang="ja-JP" sz="1100" b="1" dirty="0"/>
            </a:p>
          </p:txBody>
        </p:sp>
      </p:grpSp>
      <p:grpSp>
        <p:nvGrpSpPr>
          <p:cNvPr id="8" name="グループ化 7">
            <a:extLst>
              <a:ext uri="{FF2B5EF4-FFF2-40B4-BE49-F238E27FC236}">
                <a16:creationId xmlns:a16="http://schemas.microsoft.com/office/drawing/2014/main" id="{5DC03B73-16D4-C390-E92F-11F60B2AEF71}"/>
              </a:ext>
            </a:extLst>
          </p:cNvPr>
          <p:cNvGrpSpPr/>
          <p:nvPr/>
        </p:nvGrpSpPr>
        <p:grpSpPr>
          <a:xfrm>
            <a:off x="7612380" y="1759176"/>
            <a:ext cx="567326" cy="184666"/>
            <a:chOff x="3958978" y="2822662"/>
            <a:chExt cx="1090124" cy="354838"/>
          </a:xfrm>
        </p:grpSpPr>
        <p:sp>
          <p:nvSpPr>
            <p:cNvPr id="9" name="四角形: 角を丸くする 8">
              <a:extLst>
                <a:ext uri="{FF2B5EF4-FFF2-40B4-BE49-F238E27FC236}">
                  <a16:creationId xmlns:a16="http://schemas.microsoft.com/office/drawing/2014/main" id="{8D7FDD29-0A23-F4D0-4FCF-65AE283FA9E1}"/>
                </a:ext>
              </a:extLst>
            </p:cNvPr>
            <p:cNvSpPr/>
            <p:nvPr/>
          </p:nvSpPr>
          <p:spPr>
            <a:xfrm>
              <a:off x="3958978" y="2859306"/>
              <a:ext cx="1090123" cy="24762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5977E820-4D90-3149-A4BB-6D8B82035024}"/>
                </a:ext>
              </a:extLst>
            </p:cNvPr>
            <p:cNvSpPr txBox="1"/>
            <p:nvPr/>
          </p:nvSpPr>
          <p:spPr>
            <a:xfrm>
              <a:off x="3977269" y="2822662"/>
              <a:ext cx="1071833" cy="354838"/>
            </a:xfrm>
            <a:prstGeom prst="rect">
              <a:avLst/>
            </a:prstGeom>
            <a:noFill/>
          </p:spPr>
          <p:txBody>
            <a:bodyPr wrap="square" rtlCol="0">
              <a:spAutoFit/>
            </a:bodyPr>
            <a:lstStyle/>
            <a:p>
              <a:pPr algn="ctr"/>
              <a:r>
                <a:rPr kumimoji="1" lang="ja-JP" altLang="en-US" sz="600" dirty="0">
                  <a:solidFill>
                    <a:srgbClr val="FF0000"/>
                  </a:solidFill>
                </a:rPr>
                <a:t>戻る</a:t>
              </a:r>
              <a:endParaRPr kumimoji="1" lang="en-US" altLang="ja-JP" sz="600" dirty="0">
                <a:solidFill>
                  <a:srgbClr val="FF0000"/>
                </a:solidFill>
              </a:endParaRPr>
            </a:p>
          </p:txBody>
        </p:sp>
      </p:grpSp>
      <p:sp>
        <p:nvSpPr>
          <p:cNvPr id="36" name="テキスト ボックス 35">
            <a:extLst>
              <a:ext uri="{FF2B5EF4-FFF2-40B4-BE49-F238E27FC236}">
                <a16:creationId xmlns:a16="http://schemas.microsoft.com/office/drawing/2014/main" id="{B9154018-745E-43A8-162C-3A2CBA2AB875}"/>
              </a:ext>
            </a:extLst>
          </p:cNvPr>
          <p:cNvSpPr txBox="1"/>
          <p:nvPr/>
        </p:nvSpPr>
        <p:spPr>
          <a:xfrm>
            <a:off x="6752433" y="1246484"/>
            <a:ext cx="1545500" cy="400110"/>
          </a:xfrm>
          <a:prstGeom prst="rect">
            <a:avLst/>
          </a:prstGeom>
          <a:noFill/>
        </p:spPr>
        <p:txBody>
          <a:bodyPr wrap="square" rtlCol="0">
            <a:spAutoFit/>
          </a:bodyPr>
          <a:lstStyle/>
          <a:p>
            <a:pPr algn="r"/>
            <a:r>
              <a:rPr lang="ja-JP" altLang="en-US" sz="1000" dirty="0">
                <a:solidFill>
                  <a:srgbClr val="FF0000"/>
                </a:solidFill>
              </a:rPr>
              <a:t>ログイン名：○○</a:t>
            </a:r>
            <a:endParaRPr lang="en-US" altLang="ja-JP" sz="1000" dirty="0">
              <a:solidFill>
                <a:srgbClr val="FF0000"/>
              </a:solidFill>
            </a:endParaRPr>
          </a:p>
          <a:p>
            <a:pPr algn="r"/>
            <a:r>
              <a:rPr lang="ja-JP" altLang="en-US" sz="1000" dirty="0">
                <a:solidFill>
                  <a:srgbClr val="FF0000"/>
                </a:solidFill>
              </a:rPr>
              <a:t>直近</a:t>
            </a:r>
            <a:r>
              <a:rPr lang="en-US" altLang="ja-JP" sz="1000" dirty="0">
                <a:solidFill>
                  <a:srgbClr val="FF0000"/>
                </a:solidFill>
              </a:rPr>
              <a:t>100</a:t>
            </a:r>
            <a:r>
              <a:rPr lang="ja-JP" altLang="en-US" sz="1000" dirty="0">
                <a:solidFill>
                  <a:srgbClr val="FF0000"/>
                </a:solidFill>
              </a:rPr>
              <a:t>問 正答率○○</a:t>
            </a:r>
            <a:r>
              <a:rPr lang="en-US" altLang="ja-JP" sz="1000" dirty="0">
                <a:solidFill>
                  <a:srgbClr val="FF0000"/>
                </a:solidFill>
              </a:rPr>
              <a:t>%</a:t>
            </a:r>
            <a:endParaRPr kumimoji="1" lang="en-US" altLang="ja-JP" sz="1000" dirty="0">
              <a:solidFill>
                <a:srgbClr val="FF0000"/>
              </a:solidFill>
            </a:endParaRPr>
          </a:p>
        </p:txBody>
      </p:sp>
      <p:cxnSp>
        <p:nvCxnSpPr>
          <p:cNvPr id="38" name="直線コネクタ 37">
            <a:extLst>
              <a:ext uri="{FF2B5EF4-FFF2-40B4-BE49-F238E27FC236}">
                <a16:creationId xmlns:a16="http://schemas.microsoft.com/office/drawing/2014/main" id="{05D64CE9-D63B-AF3A-C30E-4A70F4A8F1CE}"/>
              </a:ext>
            </a:extLst>
          </p:cNvPr>
          <p:cNvCxnSpPr>
            <a:cxnSpLocks/>
          </p:cNvCxnSpPr>
          <p:nvPr/>
        </p:nvCxnSpPr>
        <p:spPr>
          <a:xfrm>
            <a:off x="8325612" y="997693"/>
            <a:ext cx="0" cy="3385952"/>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959B9697-2C3C-1E53-F4C2-F60D9A0A6FA9}"/>
              </a:ext>
            </a:extLst>
          </p:cNvPr>
          <p:cNvSpPr/>
          <p:nvPr/>
        </p:nvSpPr>
        <p:spPr>
          <a:xfrm>
            <a:off x="8361531" y="1044010"/>
            <a:ext cx="73760" cy="599904"/>
          </a:xfrm>
          <a:prstGeom prst="round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ABFB2B6B-9703-DA9E-470C-0D8918C22ED7}"/>
              </a:ext>
            </a:extLst>
          </p:cNvPr>
          <p:cNvSpPr txBox="1"/>
          <p:nvPr/>
        </p:nvSpPr>
        <p:spPr>
          <a:xfrm>
            <a:off x="3373427" y="4388725"/>
            <a:ext cx="4281376" cy="246221"/>
          </a:xfrm>
          <a:prstGeom prst="rect">
            <a:avLst/>
          </a:prstGeom>
          <a:solidFill>
            <a:schemeClr val="bg1"/>
          </a:solidFill>
        </p:spPr>
        <p:txBody>
          <a:bodyPr wrap="square" rtlCol="0">
            <a:spAutoFit/>
          </a:bodyPr>
          <a:lstStyle/>
          <a:p>
            <a:endParaRPr lang="en-US" altLang="ja-JP" sz="1000" dirty="0">
              <a:solidFill>
                <a:schemeClr val="bg1">
                  <a:lumMod val="95000"/>
                </a:schemeClr>
              </a:solidFill>
            </a:endParaRPr>
          </a:p>
        </p:txBody>
      </p:sp>
      <p:sp>
        <p:nvSpPr>
          <p:cNvPr id="45" name="正方形/長方形 44">
            <a:extLst>
              <a:ext uri="{FF2B5EF4-FFF2-40B4-BE49-F238E27FC236}">
                <a16:creationId xmlns:a16="http://schemas.microsoft.com/office/drawing/2014/main" id="{8E3B16C1-020D-BAC5-74D6-6DF24BEB4B99}"/>
              </a:ext>
            </a:extLst>
          </p:cNvPr>
          <p:cNvSpPr/>
          <p:nvPr/>
        </p:nvSpPr>
        <p:spPr>
          <a:xfrm>
            <a:off x="3382826" y="3766702"/>
            <a:ext cx="4281122" cy="246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コネクタ 46">
            <a:extLst>
              <a:ext uri="{FF2B5EF4-FFF2-40B4-BE49-F238E27FC236}">
                <a16:creationId xmlns:a16="http://schemas.microsoft.com/office/drawing/2014/main" id="{D651E4E3-9E6F-AA50-CEFD-0C749D7509D0}"/>
              </a:ext>
            </a:extLst>
          </p:cNvPr>
          <p:cNvCxnSpPr>
            <a:cxnSpLocks/>
          </p:cNvCxnSpPr>
          <p:nvPr/>
        </p:nvCxnSpPr>
        <p:spPr>
          <a:xfrm>
            <a:off x="4382672" y="376246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82581BFA-2377-26E4-68BA-700D388D60AB}"/>
              </a:ext>
            </a:extLst>
          </p:cNvPr>
          <p:cNvCxnSpPr>
            <a:cxnSpLocks/>
          </p:cNvCxnSpPr>
          <p:nvPr/>
        </p:nvCxnSpPr>
        <p:spPr>
          <a:xfrm>
            <a:off x="4078990" y="376500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10A4F33-02C2-24C9-0DC3-BF61268EF653}"/>
              </a:ext>
            </a:extLst>
          </p:cNvPr>
          <p:cNvCxnSpPr>
            <a:cxnSpLocks/>
          </p:cNvCxnSpPr>
          <p:nvPr/>
        </p:nvCxnSpPr>
        <p:spPr>
          <a:xfrm>
            <a:off x="3708150" y="375992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2362A75-0E67-1966-5E8A-FB2BF43758EC}"/>
              </a:ext>
            </a:extLst>
          </p:cNvPr>
          <p:cNvCxnSpPr>
            <a:cxnSpLocks/>
          </p:cNvCxnSpPr>
          <p:nvPr/>
        </p:nvCxnSpPr>
        <p:spPr>
          <a:xfrm>
            <a:off x="4691638" y="377516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4C1B4141-D2F9-3209-6177-77FFD8B4709F}"/>
              </a:ext>
            </a:extLst>
          </p:cNvPr>
          <p:cNvCxnSpPr>
            <a:cxnSpLocks/>
          </p:cNvCxnSpPr>
          <p:nvPr/>
        </p:nvCxnSpPr>
        <p:spPr>
          <a:xfrm>
            <a:off x="6545330" y="376627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3D7BB6EF-EF4C-5A6C-7B2C-36AC8915A7A4}"/>
              </a:ext>
            </a:extLst>
          </p:cNvPr>
          <p:cNvCxnSpPr>
            <a:cxnSpLocks/>
          </p:cNvCxnSpPr>
          <p:nvPr/>
        </p:nvCxnSpPr>
        <p:spPr>
          <a:xfrm>
            <a:off x="6128770" y="376881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C55CF87-DB8B-9FB7-11D6-D2557E412434}"/>
              </a:ext>
            </a:extLst>
          </p:cNvPr>
          <p:cNvCxnSpPr>
            <a:cxnSpLocks/>
          </p:cNvCxnSpPr>
          <p:nvPr/>
        </p:nvCxnSpPr>
        <p:spPr>
          <a:xfrm>
            <a:off x="5024165" y="376754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98F647E7-542E-A212-1A06-32C46DC86B64}"/>
              </a:ext>
            </a:extLst>
          </p:cNvPr>
          <p:cNvCxnSpPr>
            <a:cxnSpLocks/>
          </p:cNvCxnSpPr>
          <p:nvPr/>
        </p:nvCxnSpPr>
        <p:spPr>
          <a:xfrm>
            <a:off x="6944618" y="377135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3598F0D0-3E4F-152B-2688-99835BA634AB}"/>
              </a:ext>
            </a:extLst>
          </p:cNvPr>
          <p:cNvSpPr txBox="1"/>
          <p:nvPr/>
        </p:nvSpPr>
        <p:spPr>
          <a:xfrm>
            <a:off x="3550709" y="2135647"/>
            <a:ext cx="1027035" cy="707886"/>
          </a:xfrm>
          <a:prstGeom prst="rect">
            <a:avLst/>
          </a:prstGeom>
          <a:noFill/>
        </p:spPr>
        <p:txBody>
          <a:bodyPr wrap="square" rtlCol="0">
            <a:spAutoFit/>
          </a:bodyPr>
          <a:lstStyle/>
          <a:p>
            <a:r>
              <a:rPr lang="ja-JP" altLang="en-US" sz="800" dirty="0">
                <a:solidFill>
                  <a:srgbClr val="FF0000"/>
                </a:solidFill>
              </a:rPr>
              <a:t>得意言語</a:t>
            </a:r>
            <a:r>
              <a:rPr kumimoji="1" lang="ja-JP" altLang="en-US" sz="800" dirty="0">
                <a:solidFill>
                  <a:srgbClr val="FF0000"/>
                </a:solidFill>
              </a:rPr>
              <a:t>：</a:t>
            </a:r>
            <a:endParaRPr kumimoji="1" lang="en-US" altLang="ja-JP" sz="800" dirty="0">
              <a:solidFill>
                <a:srgbClr val="FF0000"/>
              </a:solidFill>
            </a:endParaRPr>
          </a:p>
          <a:p>
            <a:r>
              <a:rPr lang="ja-JP" altLang="en-US" sz="800" dirty="0">
                <a:solidFill>
                  <a:srgbClr val="FF0000"/>
                </a:solidFill>
              </a:rPr>
              <a:t>○○</a:t>
            </a:r>
            <a:endParaRPr lang="en-US" altLang="ja-JP" sz="800" dirty="0">
              <a:solidFill>
                <a:srgbClr val="FF0000"/>
              </a:solidFill>
            </a:endParaRPr>
          </a:p>
          <a:p>
            <a:r>
              <a:rPr lang="ja-JP" altLang="en-US" sz="800" dirty="0">
                <a:solidFill>
                  <a:srgbClr val="FF0000"/>
                </a:solidFill>
              </a:rPr>
              <a:t>正答率○○</a:t>
            </a:r>
            <a:r>
              <a:rPr lang="en-US" altLang="ja-JP" sz="800" dirty="0">
                <a:solidFill>
                  <a:srgbClr val="FF0000"/>
                </a:solidFill>
              </a:rPr>
              <a:t>%</a:t>
            </a:r>
            <a:r>
              <a:rPr lang="ja-JP" altLang="en-US" sz="800" dirty="0">
                <a:solidFill>
                  <a:srgbClr val="FF0000"/>
                </a:solidFill>
              </a:rPr>
              <a:t>　</a:t>
            </a:r>
            <a:r>
              <a:rPr lang="en-US" altLang="ja-JP" sz="800" dirty="0">
                <a:solidFill>
                  <a:srgbClr val="FF0000"/>
                </a:solidFill>
              </a:rPr>
              <a:t>Score</a:t>
            </a:r>
            <a:r>
              <a:rPr lang="ja-JP" altLang="en-US" sz="800" dirty="0">
                <a:solidFill>
                  <a:srgbClr val="FF0000"/>
                </a:solidFill>
              </a:rPr>
              <a:t>○○</a:t>
            </a:r>
            <a:endParaRPr lang="en-US" altLang="ja-JP" sz="800" dirty="0">
              <a:solidFill>
                <a:srgbClr val="FF0000"/>
              </a:solidFill>
            </a:endParaRPr>
          </a:p>
          <a:p>
            <a:r>
              <a:rPr lang="ja-JP" altLang="en-US" sz="800" dirty="0">
                <a:solidFill>
                  <a:srgbClr val="FF0000"/>
                </a:solidFill>
              </a:rPr>
              <a:t>段位○○級</a:t>
            </a:r>
            <a:endParaRPr lang="ja-JP" altLang="en-US" sz="800" b="1" i="0" dirty="0">
              <a:solidFill>
                <a:srgbClr val="FF0000"/>
              </a:solidFill>
              <a:effectLst/>
              <a:latin typeface="Source Sans Pro" panose="020B0503030403020204" pitchFamily="34" charset="0"/>
            </a:endParaRPr>
          </a:p>
        </p:txBody>
      </p:sp>
      <p:sp>
        <p:nvSpPr>
          <p:cNvPr id="110" name="四角形: 角を丸くする 109">
            <a:extLst>
              <a:ext uri="{FF2B5EF4-FFF2-40B4-BE49-F238E27FC236}">
                <a16:creationId xmlns:a16="http://schemas.microsoft.com/office/drawing/2014/main" id="{A67816FF-E85B-9CBB-F2DC-509CC3EAD2DA}"/>
              </a:ext>
            </a:extLst>
          </p:cNvPr>
          <p:cNvSpPr/>
          <p:nvPr/>
        </p:nvSpPr>
        <p:spPr>
          <a:xfrm>
            <a:off x="3517391" y="2101206"/>
            <a:ext cx="1873283" cy="778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01402A01-355E-76B9-0491-D931AFF8711F}"/>
              </a:ext>
            </a:extLst>
          </p:cNvPr>
          <p:cNvSpPr txBox="1"/>
          <p:nvPr/>
        </p:nvSpPr>
        <p:spPr>
          <a:xfrm>
            <a:off x="3292176" y="1450473"/>
            <a:ext cx="727374" cy="261610"/>
          </a:xfrm>
          <a:prstGeom prst="rect">
            <a:avLst/>
          </a:prstGeom>
          <a:noFill/>
        </p:spPr>
        <p:txBody>
          <a:bodyPr wrap="square" rtlCol="0">
            <a:spAutoFit/>
          </a:bodyPr>
          <a:lstStyle/>
          <a:p>
            <a:r>
              <a:rPr lang="en-US" altLang="ja-JP" sz="800" dirty="0">
                <a:solidFill>
                  <a:srgbClr val="FF0000"/>
                </a:solidFill>
              </a:rPr>
              <a:t>- </a:t>
            </a:r>
            <a:r>
              <a:rPr lang="ja-JP" altLang="en-US" sz="800" dirty="0">
                <a:solidFill>
                  <a:srgbClr val="FF0000"/>
                </a:solidFill>
              </a:rPr>
              <a:t>学習記録 </a:t>
            </a:r>
            <a:r>
              <a:rPr lang="en-US" altLang="ja-JP" sz="1100" dirty="0">
                <a:solidFill>
                  <a:srgbClr val="FF0000"/>
                </a:solidFill>
              </a:rPr>
              <a:t>-</a:t>
            </a:r>
            <a:endParaRPr kumimoji="1" lang="en-US" altLang="ja-JP" sz="1100" dirty="0">
              <a:solidFill>
                <a:srgbClr val="FF0000"/>
              </a:solidFill>
            </a:endParaRPr>
          </a:p>
        </p:txBody>
      </p:sp>
      <p:cxnSp>
        <p:nvCxnSpPr>
          <p:cNvPr id="112" name="直線矢印コネクタ 111">
            <a:extLst>
              <a:ext uri="{FF2B5EF4-FFF2-40B4-BE49-F238E27FC236}">
                <a16:creationId xmlns:a16="http://schemas.microsoft.com/office/drawing/2014/main" id="{C0E25503-C7DB-D30D-10C0-D798FCCF7C68}"/>
              </a:ext>
            </a:extLst>
          </p:cNvPr>
          <p:cNvCxnSpPr>
            <a:cxnSpLocks/>
          </p:cNvCxnSpPr>
          <p:nvPr/>
        </p:nvCxnSpPr>
        <p:spPr>
          <a:xfrm flipV="1">
            <a:off x="8278740" y="1585791"/>
            <a:ext cx="0" cy="2922936"/>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72F3E1F0-9B1D-A979-7524-8403EB7B7AB2}"/>
              </a:ext>
            </a:extLst>
          </p:cNvPr>
          <p:cNvCxnSpPr>
            <a:cxnSpLocks/>
          </p:cNvCxnSpPr>
          <p:nvPr/>
        </p:nvCxnSpPr>
        <p:spPr>
          <a:xfrm>
            <a:off x="8435291" y="1836420"/>
            <a:ext cx="411529"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0760F2D7-5957-FE10-C9B9-FE9AEB33A5AE}"/>
              </a:ext>
            </a:extLst>
          </p:cNvPr>
          <p:cNvCxnSpPr>
            <a:cxnSpLocks/>
          </p:cNvCxnSpPr>
          <p:nvPr/>
        </p:nvCxnSpPr>
        <p:spPr>
          <a:xfrm>
            <a:off x="5796450" y="4640962"/>
            <a:ext cx="5679270" cy="0"/>
          </a:xfrm>
          <a:prstGeom prst="line">
            <a:avLst/>
          </a:prstGeom>
          <a:ln w="635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3BF7399E-5766-F9A6-639E-B4345E8CDD66}"/>
              </a:ext>
            </a:extLst>
          </p:cNvPr>
          <p:cNvCxnSpPr>
            <a:cxnSpLocks/>
          </p:cNvCxnSpPr>
          <p:nvPr/>
        </p:nvCxnSpPr>
        <p:spPr>
          <a:xfrm flipV="1">
            <a:off x="11499460" y="3104159"/>
            <a:ext cx="0" cy="1629673"/>
          </a:xfrm>
          <a:prstGeom prst="straightConnector1">
            <a:avLst/>
          </a:prstGeom>
          <a:ln w="635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0DBB75D6-9851-65C4-6AEB-4D644C0C140A}"/>
              </a:ext>
            </a:extLst>
          </p:cNvPr>
          <p:cNvCxnSpPr>
            <a:cxnSpLocks/>
          </p:cNvCxnSpPr>
          <p:nvPr/>
        </p:nvCxnSpPr>
        <p:spPr>
          <a:xfrm>
            <a:off x="8278740" y="3093999"/>
            <a:ext cx="3242700" cy="4801"/>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四角形: 角を丸くする 13">
            <a:extLst>
              <a:ext uri="{FF2B5EF4-FFF2-40B4-BE49-F238E27FC236}">
                <a16:creationId xmlns:a16="http://schemas.microsoft.com/office/drawing/2014/main" id="{181F9AB7-70B4-CD90-6B0A-C27424CDE935}"/>
              </a:ext>
            </a:extLst>
          </p:cNvPr>
          <p:cNvSpPr/>
          <p:nvPr/>
        </p:nvSpPr>
        <p:spPr>
          <a:xfrm>
            <a:off x="4948919" y="2180747"/>
            <a:ext cx="269975" cy="1288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16315CAB-DD36-6226-E266-80CACBEF1B75}"/>
              </a:ext>
            </a:extLst>
          </p:cNvPr>
          <p:cNvSpPr/>
          <p:nvPr/>
        </p:nvSpPr>
        <p:spPr>
          <a:xfrm>
            <a:off x="4961040" y="2188576"/>
            <a:ext cx="113902" cy="11390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6F84AAD1-5988-3B18-F896-F3EEB05961AB}"/>
              </a:ext>
            </a:extLst>
          </p:cNvPr>
          <p:cNvSpPr txBox="1"/>
          <p:nvPr/>
        </p:nvSpPr>
        <p:spPr>
          <a:xfrm>
            <a:off x="4219447" y="2140206"/>
            <a:ext cx="753460" cy="215444"/>
          </a:xfrm>
          <a:prstGeom prst="rect">
            <a:avLst/>
          </a:prstGeom>
          <a:noFill/>
        </p:spPr>
        <p:txBody>
          <a:bodyPr wrap="square" rtlCol="0">
            <a:spAutoFit/>
          </a:bodyPr>
          <a:lstStyle/>
          <a:p>
            <a:r>
              <a:rPr kumimoji="1" lang="ja-JP" altLang="en-US" sz="800" dirty="0">
                <a:solidFill>
                  <a:srgbClr val="FF0000"/>
                </a:solidFill>
              </a:rPr>
              <a:t>表示 </a:t>
            </a:r>
            <a:r>
              <a:rPr kumimoji="1" lang="en-US" altLang="ja-JP" sz="800" dirty="0">
                <a:solidFill>
                  <a:srgbClr val="FF0000"/>
                </a:solidFill>
              </a:rPr>
              <a:t>ON/OFF</a:t>
            </a:r>
          </a:p>
        </p:txBody>
      </p:sp>
      <p:cxnSp>
        <p:nvCxnSpPr>
          <p:cNvPr id="4" name="直線コネクタ 3">
            <a:extLst>
              <a:ext uri="{FF2B5EF4-FFF2-40B4-BE49-F238E27FC236}">
                <a16:creationId xmlns:a16="http://schemas.microsoft.com/office/drawing/2014/main" id="{8F06C1D3-D6E0-E6AF-EA8F-56598907B5BD}"/>
              </a:ext>
            </a:extLst>
          </p:cNvPr>
          <p:cNvCxnSpPr>
            <a:cxnSpLocks/>
          </p:cNvCxnSpPr>
          <p:nvPr/>
        </p:nvCxnSpPr>
        <p:spPr>
          <a:xfrm>
            <a:off x="5547132" y="3766278"/>
            <a:ext cx="0" cy="613557"/>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A2C88692-3DF0-7B8D-67A8-6D7E739A0093}"/>
              </a:ext>
            </a:extLst>
          </p:cNvPr>
          <p:cNvSpPr/>
          <p:nvPr/>
        </p:nvSpPr>
        <p:spPr>
          <a:xfrm>
            <a:off x="3382826" y="3766723"/>
            <a:ext cx="4281122" cy="6169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四角形: 角を丸くする 70">
            <a:extLst>
              <a:ext uri="{FF2B5EF4-FFF2-40B4-BE49-F238E27FC236}">
                <a16:creationId xmlns:a16="http://schemas.microsoft.com/office/drawing/2014/main" id="{9B33B7C0-4551-C013-FA77-A0D458DAB76F}"/>
              </a:ext>
            </a:extLst>
          </p:cNvPr>
          <p:cNvSpPr/>
          <p:nvPr/>
        </p:nvSpPr>
        <p:spPr>
          <a:xfrm>
            <a:off x="4772854" y="4086294"/>
            <a:ext cx="167484" cy="137513"/>
          </a:xfrm>
          <a:prstGeom prst="round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5120047B-A72C-7DF8-093C-13A420A1BE48}"/>
              </a:ext>
            </a:extLst>
          </p:cNvPr>
          <p:cNvSpPr/>
          <p:nvPr/>
        </p:nvSpPr>
        <p:spPr>
          <a:xfrm>
            <a:off x="4737622" y="4033767"/>
            <a:ext cx="82767" cy="82767"/>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FADBB89A-209F-D4C8-4179-94407C6CCB80}"/>
              </a:ext>
            </a:extLst>
          </p:cNvPr>
          <p:cNvSpPr txBox="1"/>
          <p:nvPr/>
        </p:nvSpPr>
        <p:spPr>
          <a:xfrm>
            <a:off x="4711126" y="4003469"/>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sp>
        <p:nvSpPr>
          <p:cNvPr id="91" name="テキスト ボックス 90">
            <a:extLst>
              <a:ext uri="{FF2B5EF4-FFF2-40B4-BE49-F238E27FC236}">
                <a16:creationId xmlns:a16="http://schemas.microsoft.com/office/drawing/2014/main" id="{072553A9-94A7-9C45-0A29-5BC73273E174}"/>
              </a:ext>
            </a:extLst>
          </p:cNvPr>
          <p:cNvSpPr txBox="1"/>
          <p:nvPr/>
        </p:nvSpPr>
        <p:spPr>
          <a:xfrm>
            <a:off x="4717550" y="4252438"/>
            <a:ext cx="82767" cy="153888"/>
          </a:xfrm>
          <a:prstGeom prst="rect">
            <a:avLst/>
          </a:prstGeom>
          <a:noFill/>
          <a:ln>
            <a:noFill/>
          </a:ln>
        </p:spPr>
        <p:txBody>
          <a:bodyPr wrap="square" rtlCol="0">
            <a:spAutoFit/>
          </a:bodyPr>
          <a:lstStyle/>
          <a:p>
            <a:r>
              <a:rPr lang="ja-JP" altLang="en-US" sz="400" b="1" dirty="0">
                <a:solidFill>
                  <a:schemeClr val="bg1">
                    <a:lumMod val="95000"/>
                  </a:schemeClr>
                </a:solidFill>
              </a:rPr>
              <a:t>＋</a:t>
            </a:r>
            <a:endParaRPr kumimoji="1" lang="en-US" altLang="ja-JP" sz="400" b="1" dirty="0">
              <a:solidFill>
                <a:schemeClr val="bg1">
                  <a:lumMod val="95000"/>
                </a:schemeClr>
              </a:solidFill>
            </a:endParaRPr>
          </a:p>
        </p:txBody>
      </p:sp>
      <p:cxnSp>
        <p:nvCxnSpPr>
          <p:cNvPr id="52" name="直線矢印コネクタ 51">
            <a:extLst>
              <a:ext uri="{FF2B5EF4-FFF2-40B4-BE49-F238E27FC236}">
                <a16:creationId xmlns:a16="http://schemas.microsoft.com/office/drawing/2014/main" id="{6B03FE76-8C20-599B-C28A-2CC76CFDD9E6}"/>
              </a:ext>
            </a:extLst>
          </p:cNvPr>
          <p:cNvCxnSpPr>
            <a:cxnSpLocks/>
          </p:cNvCxnSpPr>
          <p:nvPr/>
        </p:nvCxnSpPr>
        <p:spPr>
          <a:xfrm flipV="1">
            <a:off x="5801414" y="4206089"/>
            <a:ext cx="0" cy="465038"/>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48D9869-CB87-8BDB-F77C-702D9B89EEF9}"/>
              </a:ext>
            </a:extLst>
          </p:cNvPr>
          <p:cNvSpPr txBox="1"/>
          <p:nvPr/>
        </p:nvSpPr>
        <p:spPr>
          <a:xfrm>
            <a:off x="3446115" y="3250515"/>
            <a:ext cx="1679813" cy="276999"/>
          </a:xfrm>
          <a:prstGeom prst="rect">
            <a:avLst/>
          </a:prstGeom>
          <a:noFill/>
        </p:spPr>
        <p:txBody>
          <a:bodyPr wrap="square" rtlCol="0">
            <a:spAutoFit/>
          </a:bodyPr>
          <a:lstStyle/>
          <a:p>
            <a:r>
              <a:rPr lang="ja-JP" altLang="en-US" sz="600" dirty="0">
                <a:solidFill>
                  <a:srgbClr val="FF0000"/>
                </a:solidFill>
              </a:rPr>
              <a:t>参照</a:t>
            </a:r>
            <a:r>
              <a:rPr kumimoji="1" lang="ja-JP" altLang="en-US" sz="600" dirty="0">
                <a:solidFill>
                  <a:srgbClr val="FF0000"/>
                </a:solidFill>
              </a:rPr>
              <a:t>：　 　　 登録された</a:t>
            </a:r>
            <a:r>
              <a:rPr lang="ja-JP" altLang="en-US" sz="600" dirty="0">
                <a:solidFill>
                  <a:srgbClr val="FF0000"/>
                </a:solidFill>
              </a:rPr>
              <a:t>言語リスト</a:t>
            </a:r>
            <a:r>
              <a:rPr kumimoji="1" lang="ja-JP" altLang="en-US" sz="600" dirty="0">
                <a:solidFill>
                  <a:srgbClr val="FF0000"/>
                </a:solidFill>
              </a:rPr>
              <a:t>の表示 </a:t>
            </a:r>
            <a:r>
              <a:rPr kumimoji="1" lang="ja-JP" altLang="en-US" sz="500" dirty="0">
                <a:solidFill>
                  <a:srgbClr val="FF0000"/>
                </a:solidFill>
              </a:rPr>
              <a:t>▼</a:t>
            </a:r>
            <a:endParaRPr kumimoji="1" lang="en-US" altLang="ja-JP" sz="500" dirty="0">
              <a:solidFill>
                <a:srgbClr val="FF0000"/>
              </a:solidFill>
            </a:endParaRPr>
          </a:p>
          <a:p>
            <a:endParaRPr lang="ja-JP" altLang="en-US" sz="600" b="1" i="0" dirty="0">
              <a:solidFill>
                <a:srgbClr val="FF0000"/>
              </a:solidFill>
              <a:effectLst/>
              <a:latin typeface="Source Sans Pro" panose="020B0503030403020204" pitchFamily="34" charset="0"/>
            </a:endParaRPr>
          </a:p>
        </p:txBody>
      </p:sp>
      <p:sp>
        <p:nvSpPr>
          <p:cNvPr id="46" name="テキスト ボックス 45">
            <a:extLst>
              <a:ext uri="{FF2B5EF4-FFF2-40B4-BE49-F238E27FC236}">
                <a16:creationId xmlns:a16="http://schemas.microsoft.com/office/drawing/2014/main" id="{990F01EA-A992-56FB-60A4-7E8EC4E33A85}"/>
              </a:ext>
            </a:extLst>
          </p:cNvPr>
          <p:cNvSpPr txBox="1"/>
          <p:nvPr/>
        </p:nvSpPr>
        <p:spPr>
          <a:xfrm>
            <a:off x="5074678" y="3243267"/>
            <a:ext cx="362693" cy="184666"/>
          </a:xfrm>
          <a:prstGeom prst="rect">
            <a:avLst/>
          </a:prstGeom>
          <a:noFill/>
        </p:spPr>
        <p:txBody>
          <a:bodyPr wrap="square" rtlCol="0">
            <a:spAutoFit/>
          </a:bodyPr>
          <a:lstStyle/>
          <a:p>
            <a:r>
              <a:rPr lang="ja-JP" altLang="en-US" sz="600" b="1" dirty="0">
                <a:solidFill>
                  <a:srgbClr val="FF0000"/>
                </a:solidFill>
                <a:latin typeface="Source Sans Pro" panose="020B0503030403020204" pitchFamily="34" charset="0"/>
              </a:rPr>
              <a:t>実行</a:t>
            </a:r>
            <a:endParaRPr lang="ja-JP" altLang="en-US" sz="600" b="1" i="0" dirty="0">
              <a:solidFill>
                <a:srgbClr val="FF0000"/>
              </a:solidFill>
              <a:effectLst/>
              <a:latin typeface="Source Sans Pro" panose="020B0503030403020204" pitchFamily="34" charset="0"/>
            </a:endParaRPr>
          </a:p>
        </p:txBody>
      </p:sp>
      <p:sp>
        <p:nvSpPr>
          <p:cNvPr id="70" name="四角形: 角を丸くする 69">
            <a:extLst>
              <a:ext uri="{FF2B5EF4-FFF2-40B4-BE49-F238E27FC236}">
                <a16:creationId xmlns:a16="http://schemas.microsoft.com/office/drawing/2014/main" id="{2E5617F0-B2A5-82B3-C6E8-CA940F929414}"/>
              </a:ext>
            </a:extLst>
          </p:cNvPr>
          <p:cNvSpPr/>
          <p:nvPr/>
        </p:nvSpPr>
        <p:spPr>
          <a:xfrm>
            <a:off x="3779595" y="3266578"/>
            <a:ext cx="1261890" cy="1375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F9D0E7C9-E93F-D272-9CDA-3237E0A78015}"/>
              </a:ext>
            </a:extLst>
          </p:cNvPr>
          <p:cNvSpPr/>
          <p:nvPr/>
        </p:nvSpPr>
        <p:spPr>
          <a:xfrm>
            <a:off x="5108931" y="3265301"/>
            <a:ext cx="281744" cy="13751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80FDBEC2-1972-7F5C-F2B5-0E6AF8796F85}"/>
              </a:ext>
            </a:extLst>
          </p:cNvPr>
          <p:cNvSpPr txBox="1"/>
          <p:nvPr/>
        </p:nvSpPr>
        <p:spPr>
          <a:xfrm>
            <a:off x="3382825" y="3770088"/>
            <a:ext cx="4336459" cy="246221"/>
          </a:xfrm>
          <a:prstGeom prst="rect">
            <a:avLst/>
          </a:prstGeom>
          <a:noFill/>
        </p:spPr>
        <p:txBody>
          <a:bodyPr wrap="square" rtlCol="0">
            <a:spAutoFit/>
          </a:bodyPr>
          <a:lstStyle/>
          <a:p>
            <a:r>
              <a:rPr lang="en-US" altLang="ja-JP" sz="1000" dirty="0">
                <a:solidFill>
                  <a:srgbClr val="FF0000"/>
                </a:solidFill>
              </a:rPr>
              <a:t>No</a:t>
            </a:r>
            <a:r>
              <a:rPr lang="ja-JP" altLang="en-US" sz="1000" dirty="0">
                <a:solidFill>
                  <a:srgbClr val="FF0000"/>
                </a:solidFill>
              </a:rPr>
              <a:t> </a:t>
            </a:r>
            <a:r>
              <a:rPr lang="en-US" altLang="ja-JP" sz="1000" dirty="0">
                <a:solidFill>
                  <a:srgbClr val="FF0000"/>
                </a:solidFill>
              </a:rPr>
              <a:t>    </a:t>
            </a:r>
            <a:r>
              <a:rPr lang="ja-JP" altLang="en-US" sz="1000" dirty="0">
                <a:solidFill>
                  <a:srgbClr val="FF0000"/>
                </a:solidFill>
              </a:rPr>
              <a:t>言語 </a:t>
            </a:r>
            <a:r>
              <a:rPr lang="en-US" altLang="ja-JP" sz="1000" dirty="0">
                <a:solidFill>
                  <a:srgbClr val="FF0000"/>
                </a:solidFill>
              </a:rPr>
              <a:t>  </a:t>
            </a:r>
            <a:r>
              <a:rPr lang="ja-JP" altLang="en-US" sz="1000" dirty="0">
                <a:solidFill>
                  <a:srgbClr val="FF0000"/>
                </a:solidFill>
              </a:rPr>
              <a:t>問題 </a:t>
            </a:r>
            <a:r>
              <a:rPr lang="en-US" altLang="ja-JP" sz="1000" dirty="0">
                <a:solidFill>
                  <a:srgbClr val="FF0000"/>
                </a:solidFill>
              </a:rPr>
              <a:t> </a:t>
            </a:r>
            <a:r>
              <a:rPr lang="ja-JP" altLang="en-US" sz="1000" dirty="0">
                <a:solidFill>
                  <a:srgbClr val="FF0000"/>
                </a:solidFill>
              </a:rPr>
              <a:t>回答</a:t>
            </a:r>
            <a:r>
              <a:rPr lang="en-US" altLang="ja-JP" sz="1000" dirty="0">
                <a:solidFill>
                  <a:srgbClr val="FF0000"/>
                </a:solidFill>
              </a:rPr>
              <a:t>  </a:t>
            </a:r>
            <a:r>
              <a:rPr lang="ja-JP" altLang="en-US" sz="1000" dirty="0">
                <a:solidFill>
                  <a:srgbClr val="FF0000"/>
                </a:solidFill>
              </a:rPr>
              <a:t>解説 </a:t>
            </a:r>
            <a:r>
              <a:rPr lang="en-US" altLang="ja-JP" sz="1000" dirty="0">
                <a:solidFill>
                  <a:srgbClr val="FF0000"/>
                </a:solidFill>
              </a:rPr>
              <a:t>   </a:t>
            </a:r>
            <a:r>
              <a:rPr lang="ja-JP" altLang="en-US" sz="1000" dirty="0">
                <a:solidFill>
                  <a:srgbClr val="FF0000"/>
                </a:solidFill>
              </a:rPr>
              <a:t>正答率 </a:t>
            </a:r>
            <a:r>
              <a:rPr lang="en-US" altLang="ja-JP" sz="1000" dirty="0">
                <a:solidFill>
                  <a:srgbClr val="FF0000"/>
                </a:solidFill>
              </a:rPr>
              <a:t>   </a:t>
            </a:r>
            <a:r>
              <a:rPr lang="ja-JP" altLang="en-US" sz="1000" dirty="0">
                <a:solidFill>
                  <a:srgbClr val="FF0000"/>
                </a:solidFill>
              </a:rPr>
              <a:t>回答時間 </a:t>
            </a:r>
            <a:r>
              <a:rPr lang="en-US" altLang="ja-JP" sz="1000" dirty="0">
                <a:solidFill>
                  <a:srgbClr val="FF0000"/>
                </a:solidFill>
              </a:rPr>
              <a:t>   Score    </a:t>
            </a:r>
            <a:r>
              <a:rPr lang="ja-JP" altLang="en-US" sz="1000" dirty="0">
                <a:solidFill>
                  <a:srgbClr val="FF0000"/>
                </a:solidFill>
              </a:rPr>
              <a:t>段位 　  </a:t>
            </a:r>
            <a:r>
              <a:rPr lang="en-US" altLang="ja-JP" sz="1000" dirty="0">
                <a:solidFill>
                  <a:srgbClr val="FF0000"/>
                </a:solidFill>
              </a:rPr>
              <a:t> </a:t>
            </a:r>
            <a:r>
              <a:rPr lang="ja-JP" altLang="en-US" sz="1000" dirty="0">
                <a:solidFill>
                  <a:srgbClr val="FF0000"/>
                </a:solidFill>
              </a:rPr>
              <a:t>挑戦日時 </a:t>
            </a:r>
            <a:r>
              <a:rPr lang="en-US" altLang="ja-JP" sz="1000" dirty="0">
                <a:solidFill>
                  <a:srgbClr val="FF0000"/>
                </a:solidFill>
              </a:rPr>
              <a:t> </a:t>
            </a:r>
          </a:p>
        </p:txBody>
      </p:sp>
      <p:sp>
        <p:nvSpPr>
          <p:cNvPr id="102" name="テキスト ボックス 101">
            <a:extLst>
              <a:ext uri="{FF2B5EF4-FFF2-40B4-BE49-F238E27FC236}">
                <a16:creationId xmlns:a16="http://schemas.microsoft.com/office/drawing/2014/main" id="{F41C99A5-9DEA-9A2C-3B1A-0B060F598C72}"/>
              </a:ext>
            </a:extLst>
          </p:cNvPr>
          <p:cNvSpPr txBox="1"/>
          <p:nvPr/>
        </p:nvSpPr>
        <p:spPr>
          <a:xfrm>
            <a:off x="5675621" y="2129524"/>
            <a:ext cx="1027035" cy="707886"/>
          </a:xfrm>
          <a:prstGeom prst="rect">
            <a:avLst/>
          </a:prstGeom>
          <a:noFill/>
        </p:spPr>
        <p:txBody>
          <a:bodyPr wrap="square" rtlCol="0">
            <a:spAutoFit/>
          </a:bodyPr>
          <a:lstStyle/>
          <a:p>
            <a:r>
              <a:rPr lang="ja-JP" altLang="en-US" sz="800" dirty="0">
                <a:solidFill>
                  <a:srgbClr val="FF0000"/>
                </a:solidFill>
              </a:rPr>
              <a:t>苦手言語</a:t>
            </a:r>
            <a:r>
              <a:rPr kumimoji="1" lang="ja-JP" altLang="en-US" sz="800" dirty="0">
                <a:solidFill>
                  <a:srgbClr val="FF0000"/>
                </a:solidFill>
              </a:rPr>
              <a:t>：</a:t>
            </a:r>
            <a:endParaRPr kumimoji="1" lang="en-US" altLang="ja-JP" sz="800" dirty="0">
              <a:solidFill>
                <a:srgbClr val="FF0000"/>
              </a:solidFill>
            </a:endParaRPr>
          </a:p>
          <a:p>
            <a:r>
              <a:rPr lang="ja-JP" altLang="en-US" sz="800" dirty="0">
                <a:solidFill>
                  <a:srgbClr val="FFCCFF"/>
                </a:solidFill>
              </a:rPr>
              <a:t>○○</a:t>
            </a:r>
            <a:endParaRPr lang="en-US" altLang="ja-JP" sz="800" dirty="0">
              <a:solidFill>
                <a:srgbClr val="FFCCFF"/>
              </a:solidFill>
            </a:endParaRPr>
          </a:p>
          <a:p>
            <a:r>
              <a:rPr lang="ja-JP" altLang="en-US" sz="800" dirty="0">
                <a:solidFill>
                  <a:srgbClr val="FFCCFF"/>
                </a:solidFill>
              </a:rPr>
              <a:t>正答率○○</a:t>
            </a:r>
            <a:r>
              <a:rPr lang="en-US" altLang="ja-JP" sz="800" dirty="0">
                <a:solidFill>
                  <a:srgbClr val="FFCCFF"/>
                </a:solidFill>
              </a:rPr>
              <a:t>%</a:t>
            </a:r>
            <a:r>
              <a:rPr lang="ja-JP" altLang="en-US" sz="800" dirty="0">
                <a:solidFill>
                  <a:srgbClr val="FFCCFF"/>
                </a:solidFill>
              </a:rPr>
              <a:t>　</a:t>
            </a:r>
            <a:r>
              <a:rPr lang="en-US" altLang="ja-JP" sz="800" dirty="0">
                <a:solidFill>
                  <a:srgbClr val="FFCCFF"/>
                </a:solidFill>
              </a:rPr>
              <a:t>Score</a:t>
            </a:r>
            <a:r>
              <a:rPr lang="ja-JP" altLang="en-US" sz="800" dirty="0">
                <a:solidFill>
                  <a:srgbClr val="FFCCFF"/>
                </a:solidFill>
              </a:rPr>
              <a:t>○○</a:t>
            </a:r>
            <a:endParaRPr lang="en-US" altLang="ja-JP" sz="800" dirty="0">
              <a:solidFill>
                <a:srgbClr val="FFCCFF"/>
              </a:solidFill>
            </a:endParaRPr>
          </a:p>
          <a:p>
            <a:r>
              <a:rPr lang="ja-JP" altLang="en-US" sz="800" dirty="0">
                <a:solidFill>
                  <a:srgbClr val="FFCCFF"/>
                </a:solidFill>
              </a:rPr>
              <a:t>段位○○級</a:t>
            </a:r>
            <a:endParaRPr lang="ja-JP" altLang="en-US" sz="800" b="1" i="0" dirty="0">
              <a:solidFill>
                <a:srgbClr val="FFCCFF"/>
              </a:solidFill>
              <a:effectLst/>
              <a:latin typeface="Source Sans Pro" panose="020B0503030403020204" pitchFamily="34" charset="0"/>
            </a:endParaRPr>
          </a:p>
        </p:txBody>
      </p:sp>
      <p:sp>
        <p:nvSpPr>
          <p:cNvPr id="103" name="四角形: 角を丸くする 102">
            <a:extLst>
              <a:ext uri="{FF2B5EF4-FFF2-40B4-BE49-F238E27FC236}">
                <a16:creationId xmlns:a16="http://schemas.microsoft.com/office/drawing/2014/main" id="{2E2A600F-2C5D-16E0-B340-C686A129172E}"/>
              </a:ext>
            </a:extLst>
          </p:cNvPr>
          <p:cNvSpPr/>
          <p:nvPr/>
        </p:nvSpPr>
        <p:spPr>
          <a:xfrm>
            <a:off x="5642303" y="2095083"/>
            <a:ext cx="1873283" cy="77890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四角形: 角を丸くする 103">
            <a:extLst>
              <a:ext uri="{FF2B5EF4-FFF2-40B4-BE49-F238E27FC236}">
                <a16:creationId xmlns:a16="http://schemas.microsoft.com/office/drawing/2014/main" id="{EBB85E95-7AD1-1E1B-5B2F-8EF216032CD7}"/>
              </a:ext>
            </a:extLst>
          </p:cNvPr>
          <p:cNvSpPr/>
          <p:nvPr/>
        </p:nvSpPr>
        <p:spPr>
          <a:xfrm>
            <a:off x="7073831" y="2174624"/>
            <a:ext cx="269975" cy="12886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022FC73A-2FA6-1C90-A0A6-8ED5F04E583D}"/>
              </a:ext>
            </a:extLst>
          </p:cNvPr>
          <p:cNvSpPr/>
          <p:nvPr/>
        </p:nvSpPr>
        <p:spPr>
          <a:xfrm>
            <a:off x="7223690" y="2182453"/>
            <a:ext cx="113902" cy="11390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5C5D2EBC-5859-72DA-DD93-85B08BC9E58F}"/>
              </a:ext>
            </a:extLst>
          </p:cNvPr>
          <p:cNvSpPr txBox="1"/>
          <p:nvPr/>
        </p:nvSpPr>
        <p:spPr>
          <a:xfrm>
            <a:off x="6344359" y="2134083"/>
            <a:ext cx="753460" cy="215444"/>
          </a:xfrm>
          <a:prstGeom prst="rect">
            <a:avLst/>
          </a:prstGeom>
          <a:noFill/>
        </p:spPr>
        <p:txBody>
          <a:bodyPr wrap="square" rtlCol="0">
            <a:spAutoFit/>
          </a:bodyPr>
          <a:lstStyle/>
          <a:p>
            <a:r>
              <a:rPr kumimoji="1" lang="ja-JP" altLang="en-US" sz="800" dirty="0">
                <a:solidFill>
                  <a:srgbClr val="FF0000"/>
                </a:solidFill>
              </a:rPr>
              <a:t>表示 </a:t>
            </a:r>
            <a:r>
              <a:rPr kumimoji="1" lang="en-US" altLang="ja-JP" sz="800" dirty="0">
                <a:solidFill>
                  <a:srgbClr val="FF0000"/>
                </a:solidFill>
              </a:rPr>
              <a:t>ON/OFF</a:t>
            </a:r>
          </a:p>
        </p:txBody>
      </p:sp>
    </p:spTree>
    <p:extLst>
      <p:ext uri="{BB962C8B-B14F-4D97-AF65-F5344CB8AC3E}">
        <p14:creationId xmlns:p14="http://schemas.microsoft.com/office/powerpoint/2010/main" val="18415772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1927</TotalTime>
  <Words>2571</Words>
  <Application>Microsoft Office PowerPoint</Application>
  <PresentationFormat>ワイド画面</PresentationFormat>
  <Paragraphs>497</Paragraphs>
  <Slides>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7</vt:i4>
      </vt:variant>
    </vt:vector>
  </HeadingPairs>
  <TitlesOfParts>
    <vt:vector size="14" baseType="lpstr">
      <vt:lpstr>YakuHanJPs</vt:lpstr>
      <vt:lpstr>游ゴシック</vt:lpstr>
      <vt:lpstr>Arial</vt:lpstr>
      <vt:lpstr>Calibri</vt:lpstr>
      <vt:lpstr>Calibri Light</vt:lpstr>
      <vt:lpstr>Source Sans Pro</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user</dc:creator>
  <cp:lastModifiedBy>Yahoo</cp:lastModifiedBy>
  <cp:revision>75</cp:revision>
  <cp:lastPrinted>2024-09-19T08:31:16Z</cp:lastPrinted>
  <dcterms:created xsi:type="dcterms:W3CDTF">2019-12-27T09:42:04Z</dcterms:created>
  <dcterms:modified xsi:type="dcterms:W3CDTF">2024-10-02T03:40:11Z</dcterms:modified>
</cp:coreProperties>
</file>