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3" r:id="rId5"/>
    <p:sldId id="26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21FAC76-F899-4BBA-A821-7652A3912C66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F527EA3-66C2-4E5A-9BBB-87AAE168B8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6237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C76-F899-4BBA-A821-7652A3912C66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EA3-66C2-4E5A-9BBB-87AAE168B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159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C76-F899-4BBA-A821-7652A3912C66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EA3-66C2-4E5A-9BBB-87AAE168B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59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C76-F899-4BBA-A821-7652A3912C66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EA3-66C2-4E5A-9BBB-87AAE168B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72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C76-F899-4BBA-A821-7652A3912C66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EA3-66C2-4E5A-9BBB-87AAE168B8A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988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C76-F899-4BBA-A821-7652A3912C66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EA3-66C2-4E5A-9BBB-87AAE168B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06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C76-F899-4BBA-A821-7652A3912C66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EA3-66C2-4E5A-9BBB-87AAE168B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50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C76-F899-4BBA-A821-7652A3912C66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EA3-66C2-4E5A-9BBB-87AAE168B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96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C76-F899-4BBA-A821-7652A3912C66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EA3-66C2-4E5A-9BBB-87AAE168B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08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C76-F899-4BBA-A821-7652A3912C66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EA3-66C2-4E5A-9BBB-87AAE168B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29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AC76-F899-4BBA-A821-7652A3912C66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27EA3-66C2-4E5A-9BBB-87AAE168B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90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21FAC76-F899-4BBA-A821-7652A3912C66}" type="datetimeFigureOut">
              <a:rPr lang="zh-TW" altLang="en-US" smtClean="0"/>
              <a:t>2025/6/18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F527EA3-66C2-4E5A-9BBB-87AAE168B8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87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32F73-A2AE-C02F-6D58-80B2C8145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530" y="1850434"/>
            <a:ext cx="11546317" cy="1998405"/>
          </a:xfrm>
        </p:spPr>
        <p:txBody>
          <a:bodyPr>
            <a:normAutofit/>
          </a:bodyPr>
          <a:lstStyle/>
          <a:p>
            <a:pPr algn="ctr">
              <a:spcAft>
                <a:spcPts val="1200"/>
              </a:spcAft>
            </a:pPr>
            <a:r>
              <a:rPr lang="zh-TW" altLang="en-US" sz="6600" i="0" dirty="0">
                <a:effectLst/>
                <a:latin typeface="-apple-system"/>
              </a:rPr>
              <a:t>高雄 </a:t>
            </a:r>
            <a:r>
              <a:rPr lang="en-US" altLang="zh-TW" sz="6600" i="0" dirty="0">
                <a:effectLst/>
                <a:latin typeface="-apple-system"/>
              </a:rPr>
              <a:t>CCTV </a:t>
            </a:r>
            <a:r>
              <a:rPr lang="zh-TW" altLang="en-US" sz="6600" i="0" dirty="0">
                <a:effectLst/>
                <a:latin typeface="-apple-system"/>
              </a:rPr>
              <a:t>即時車流偵測系統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4C321F-B907-CA4E-E856-01AF5D538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0055" y="5561860"/>
            <a:ext cx="4905804" cy="1124075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資管四乙 </a:t>
            </a: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C110118207</a:t>
            </a:r>
            <a:r>
              <a:rPr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葉力誠</a:t>
            </a: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資管四乙 </a:t>
            </a: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C110118201</a:t>
            </a:r>
            <a:r>
              <a:rPr lang="zh-TW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謝政斈</a:t>
            </a:r>
          </a:p>
        </p:txBody>
      </p:sp>
    </p:spTree>
    <p:extLst>
      <p:ext uri="{BB962C8B-B14F-4D97-AF65-F5344CB8AC3E}">
        <p14:creationId xmlns:p14="http://schemas.microsoft.com/office/powerpoint/2010/main" val="42456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C765C-B445-873F-B013-969859340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59A83-5F9C-9B3B-23CE-629EDE716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155" y="530941"/>
            <a:ext cx="9619194" cy="737419"/>
          </a:xfrm>
        </p:spPr>
        <p:txBody>
          <a:bodyPr>
            <a:normAutofit/>
          </a:bodyPr>
          <a:lstStyle/>
          <a:p>
            <a:r>
              <a:rPr lang="zh-TW" altLang="en-US" sz="4800" b="0" dirty="0">
                <a:effectLst/>
                <a:latin typeface="Times New Roman" panose="02020603050405020304" pitchFamily="18" charset="0"/>
              </a:rPr>
              <a:t>動機 </a:t>
            </a:r>
            <a:endParaRPr lang="zh-TW" altLang="en-US" sz="4800" dirty="0">
              <a:latin typeface="Times New Roman" panose="02020603050405020304" pitchFamily="18" charset="0"/>
            </a:endParaRP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1D743F2C-466B-24B3-17E7-B40221CDBD4B}"/>
              </a:ext>
            </a:extLst>
          </p:cNvPr>
          <p:cNvSpPr txBox="1">
            <a:spLocks/>
          </p:cNvSpPr>
          <p:nvPr/>
        </p:nvSpPr>
        <p:spPr>
          <a:xfrm>
            <a:off x="1343776" y="1722364"/>
            <a:ext cx="9727348" cy="450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高雄市提供多路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CCTV 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公開串流影像，但缺乏即時分析與統計機制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7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A581C-CD90-09CB-90F3-6B7F18CF1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BC335-2436-1FC7-9520-6CE3D0781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155" y="530941"/>
            <a:ext cx="9619194" cy="737419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目的</a:t>
            </a:r>
            <a:endParaRPr lang="zh-TW" altLang="en-US" sz="4800" dirty="0">
              <a:latin typeface="Times New Roman" panose="02020603050405020304" pitchFamily="18" charset="0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11F2999C-055A-9D9C-D842-138476C73C32}"/>
              </a:ext>
            </a:extLst>
          </p:cNvPr>
          <p:cNvSpPr txBox="1">
            <a:spLocks/>
          </p:cNvSpPr>
          <p:nvPr/>
        </p:nvSpPr>
        <p:spPr>
          <a:xfrm>
            <a:off x="1343776" y="1722364"/>
            <a:ext cx="9727348" cy="450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建立一個低成本且可擴充的即時車流偵測系統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利用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YOLOv8 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模型辨識各路口車輛類型（汽車、公車、機車、卡車）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整合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CCTV 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串流與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Web 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伺服器，提供即時快照與統計結果查詢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9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72905-1328-7C61-513A-261444012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944CE-4D84-2CDE-B9B1-44001D38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155" y="530941"/>
            <a:ext cx="9619194" cy="737419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方法</a:t>
            </a:r>
            <a:endParaRPr lang="zh-TW" altLang="en-US" sz="4800" dirty="0">
              <a:latin typeface="Times New Roman" panose="02020603050405020304" pitchFamily="18" charset="0"/>
            </a:endParaRPr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95615379-9A44-42CD-CCC2-9DB9ADE70238}"/>
              </a:ext>
            </a:extLst>
          </p:cNvPr>
          <p:cNvSpPr txBox="1">
            <a:spLocks/>
          </p:cNvSpPr>
          <p:nvPr/>
        </p:nvSpPr>
        <p:spPr>
          <a:xfrm>
            <a:off x="1343776" y="1722364"/>
            <a:ext cx="10386108" cy="4766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資料來源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914400" lvl="1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使用高雄市政府公開的多路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CCTV 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串流影像（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.m3u8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）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影像擷取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914400" lvl="1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利用 </a:t>
            </a:r>
            <a:r>
              <a:rPr lang="en-US" altLang="zh-TW" sz="24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ffmpeg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定期擷取每支攝影機的快照影像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車輛辨識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914400" lvl="1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使用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YOLOv8n 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模型進行圖像分析，辨識車輛種類並統計數量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資料儲存與展示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914400" lvl="1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每次偵測結果儲存為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JSON 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格式使用 </a:t>
            </a:r>
            <a:r>
              <a:rPr lang="en-US" altLang="zh-TW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Python HTTP Server </a:t>
            </a: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啟動靜態網頁伺服器提供查詢與瀏覽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5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6FE78-5858-D031-FFBC-2EE9F2795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3FF6C3-ECD3-AE41-52FF-BA5E961AD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155" y="530941"/>
            <a:ext cx="9619194" cy="737419"/>
          </a:xfrm>
        </p:spPr>
        <p:txBody>
          <a:bodyPr>
            <a:normAutofit/>
          </a:bodyPr>
          <a:lstStyle/>
          <a:p>
            <a:r>
              <a:rPr lang="zh-TW" altLang="en-US" sz="4800" dirty="0"/>
              <a:t>結果</a:t>
            </a:r>
            <a:endParaRPr lang="zh-TW" altLang="en-US" sz="4800" dirty="0">
              <a:latin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E6B428-A0D1-C75C-8BB9-9F575E501977}"/>
              </a:ext>
            </a:extLst>
          </p:cNvPr>
          <p:cNvSpPr txBox="1">
            <a:spLocks/>
          </p:cNvSpPr>
          <p:nvPr/>
        </p:nvSpPr>
        <p:spPr>
          <a:xfrm>
            <a:off x="1343776" y="1722364"/>
            <a:ext cx="10386108" cy="4766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成功實作一個可擴展的車流即時統計</a:t>
            </a:r>
            <a:endParaRPr lang="en-US" altLang="zh-TW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DCAE3D1-7DC7-4E16-47C0-6884A8BEC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670" y="2465844"/>
            <a:ext cx="6908319" cy="386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86836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視圖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視圖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視圖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58</TotalTime>
  <Words>162</Words>
  <Application>Microsoft Office PowerPoint</Application>
  <PresentationFormat>寬螢幕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Century Schoolbook</vt:lpstr>
      <vt:lpstr>Times New Roman</vt:lpstr>
      <vt:lpstr>Wingdings</vt:lpstr>
      <vt:lpstr>Wingdings 2</vt:lpstr>
      <vt:lpstr>視圖</vt:lpstr>
      <vt:lpstr>高雄 CCTV 即時車流偵測系統</vt:lpstr>
      <vt:lpstr>動機 </vt:lpstr>
      <vt:lpstr>目的</vt:lpstr>
      <vt:lpstr>方法</vt:lpstr>
      <vt:lpstr>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C110118207</dc:creator>
  <cp:lastModifiedBy>C110118207</cp:lastModifiedBy>
  <cp:revision>8</cp:revision>
  <dcterms:created xsi:type="dcterms:W3CDTF">2025-06-02T13:26:09Z</dcterms:created>
  <dcterms:modified xsi:type="dcterms:W3CDTF">2025-06-18T14:23:17Z</dcterms:modified>
</cp:coreProperties>
</file>