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8" r:id="rId5"/>
    <p:sldId id="263" r:id="rId6"/>
    <p:sldId id="266" r:id="rId7"/>
    <p:sldId id="267" r:id="rId8"/>
    <p:sldId id="277" r:id="rId9"/>
    <p:sldId id="271" r:id="rId10"/>
    <p:sldId id="269" r:id="rId11"/>
    <p:sldId id="27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84" y="4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功能需求这里是指我们要做什么</a:t>
            </a:r>
            <a:endParaRPr lang="en-US" altLang="zh-CN" dirty="0"/>
          </a:p>
          <a:p>
            <a:r>
              <a:rPr lang="zh-CN" altLang="en-US" dirty="0"/>
              <a:t>具体实现是我们怎么去做的（具体的一些实现方法）</a:t>
            </a:r>
            <a:endParaRPr lang="en-US" altLang="zh-CN" dirty="0"/>
          </a:p>
          <a:p>
            <a:r>
              <a:rPr lang="zh-CN" altLang="en-US" dirty="0"/>
              <a:t>游戏展示的话就玩一局（是不是要放在具体实现前面）</a:t>
            </a:r>
            <a:endParaRPr lang="en-US" altLang="zh-CN" dirty="0"/>
          </a:p>
          <a:p>
            <a:r>
              <a:rPr lang="zh-CN" altLang="en-US" dirty="0"/>
              <a:t>开发心得的话是指遇到的问题</a:t>
            </a:r>
            <a:r>
              <a:rPr lang="en-US" altLang="zh-CN" dirty="0"/>
              <a:t>+</a:t>
            </a:r>
            <a:r>
              <a:rPr lang="zh-CN" altLang="en-US" dirty="0"/>
              <a:t>收获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en-US" altLang="zh-CN" dirty="0"/>
              <a:t>MVC</a:t>
            </a:r>
            <a:r>
              <a:rPr lang="zh-CN" altLang="en-US" dirty="0"/>
              <a:t>的设计思路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5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727662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800" dirty="0">
                <a:solidFill>
                  <a:schemeClr val="bg1"/>
                </a:solidFill>
              </a:rPr>
              <a:t>Manila  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投资策略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运气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73501" y="4173374"/>
            <a:ext cx="468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左源、汪文宇、黄祖聪、雷紫薇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开发心得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96852" y="3566308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20828" y="3496230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105670" y="3596360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009580" y="4993889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33556" y="4923811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18398" y="5023941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亲身体验游戏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982635" y="5147051"/>
            <a:ext cx="32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合理分工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906835" y="3687073"/>
            <a:ext cx="32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遇到的难点、如何解决</a:t>
            </a:r>
          </a:p>
        </p:txBody>
      </p:sp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Manila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3555" y="1214933"/>
            <a:ext cx="168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历程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开发心得</a:t>
            </a: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 rot="10800000">
            <a:off x="4823460" y="2331984"/>
            <a:ext cx="2545080" cy="219403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2"/>
            <a:endCxn id="9" idx="4"/>
          </p:cNvCxnSpPr>
          <p:nvPr/>
        </p:nvCxnSpPr>
        <p:spPr>
          <a:xfrm rot="5400000">
            <a:off x="5723015" y="3429001"/>
            <a:ext cx="2194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2"/>
            <a:endCxn id="9" idx="5"/>
          </p:cNvCxnSpPr>
          <p:nvPr/>
        </p:nvCxnSpPr>
        <p:spPr>
          <a:xfrm rot="5400000">
            <a:off x="4998983" y="2704969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9" idx="0"/>
          </p:cNvCxnSpPr>
          <p:nvPr/>
        </p:nvCxnSpPr>
        <p:spPr>
          <a:xfrm rot="5400000">
            <a:off x="5273237" y="1882207"/>
            <a:ext cx="1097016" cy="1996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1"/>
            <a:endCxn id="9" idx="3"/>
          </p:cNvCxnSpPr>
          <p:nvPr/>
        </p:nvCxnSpPr>
        <p:spPr>
          <a:xfrm rot="5400000" flipV="1">
            <a:off x="5821746" y="1882207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1"/>
            <a:endCxn id="9" idx="4"/>
          </p:cNvCxnSpPr>
          <p:nvPr/>
        </p:nvCxnSpPr>
        <p:spPr>
          <a:xfrm rot="5400000" flipV="1">
            <a:off x="4998983" y="2704969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5"/>
          </p:cNvCxnSpPr>
          <p:nvPr/>
        </p:nvCxnSpPr>
        <p:spPr>
          <a:xfrm rot="5400000">
            <a:off x="4274951" y="3429000"/>
            <a:ext cx="2194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9" idx="5"/>
          </p:cNvCxnSpPr>
          <p:nvPr/>
        </p:nvCxnSpPr>
        <p:spPr>
          <a:xfrm rot="5400000">
            <a:off x="5821746" y="2979223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9" idx="0"/>
          </p:cNvCxnSpPr>
          <p:nvPr/>
        </p:nvCxnSpPr>
        <p:spPr>
          <a:xfrm rot="5400000">
            <a:off x="6096000" y="2156461"/>
            <a:ext cx="0" cy="254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5400000">
            <a:off x="5230958" y="2563958"/>
            <a:ext cx="1730085" cy="17300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5371968" y="2704969"/>
            <a:ext cx="1448064" cy="14480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73214" y="2910191"/>
            <a:ext cx="1487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ENTER  </a:t>
            </a: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446" y="320040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667565" y="4327898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158606" y="4327898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639456" y="320040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4617" y="3213950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722766" y="4339328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91344" y="4339328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681592" y="3226625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934411" y="3094857"/>
            <a:ext cx="322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竞标船老大，并完成其行动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68540" y="4593263"/>
            <a:ext cx="32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放置同夥并以掷骰移动平底船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6628" y="4293724"/>
            <a:ext cx="32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利润分配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99267" y="3094857"/>
            <a:ext cx="32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货物价格上升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71241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具体实现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01240" y="2243833"/>
            <a:ext cx="24676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把需要玩家、船、船员等都抽象为类，添加属性和方法。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74993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96054" y="4834553"/>
            <a:ext cx="24676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监听器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796665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controller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365032" y="2924147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6256" y="2530437"/>
            <a:ext cx="24676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JavaSwing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0773" y="336403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view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">
            <a:extLst>
              <a:ext uri="{FF2B5EF4-FFF2-40B4-BE49-F238E27FC236}">
                <a16:creationId xmlns:a16="http://schemas.microsoft.com/office/drawing/2014/main" id="{268FD002-E57A-4036-B0A4-DDEAE41D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12" y="225848"/>
            <a:ext cx="7812349" cy="663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开发心得</a:t>
            </a: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171</Words>
  <Application>Microsoft Office PowerPoint</Application>
  <PresentationFormat>宽屏</PresentationFormat>
  <Paragraphs>57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Aldhabi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ZIWEI LEI</cp:lastModifiedBy>
  <cp:revision>45</cp:revision>
  <dcterms:created xsi:type="dcterms:W3CDTF">2015-07-27T07:00:14Z</dcterms:created>
  <dcterms:modified xsi:type="dcterms:W3CDTF">2017-12-09T05:32:12Z</dcterms:modified>
</cp:coreProperties>
</file>