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988840"/>
            <a:ext cx="6400800" cy="1295400"/>
          </a:xfrm>
        </p:spPr>
        <p:txBody>
          <a:bodyPr>
            <a:noAutofit/>
          </a:bodyPr>
          <a:lstStyle/>
          <a:p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тчет </a:t>
            </a: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по учебной практике по разработке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и сопровождению программного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обеспечения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Тема: «Разработка информационно-поисковой системы для жилищного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отдела Октябрьского района г. Гродно. Постановка на учет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нуждающихся в улучшении жилищных условий. Комплект документов 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для</a:t>
            </a:r>
            <a:br>
              <a:rPr lang="ru-RU" sz="14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домовладельца</a:t>
            </a:r>
            <a:r>
              <a:rPr lang="ru-RU" sz="1400" dirty="0"/>
              <a:t>.»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3680157"/>
            <a:ext cx="5195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b="1" cap="all" spc="300" dirty="0">
                <a:latin typeface="Times New Roman" pitchFamily="18" charset="0"/>
                <a:ea typeface="+mj-ea"/>
                <a:cs typeface="Times New Roman" pitchFamily="18" charset="0"/>
              </a:rPr>
              <a:t>Разработали: </a:t>
            </a:r>
            <a:r>
              <a:rPr lang="ru-RU" sz="1200" b="1" cap="all" spc="300" dirty="0" err="1">
                <a:latin typeface="Times New Roman" pitchFamily="18" charset="0"/>
                <a:ea typeface="+mj-ea"/>
                <a:cs typeface="Times New Roman" pitchFamily="18" charset="0"/>
              </a:rPr>
              <a:t>Жегздрин</a:t>
            </a:r>
            <a:r>
              <a:rPr lang="ru-RU" sz="1200" b="1" cap="all" spc="300" dirty="0">
                <a:latin typeface="Times New Roman" pitchFamily="18" charset="0"/>
                <a:ea typeface="+mj-ea"/>
                <a:cs typeface="Times New Roman" pitchFamily="18" charset="0"/>
              </a:rPr>
              <a:t> М.С. и </a:t>
            </a:r>
            <a:r>
              <a:rPr lang="ru-RU" sz="1200" b="1" cap="all" spc="300" dirty="0" err="1">
                <a:latin typeface="Times New Roman" pitchFamily="18" charset="0"/>
                <a:ea typeface="+mj-ea"/>
                <a:cs typeface="Times New Roman" pitchFamily="18" charset="0"/>
              </a:rPr>
              <a:t>Козич</a:t>
            </a:r>
            <a:r>
              <a:rPr lang="ru-RU" sz="1200" b="1" cap="all" spc="300" dirty="0">
                <a:latin typeface="Times New Roman" pitchFamily="18" charset="0"/>
                <a:ea typeface="+mj-ea"/>
                <a:cs typeface="Times New Roman" pitchFamily="18" charset="0"/>
              </a:rPr>
              <a:t> Е.С.</a:t>
            </a:r>
          </a:p>
          <a:p>
            <a:pPr algn="ctr"/>
            <a:endParaRPr lang="ru-RU" sz="1200" b="1" cap="all" spc="3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/>
            <a:r>
              <a:rPr lang="ru-RU" sz="1200" b="1" cap="all" spc="300" dirty="0">
                <a:latin typeface="Times New Roman" pitchFamily="18" charset="0"/>
                <a:ea typeface="+mj-ea"/>
                <a:cs typeface="Times New Roman" pitchFamily="18" charset="0"/>
              </a:rPr>
              <a:t>Руководитель проекта: Заяц Е. В.</a:t>
            </a:r>
          </a:p>
        </p:txBody>
      </p:sp>
    </p:spTree>
    <p:extLst>
      <p:ext uri="{BB962C8B-B14F-4D97-AF65-F5344CB8AC3E}">
        <p14:creationId xmlns:p14="http://schemas.microsoft.com/office/powerpoint/2010/main" val="107765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Функции </a:t>
            </a:r>
            <a:r>
              <a:rPr lang="ru-RU" sz="1400" dirty="0" smtClean="0"/>
              <a:t>БД</a:t>
            </a:r>
          </a:p>
          <a:p>
            <a:r>
              <a:rPr lang="ru-RU" sz="1400" dirty="0" smtClean="0"/>
              <a:t>Главная кнопочная форма БД</a:t>
            </a:r>
          </a:p>
          <a:p>
            <a:r>
              <a:rPr lang="ru-RU" sz="1400" dirty="0"/>
              <a:t>Модель </a:t>
            </a:r>
            <a:r>
              <a:rPr lang="ru-RU" sz="1400" dirty="0" smtClean="0"/>
              <a:t>данных</a:t>
            </a:r>
          </a:p>
          <a:p>
            <a:r>
              <a:rPr lang="ru-RU" sz="1400" dirty="0"/>
              <a:t>Диаграмма </a:t>
            </a:r>
            <a:r>
              <a:rPr lang="ru-RU" sz="1400" dirty="0" err="1"/>
              <a:t>ганта</a:t>
            </a:r>
            <a:endParaRPr lang="ru-RU" sz="1400" dirty="0" smtClean="0"/>
          </a:p>
          <a:p>
            <a:r>
              <a:rPr lang="ru-RU" sz="1400" dirty="0" smtClean="0"/>
              <a:t>Диаграмма последовательности</a:t>
            </a:r>
          </a:p>
          <a:p>
            <a:r>
              <a:rPr lang="ru-RU" sz="1400" dirty="0" smtClean="0"/>
              <a:t>Проектирование</a:t>
            </a:r>
            <a:r>
              <a:rPr lang="ru-RU" sz="1400" dirty="0"/>
              <a:t>: система меню и организация навигации между окнами</a:t>
            </a:r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5552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6288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</a:t>
            </a:r>
            <a:r>
              <a:rPr lang="ru-RU" dirty="0" smtClean="0"/>
              <a:t>базы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отчетов</a:t>
            </a:r>
          </a:p>
          <a:p>
            <a:r>
              <a:rPr lang="ru-RU" dirty="0" smtClean="0"/>
              <a:t>Вывод справок</a:t>
            </a:r>
          </a:p>
          <a:p>
            <a:r>
              <a:rPr lang="ru-RU" dirty="0" smtClean="0"/>
              <a:t>Добавление и удаление человека в базе данных</a:t>
            </a:r>
          </a:p>
          <a:p>
            <a:r>
              <a:rPr lang="ru-RU" dirty="0" smtClean="0"/>
              <a:t>Обновление данных о человеке</a:t>
            </a:r>
          </a:p>
          <a:p>
            <a:r>
              <a:rPr lang="ru-RU" dirty="0" smtClean="0"/>
              <a:t>Выполнение запросов</a:t>
            </a:r>
          </a:p>
          <a:p>
            <a:r>
              <a:rPr lang="ru-RU" dirty="0" smtClean="0"/>
              <a:t>Просмотр форм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70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844824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ru-RU" dirty="0"/>
              <a:t>Главная кнопочная форма </a:t>
            </a:r>
            <a:r>
              <a:rPr lang="ru-RU" dirty="0" smtClean="0"/>
              <a:t>Базы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32409"/>
            <a:ext cx="7200800" cy="3296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8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62880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Модель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354792"/>
            <a:ext cx="5235235" cy="328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52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pic>
        <p:nvPicPr>
          <p:cNvPr id="4" name="Объект 3" descr="C:\Users\Женя\Downloads\Online Gantt 20221129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20888"/>
            <a:ext cx="5514497" cy="3128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36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916832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последовательности</a:t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 descr="C:\Users\Женя\Desktop\Диаграмма процесса создания отчёта.drawi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728792" cy="2685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604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44824"/>
            <a:ext cx="6616824" cy="685800"/>
          </a:xfrm>
        </p:spPr>
        <p:txBody>
          <a:bodyPr>
            <a:noAutofit/>
          </a:bodyPr>
          <a:lstStyle/>
          <a:p>
            <a:r>
              <a:rPr lang="ru-RU" sz="2000" dirty="0"/>
              <a:t>Проектирование: система меню и организация навигации между окнами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4" name="Объект 3" descr="C:\Users\Женя\Desktop\Практика 3 курс\Главная кнопочная форма 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48880"/>
            <a:ext cx="5755081" cy="2985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3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12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утюр">
  <a:themeElements>
    <a:clrScheme name="Кутюр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42</TotalTime>
  <Words>90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Кутюр</vt:lpstr>
      <vt:lpstr>отчет по учебной практике по разработке и сопровождению программного обеспечения  Тема: «Разработка информационно-поисковой системы для жилищного отдела Октябрьского района г. Гродно. Постановка на учет нуждающихся в улучшении жилищных условий. Комплект документов для домовладельца.»</vt:lpstr>
      <vt:lpstr>Содержание</vt:lpstr>
      <vt:lpstr>Функции базы данных </vt:lpstr>
      <vt:lpstr>Главная кнопочная форма Базы данных </vt:lpstr>
      <vt:lpstr>Модель данных </vt:lpstr>
      <vt:lpstr>Диаграмма ганта</vt:lpstr>
      <vt:lpstr>Диаграмма последовательности </vt:lpstr>
      <vt:lpstr>Проектирование: система меню и организация навигации между окнами 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по разработке и сопровождению программного обеспечения  Тема: «»</dc:title>
  <dc:creator>kniger</dc:creator>
  <cp:lastModifiedBy>kniger</cp:lastModifiedBy>
  <cp:revision>7</cp:revision>
  <dcterms:created xsi:type="dcterms:W3CDTF">2022-12-07T11:47:07Z</dcterms:created>
  <dcterms:modified xsi:type="dcterms:W3CDTF">2022-12-07T14:31:18Z</dcterms:modified>
</cp:coreProperties>
</file>