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04D63D59-8E7E-4AFC-B545-900AB9BA0A5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4D63D59-8E7E-4AFC-B545-900AB9BA0A5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Programming%20Projects\Java\MarsinEngine\Documents\Iteration%201%20-%20Slides\A1_aabb-aabb_sepaxis.sw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Programming%20Projects\Java\MarsinEngine\Documents\Iteration%201%20-%20Slides\A3_circleAABB_naive_sepaxis.sw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45996" y="3016117"/>
            <a:ext cx="4847038" cy="1481334"/>
          </a:xfrm>
        </p:spPr>
        <p:txBody>
          <a:bodyPr/>
          <a:lstStyle/>
          <a:p>
            <a:r>
              <a:rPr lang="en-US" dirty="0" smtClean="0"/>
              <a:t>MarsinEngine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195164" y="4868706"/>
            <a:ext cx="4836456" cy="938775"/>
          </a:xfrm>
        </p:spPr>
        <p:txBody>
          <a:bodyPr/>
          <a:lstStyle/>
          <a:p>
            <a:r>
              <a:rPr lang="en-US" b="1" dirty="0" smtClean="0"/>
              <a:t>An Open Source Java Based</a:t>
            </a:r>
          </a:p>
          <a:p>
            <a:r>
              <a:rPr lang="en-US" b="1" dirty="0" smtClean="0"/>
              <a:t>Physics Engine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rot="20530992">
            <a:off x="958877" y="3949128"/>
            <a:ext cx="1571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اعضا:</a:t>
            </a:r>
          </a:p>
          <a:p>
            <a:pPr algn="r"/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سینا سلیمان پور</a:t>
            </a:r>
          </a:p>
          <a:p>
            <a:pPr algn="r"/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محمود جعفری نژاد</a:t>
            </a:r>
          </a:p>
          <a:p>
            <a:pPr algn="r"/>
            <a:r>
              <a:rPr lang="fa-IR" dirty="0">
                <a:latin typeface="Adobe Arabic" pitchFamily="18" charset="-78"/>
                <a:cs typeface="Adobe Arabic" pitchFamily="18" charset="-78"/>
              </a:rPr>
              <a:t>حامد </a:t>
            </a: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رضا نژاد</a:t>
            </a:r>
          </a:p>
          <a:p>
            <a:pPr algn="r"/>
            <a:r>
              <a:rPr lang="fa-IR" dirty="0">
                <a:latin typeface="Adobe Arabic" pitchFamily="18" charset="-78"/>
                <a:cs typeface="Adobe Arabic" pitchFamily="18" charset="-78"/>
              </a:rPr>
              <a:t>نیما </a:t>
            </a: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محسنی</a:t>
            </a:r>
          </a:p>
          <a:p>
            <a:pPr algn="r"/>
            <a:r>
              <a:rPr lang="fa-IR" dirty="0">
                <a:latin typeface="Adobe Arabic" pitchFamily="18" charset="-78"/>
                <a:cs typeface="Adobe Arabic" pitchFamily="18" charset="-78"/>
              </a:rPr>
              <a:t>وحید </a:t>
            </a: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شریعتمداری</a:t>
            </a:r>
          </a:p>
          <a:p>
            <a:pPr algn="r"/>
            <a:r>
              <a:rPr lang="fa-IR" dirty="0">
                <a:latin typeface="Adobe Arabic" pitchFamily="18" charset="-78"/>
                <a:cs typeface="Adobe Arabic" pitchFamily="18" charset="-78"/>
              </a:rPr>
              <a:t>سعید </a:t>
            </a: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کریمی</a:t>
            </a:r>
            <a:endParaRPr lang="en-US" dirty="0"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693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858000" cy="935037"/>
          </a:xfrm>
        </p:spPr>
        <p:txBody>
          <a:bodyPr/>
          <a:lstStyle/>
          <a:p>
            <a:r>
              <a:rPr lang="fa-IR" b="1" dirty="0">
                <a:latin typeface="Adobe Arabic" pitchFamily="18" charset="-78"/>
                <a:cs typeface="Adobe Arabic" pitchFamily="18" charset="-78"/>
              </a:rPr>
              <a:t> مستطیلی – </a:t>
            </a:r>
            <a:r>
              <a:rPr lang="fa-IR" b="1" dirty="0" smtClean="0">
                <a:latin typeface="Adobe Arabic" pitchFamily="18" charset="-78"/>
                <a:cs typeface="Adobe Arabic" pitchFamily="18" charset="-78"/>
              </a:rPr>
              <a:t>مستطیلی</a:t>
            </a:r>
            <a:endParaRPr lang="en-US" b="1" dirty="0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6" name="A1_aabb-aabb_sepaxis.swf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1600" y="13716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858000" cy="935037"/>
          </a:xfrm>
        </p:spPr>
        <p:txBody>
          <a:bodyPr/>
          <a:lstStyle/>
          <a:p>
            <a:r>
              <a:rPr lang="fa-IR" b="1" dirty="0">
                <a:latin typeface="Adobe Arabic" pitchFamily="18" charset="-78"/>
                <a:cs typeface="Adobe Arabic" pitchFamily="18" charset="-78"/>
              </a:rPr>
              <a:t> مستطیلی – </a:t>
            </a:r>
            <a:r>
              <a:rPr lang="fa-IR" b="1" dirty="0" smtClean="0">
                <a:latin typeface="Adobe Arabic" pitchFamily="18" charset="-78"/>
                <a:cs typeface="Adobe Arabic" pitchFamily="18" charset="-78"/>
              </a:rPr>
              <a:t>دایروی</a:t>
            </a:r>
            <a:endParaRPr lang="en-US" b="1" dirty="0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8" name="A3_circleAABB_naive_sepaxis.swf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1600" y="1371600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1"/>
            <a:ext cx="7830720" cy="1066800"/>
          </a:xfrm>
        </p:spPr>
        <p:txBody>
          <a:bodyPr/>
          <a:lstStyle/>
          <a:p>
            <a:pPr rtl="1"/>
            <a:r>
              <a:rPr lang="en-US" b="1" dirty="0" smtClean="0"/>
              <a:t>Physics Engine</a:t>
            </a:r>
            <a:r>
              <a:rPr lang="fa-IR" b="1" dirty="0" smtClean="0"/>
              <a:t> </a:t>
            </a:r>
            <a:r>
              <a:rPr lang="fa-IR" b="1" dirty="0" smtClean="0">
                <a:latin typeface="Adobe Arabic" pitchFamily="18" charset="-78"/>
                <a:cs typeface="Adobe Arabic" pitchFamily="18" charset="-78"/>
              </a:rPr>
              <a:t>چیست؟؟</a:t>
            </a:r>
            <a:endParaRPr lang="en-US" b="1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620000" cy="431332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600" dirty="0" smtClean="0">
                <a:latin typeface="Adobe Arabic" pitchFamily="18" charset="-78"/>
                <a:cs typeface="Adobe Arabic" pitchFamily="18" charset="-78"/>
              </a:rPr>
              <a:t>یک موتور فیزیکی، برنامه کامپیوتری است که یک شبیه سازی تقریبی از پدیده های فیزیکی مشخصی را فراهم می کند، مانند دینامیک اجسام صلب ( شامل تشخیص تماس) که در زمینه های گرافیک کامپیوتری، بازی های رایانه ای و فیلم کاربرد دارد.</a:t>
            </a:r>
          </a:p>
          <a:p>
            <a:pPr marL="0" indent="0" algn="r" rtl="1">
              <a:buNone/>
            </a:pPr>
            <a:r>
              <a:rPr lang="fa-IR" sz="3600" dirty="0" smtClean="0">
                <a:latin typeface="Adobe Arabic" pitchFamily="18" charset="-78"/>
                <a:cs typeface="Adobe Arabic" pitchFamily="18" charset="-78"/>
              </a:rPr>
              <a:t>استفاده اصلی آن در بازی هایی است که در آنها شبیه سازی در لحظه انجام می شود.</a:t>
            </a:r>
            <a:endParaRPr lang="en-US" sz="3600" dirty="0"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7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239837"/>
          </a:xfrm>
        </p:spPr>
        <p:txBody>
          <a:bodyPr/>
          <a:lstStyle/>
          <a:p>
            <a:r>
              <a:rPr lang="fa-IR" b="1" dirty="0" smtClean="0">
                <a:latin typeface="Adobe Arabic" pitchFamily="18" charset="-78"/>
                <a:cs typeface="Adobe Arabic" pitchFamily="18" charset="-78"/>
              </a:rPr>
              <a:t>محدودیت ها</a:t>
            </a:r>
            <a:endParaRPr lang="en-US" b="1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01000" cy="436241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600" dirty="0" smtClean="0">
                <a:latin typeface="Adobe Arabic" pitchFamily="18" charset="-78"/>
                <a:cs typeface="Adobe Arabic" pitchFamily="18" charset="-78"/>
              </a:rPr>
              <a:t>محدودیت اصلی در واقعی کردن موتور فیزیکی، دقت اعداد نشان دهنده موقعیت ها و نیروهای موثر بر اشیا است. </a:t>
            </a:r>
          </a:p>
          <a:p>
            <a:pPr marL="0" indent="0" algn="r" rtl="1">
              <a:buNone/>
            </a:pPr>
            <a:r>
              <a:rPr lang="fa-IR" sz="3600" dirty="0" smtClean="0">
                <a:latin typeface="Adobe Arabic" pitchFamily="18" charset="-78"/>
                <a:cs typeface="Adobe Arabic" pitchFamily="18" charset="-78"/>
              </a:rPr>
              <a:t>همچنین بدلیل پیوسته بودن محیط واقعی و گسسته بودن محاسباتی موقعیت ها، همیشه بین واقعیت و نتیجه حاصل از این موتور تفاوت وجود دارد.</a:t>
            </a:r>
            <a:endParaRPr lang="en-US" sz="3600" dirty="0"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21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>
                <a:latin typeface="Adobe Arabic" pitchFamily="18" charset="-78"/>
                <a:cs typeface="Adobe Arabic" pitchFamily="18" charset="-78"/>
              </a:rPr>
              <a:t>ساختار پروژه</a:t>
            </a:r>
            <a:endParaRPr lang="en-US" b="1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60476" y="2495789"/>
            <a:ext cx="2473324" cy="2590800"/>
          </a:xfrm>
          <a:prstGeom prst="bevel">
            <a:avLst>
              <a:gd name="adj" fmla="val 333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Engine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Arial" pitchFamily="34" charset="0"/>
              <a:cs typeface="B Nazanin" pitchFamily="2" charset="-78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a-I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B Nazanin" pitchFamily="2" charset="-78"/>
              </a:rPr>
              <a:t>زبان</a:t>
            </a:r>
            <a:r>
              <a:rPr kumimoji="0" lang="fa-I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B Nazanin" pitchFamily="2" charset="-78"/>
              </a:rPr>
              <a:t> 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B Nazanin" pitchFamily="2" charset="-78"/>
              </a:rPr>
              <a:t>Java   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a-I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B Nazanin" pitchFamily="2" charset="-78"/>
              </a:rPr>
              <a:t>متدولوژی :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B Nazanin" pitchFamily="2" charset="-78"/>
              </a:rPr>
              <a:t> </a:t>
            </a:r>
            <a:r>
              <a:rPr kumimoji="0" lang="fa-I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B Nazanin" pitchFamily="2" charset="-78"/>
              </a:rPr>
              <a:t>شئ گرا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52999" y="2500840"/>
            <a:ext cx="2717799" cy="10043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Game Engine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53000" y="4080301"/>
            <a:ext cx="2717799" cy="10113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Simulation App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5"/>
          <p:cNvSpPr>
            <a:spLocks noChangeShapeType="1"/>
          </p:cNvSpPr>
          <p:nvPr/>
        </p:nvSpPr>
        <p:spPr bwMode="auto">
          <a:xfrm flipH="1">
            <a:off x="3733800" y="2953338"/>
            <a:ext cx="1219199" cy="4968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/>
          <p:cNvSpPr>
            <a:spLocks noChangeShapeType="1"/>
          </p:cNvSpPr>
          <p:nvPr/>
        </p:nvSpPr>
        <p:spPr bwMode="auto">
          <a:xfrm flipH="1">
            <a:off x="3733801" y="4540252"/>
            <a:ext cx="1219199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058754" y="1981200"/>
            <a:ext cx="516606" cy="3429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3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560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PivotalTracker</a:t>
            </a:r>
            <a:endParaRPr lang="en-US" b="1" dirty="0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508760"/>
            <a:ext cx="812800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YouTrack</a:t>
            </a:r>
            <a:endParaRPr lang="en-US" b="1" dirty="0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29145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TeamCity</a:t>
            </a:r>
            <a:endParaRPr lang="en-US" b="1" dirty="0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747520"/>
            <a:ext cx="784860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239837"/>
          </a:xfrm>
        </p:spPr>
        <p:txBody>
          <a:bodyPr/>
          <a:lstStyle/>
          <a:p>
            <a:r>
              <a:rPr lang="fa-IR" b="1" dirty="0" smtClean="0">
                <a:latin typeface="Adobe Arabic" pitchFamily="18" charset="-78"/>
                <a:cs typeface="Adobe Arabic" pitchFamily="18" charset="-78"/>
              </a:rPr>
              <a:t>پیاده سازی	</a:t>
            </a:r>
            <a:endParaRPr lang="en-US" b="1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467600" cy="3951337"/>
          </a:xfrm>
        </p:spPr>
        <p:txBody>
          <a:bodyPr>
            <a:norm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fa-IR" sz="3600" dirty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fa-IR" sz="3600" dirty="0" smtClean="0">
                <a:latin typeface="Adobe Arabic" pitchFamily="18" charset="-78"/>
                <a:cs typeface="Adobe Arabic" pitchFamily="18" charset="-78"/>
              </a:rPr>
              <a:t>  ایجاد یک دنیا برای محیط اشیاء با یک سری ویژگی ها نظیر گرانش</a:t>
            </a:r>
          </a:p>
          <a:p>
            <a:pPr algn="r" rtl="1">
              <a:buFont typeface="Arial" pitchFamily="34" charset="0"/>
              <a:buChar char="•"/>
            </a:pPr>
            <a:r>
              <a:rPr lang="fa-IR" sz="3600" dirty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fa-IR" sz="3600" dirty="0" smtClean="0">
                <a:latin typeface="Adobe Arabic" pitchFamily="18" charset="-78"/>
                <a:cs typeface="Adobe Arabic" pitchFamily="18" charset="-78"/>
              </a:rPr>
              <a:t>  قرار دادن اشیاء با ویژگی ها و موقعیت شان در دنیا</a:t>
            </a:r>
          </a:p>
          <a:p>
            <a:pPr algn="r" rtl="1">
              <a:buFont typeface="Arial" pitchFamily="34" charset="0"/>
              <a:buChar char="•"/>
            </a:pPr>
            <a:endParaRPr lang="fa-IR" sz="3600" dirty="0" smtClean="0">
              <a:latin typeface="Adobe Arabic" pitchFamily="18" charset="-78"/>
              <a:cs typeface="Adobe Arabic" pitchFamily="18" charset="-78"/>
            </a:endParaRPr>
          </a:p>
          <a:p>
            <a:pPr marL="0" indent="0" algn="r" rtl="1">
              <a:buNone/>
            </a:pPr>
            <a:r>
              <a:rPr lang="fa-IR" sz="3600" dirty="0" smtClean="0">
                <a:latin typeface="Adobe Arabic" pitchFamily="18" charset="-78"/>
                <a:cs typeface="Adobe Arabic" pitchFamily="18" charset="-78"/>
              </a:rPr>
              <a:t> به عنوان مثال با قرار دادن جسم در محیط، نیروی وزن در اثر گرانش به آن وارد می شود.</a:t>
            </a:r>
            <a:endParaRPr lang="en-US" sz="3600" dirty="0"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01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Collision Detection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600" dirty="0" smtClean="0">
                <a:latin typeface="Adobe Arabic" pitchFamily="18" charset="-78"/>
                <a:cs typeface="Adobe Arabic" pitchFamily="18" charset="-78"/>
              </a:rPr>
              <a:t>برای تشخیص تماس و محاسبه بردار انتقال برای جلوگیری از تداخل اشیاء سه حالت تماس داریم :</a:t>
            </a:r>
          </a:p>
          <a:p>
            <a:pPr marL="457200" indent="-457200" algn="r" rtl="1">
              <a:buAutoNum type="arabicPeriod"/>
            </a:pPr>
            <a:r>
              <a:rPr lang="fa-IR" sz="3600" dirty="0" smtClean="0">
                <a:latin typeface="Adobe Arabic" pitchFamily="18" charset="-78"/>
                <a:cs typeface="Adobe Arabic" pitchFamily="18" charset="-78"/>
              </a:rPr>
              <a:t>تماس اجسام مستطیلی – مستطیلی</a:t>
            </a:r>
          </a:p>
          <a:p>
            <a:pPr marL="457200" indent="-457200" algn="r" rtl="1">
              <a:buAutoNum type="arabicPeriod"/>
            </a:pPr>
            <a:r>
              <a:rPr lang="fa-IR" sz="3600" dirty="0" smtClean="0">
                <a:latin typeface="Adobe Arabic" pitchFamily="18" charset="-78"/>
                <a:cs typeface="Adobe Arabic" pitchFamily="18" charset="-78"/>
              </a:rPr>
              <a:t>تماس اجسام دایروی – مستطیلی</a:t>
            </a:r>
          </a:p>
          <a:p>
            <a:pPr marL="457200" indent="-457200" algn="r" rtl="1">
              <a:buAutoNum type="arabicPeriod"/>
            </a:pPr>
            <a:r>
              <a:rPr lang="fa-IR" sz="3600" dirty="0" smtClean="0">
                <a:latin typeface="Adobe Arabic" pitchFamily="18" charset="-78"/>
                <a:cs typeface="Adobe Arabic" pitchFamily="18" charset="-78"/>
              </a:rPr>
              <a:t>تماس اجسام دایروی - دایروی</a:t>
            </a:r>
            <a:endParaRPr lang="en-US" sz="3600" dirty="0"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37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171</TotalTime>
  <Words>253</Words>
  <Application>Microsoft Office PowerPoint</Application>
  <PresentationFormat>On-screen Show (4:3)</PresentationFormat>
  <Paragraphs>40</Paragraphs>
  <Slides>11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Sketchbook</vt:lpstr>
      <vt:lpstr>MarsinEngine</vt:lpstr>
      <vt:lpstr>Physics Engine چیست؟؟</vt:lpstr>
      <vt:lpstr>محدودیت ها</vt:lpstr>
      <vt:lpstr>ساختار پروژه</vt:lpstr>
      <vt:lpstr>PivotalTracker</vt:lpstr>
      <vt:lpstr>YouTrack</vt:lpstr>
      <vt:lpstr>TeamCity</vt:lpstr>
      <vt:lpstr>پیاده سازی </vt:lpstr>
      <vt:lpstr>Collision Detection</vt:lpstr>
      <vt:lpstr> مستطیلی – مستطیلی</vt:lpstr>
      <vt:lpstr> مستطیلی – دایروی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Engine</dc:title>
  <dc:creator>MshmouD</dc:creator>
  <cp:lastModifiedBy>Sina</cp:lastModifiedBy>
  <cp:revision>18</cp:revision>
  <dcterms:created xsi:type="dcterms:W3CDTF">2011-10-31T08:46:50Z</dcterms:created>
  <dcterms:modified xsi:type="dcterms:W3CDTF">2011-10-31T12:41:04Z</dcterms:modified>
</cp:coreProperties>
</file>