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4D63D59-8E7E-4AFC-B545-900AB9BA0A50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2BECEE53-EF4D-47DF-A251-578CFE8475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45996" y="3016117"/>
            <a:ext cx="4847038" cy="1481334"/>
          </a:xfrm>
        </p:spPr>
        <p:txBody>
          <a:bodyPr/>
          <a:lstStyle/>
          <a:p>
            <a:r>
              <a:rPr lang="en-US" dirty="0" smtClean="0"/>
              <a:t>MarsinEngine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195164" y="4868706"/>
            <a:ext cx="4836456" cy="938775"/>
          </a:xfrm>
        </p:spPr>
        <p:txBody>
          <a:bodyPr/>
          <a:lstStyle/>
          <a:p>
            <a:r>
              <a:rPr lang="en-US" b="1" dirty="0" smtClean="0"/>
              <a:t>An Open Source Java Based</a:t>
            </a:r>
          </a:p>
          <a:p>
            <a:r>
              <a:rPr lang="en-US" b="1" dirty="0" smtClean="0"/>
              <a:t>Physics Engine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20530992">
            <a:off x="958877" y="3949128"/>
            <a:ext cx="157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اعضا:</a:t>
            </a:r>
          </a:p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سینا سلیمان پور</a:t>
            </a:r>
          </a:p>
          <a:p>
            <a:pPr algn="r"/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محمود جعفری نژاد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حامد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رضا نژاد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نیما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محسنی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وحید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شریعتمداری</a:t>
            </a:r>
          </a:p>
          <a:p>
            <a:pPr algn="r"/>
            <a:r>
              <a:rPr lang="fa-IR" dirty="0">
                <a:latin typeface="Adobe Arabic" pitchFamily="18" charset="-78"/>
                <a:cs typeface="Adobe Arabic" pitchFamily="18" charset="-78"/>
              </a:rPr>
              <a:t>سعید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کریمی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اتصال چندتایی به صورت زنجیروار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79963" y="3114613"/>
            <a:ext cx="5384074" cy="1695574"/>
            <a:chOff x="1676400" y="2537733"/>
            <a:chExt cx="5384074" cy="1695574"/>
          </a:xfrm>
        </p:grpSpPr>
        <p:sp>
          <p:nvSpPr>
            <p:cNvPr id="4" name="Oval 3"/>
            <p:cNvSpPr/>
            <p:nvPr/>
          </p:nvSpPr>
          <p:spPr>
            <a:xfrm>
              <a:off x="1676400" y="2537733"/>
              <a:ext cx="609600" cy="609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74275" y="3581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05252" y="362370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450874" y="2537733"/>
              <a:ext cx="609600" cy="609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004569">
              <a:off x="2143531" y="3178221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3063" y="37338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374039">
              <a:off x="5490312" y="3199186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1"/>
            <a:ext cx="7830720" cy="1066800"/>
          </a:xfrm>
        </p:spPr>
        <p:txBody>
          <a:bodyPr/>
          <a:lstStyle/>
          <a:p>
            <a:pPr rtl="1"/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Spring Constraint</a:t>
            </a:r>
            <a:endParaRPr lang="en-US" b="1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620000" cy="431332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3600" dirty="0" smtClean="0">
              <a:latin typeface="Adobe Arabic" pitchFamily="18" charset="-78"/>
              <a:cs typeface="Adobe Arabic" pitchFamily="18" charset="-78"/>
            </a:endParaRPr>
          </a:p>
          <a:p>
            <a:pPr marL="0" indent="0" algn="r" rtl="1">
              <a:buNone/>
            </a:pPr>
            <a:endParaRPr lang="en-US" sz="3600" dirty="0" smtClean="0">
              <a:latin typeface="Adobe Arabic" pitchFamily="18" charset="-78"/>
              <a:cs typeface="Adobe Arabic" pitchFamily="18" charset="-78"/>
            </a:endParaRPr>
          </a:p>
          <a:p>
            <a:pPr marL="0" indent="0" algn="r" rtl="1">
              <a:buNone/>
            </a:pPr>
            <a:r>
              <a:rPr lang="en-US" sz="3600" dirty="0" smtClean="0">
                <a:latin typeface="Adobe Arabic" pitchFamily="18" charset="-78"/>
                <a:cs typeface="Adobe Arabic" pitchFamily="18" charset="-78"/>
              </a:rPr>
              <a:t>Spring Constraint</a:t>
            </a:r>
            <a:r>
              <a:rPr lang="fa-IR" sz="3600" dirty="0" smtClean="0">
                <a:latin typeface="Adobe Arabic" pitchFamily="18" charset="-78"/>
                <a:cs typeface="Adobe Arabic" pitchFamily="18" charset="-78"/>
              </a:rPr>
              <a:t> یا محدوده فنری برای وصل کردن دو شی و ایجاد وابستگی بین آن ها به کار می رود. </a:t>
            </a:r>
            <a:endParaRPr lang="en-US" sz="3600" dirty="0">
              <a:latin typeface="Adobe Arabic" pitchFamily="18" charset="-78"/>
              <a:cs typeface="Adobe Arabic" pitchFamily="18" charset="-7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06040" y="1556084"/>
            <a:ext cx="3886200" cy="1143000"/>
            <a:chOff x="1371600" y="3200400"/>
            <a:chExt cx="4724400" cy="1447800"/>
          </a:xfrm>
        </p:grpSpPr>
        <p:sp>
          <p:nvSpPr>
            <p:cNvPr id="4" name="Oval 3"/>
            <p:cNvSpPr/>
            <p:nvPr/>
          </p:nvSpPr>
          <p:spPr>
            <a:xfrm>
              <a:off x="1371600" y="3200400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3200400"/>
              <a:ext cx="1447800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5500" y="3771900"/>
              <a:ext cx="3276600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03773" y="4480561"/>
            <a:ext cx="3336454" cy="1143000"/>
            <a:chOff x="2514600" y="5029200"/>
            <a:chExt cx="3336454" cy="1143000"/>
          </a:xfrm>
        </p:grpSpPr>
        <p:sp>
          <p:nvSpPr>
            <p:cNvPr id="15" name="Oval 14"/>
            <p:cNvSpPr/>
            <p:nvPr/>
          </p:nvSpPr>
          <p:spPr>
            <a:xfrm>
              <a:off x="2514600" y="5029200"/>
              <a:ext cx="1190932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60122" y="5029200"/>
              <a:ext cx="1190932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10066" y="5480384"/>
              <a:ext cx="2099802" cy="2406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993865" y="5410200"/>
              <a:ext cx="416335" cy="381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flipH="1">
              <a:off x="2996066" y="5410201"/>
              <a:ext cx="380395" cy="3810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ویژگی ها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از 3 بخش تشکیل شده است : شامل 2 شی کناری و یک واصل 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قابلیت اتصال چندتایی به صورت زنجیروار 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دارای ویژگی سختی فنر برای کنترل رفتار ارتجاعی </a:t>
            </a:r>
          </a:p>
          <a:p>
            <a:pPr marL="0" indent="0" algn="r" rtl="1">
              <a:buNone/>
            </a:pPr>
            <a:endParaRPr lang="fa-IR" dirty="0" smtClean="0">
              <a:latin typeface="Adobe Arabic" pitchFamily="18" charset="-78"/>
              <a:cs typeface="Adobe Arabic" pitchFamily="18" charset="-78"/>
            </a:endParaRPr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پیاده سازی بخش های مختلف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اشیای کناری ( اشیای دایروی ساده )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واصل اشیا 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>
                <a:latin typeface="Adobe Arabic" pitchFamily="18" charset="-78"/>
                <a:cs typeface="Adobe Arabic" pitchFamily="18" charset="-78"/>
              </a:rPr>
              <a:t>سختی </a:t>
            </a: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فنر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r>
              <a:rPr lang="fa-IR" sz="4600" dirty="0" smtClean="0">
                <a:latin typeface="Adobe Arabic" pitchFamily="18" charset="-78"/>
                <a:cs typeface="Adobe Arabic" pitchFamily="18" charset="-78"/>
              </a:rPr>
              <a:t>رفتار فنر</a:t>
            </a:r>
          </a:p>
          <a:p>
            <a:pPr algn="r" rtl="1">
              <a:lnSpc>
                <a:spcPct val="170000"/>
              </a:lnSpc>
              <a:buFont typeface="Wingdings" pitchFamily="2" charset="2"/>
              <a:buChar char="v"/>
            </a:pPr>
            <a:endParaRPr lang="fa-IR" dirty="0" smtClean="0">
              <a:latin typeface="Adobe Arabic" pitchFamily="18" charset="-78"/>
              <a:cs typeface="Adobe Arabic" pitchFamily="18" charset="-78"/>
            </a:endParaRPr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واصل اشیا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بسته به نحوه قرارگیری اشیا کناری تغییر حالت می دهد و طول و محل قرارگیری آن نسبت به مرکز تعیین می شود. </a:t>
            </a:r>
          </a:p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سختی فنر نیز در این قسمت تعریف شده و به کار می رود. </a:t>
            </a:r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3527" y="4320842"/>
            <a:ext cx="2686383" cy="1941058"/>
            <a:chOff x="939648" y="4195309"/>
            <a:chExt cx="2686383" cy="1941058"/>
          </a:xfrm>
        </p:grpSpPr>
        <p:grpSp>
          <p:nvGrpSpPr>
            <p:cNvPr id="13" name="Group 12"/>
            <p:cNvGrpSpPr/>
            <p:nvPr/>
          </p:nvGrpSpPr>
          <p:grpSpPr>
            <a:xfrm>
              <a:off x="939648" y="5444551"/>
              <a:ext cx="2686383" cy="691816"/>
              <a:chOff x="1588928" y="5025822"/>
              <a:chExt cx="2686383" cy="69181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88928" y="5025822"/>
                <a:ext cx="625823" cy="6918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649488" y="5025822"/>
                <a:ext cx="625823" cy="6918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01840" y="5298907"/>
                <a:ext cx="2060560" cy="1456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50382" y="4195309"/>
              <a:ext cx="2042160" cy="804427"/>
              <a:chOff x="3352800" y="4058109"/>
              <a:chExt cx="2042160" cy="80442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352800" y="4058109"/>
                <a:ext cx="2042160" cy="691816"/>
                <a:chOff x="1371600" y="3200400"/>
                <a:chExt cx="4724400" cy="14478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3716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6482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095500" y="3771900"/>
                  <a:ext cx="32766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Left-Right Arrow 11"/>
              <p:cNvSpPr/>
              <p:nvPr/>
            </p:nvSpPr>
            <p:spPr>
              <a:xfrm>
                <a:off x="4050767" y="4637314"/>
                <a:ext cx="646226" cy="225222"/>
              </a:xfrm>
              <a:prstGeom prst="left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483345" y="4320842"/>
            <a:ext cx="2042160" cy="1933561"/>
            <a:chOff x="5483345" y="4320842"/>
            <a:chExt cx="2042160" cy="1933561"/>
          </a:xfrm>
        </p:grpSpPr>
        <p:grpSp>
          <p:nvGrpSpPr>
            <p:cNvPr id="23" name="Group 22"/>
            <p:cNvGrpSpPr/>
            <p:nvPr/>
          </p:nvGrpSpPr>
          <p:grpSpPr>
            <a:xfrm>
              <a:off x="5483345" y="4320842"/>
              <a:ext cx="2042160" cy="753079"/>
              <a:chOff x="5410200" y="4246657"/>
              <a:chExt cx="2042160" cy="75307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410200" y="4246657"/>
                <a:ext cx="2042160" cy="691816"/>
                <a:chOff x="1371600" y="3200400"/>
                <a:chExt cx="4724400" cy="14478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3716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482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095500" y="3771900"/>
                  <a:ext cx="32766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ight Arrow 20"/>
              <p:cNvSpPr/>
              <p:nvPr/>
            </p:nvSpPr>
            <p:spPr>
              <a:xfrm>
                <a:off x="6172200" y="4781461"/>
                <a:ext cx="259080" cy="21827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 flipH="1">
                <a:off x="6431280" y="4781461"/>
                <a:ext cx="281940" cy="218275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717546" y="5562587"/>
              <a:ext cx="1573758" cy="691816"/>
              <a:chOff x="5088088" y="5596951"/>
              <a:chExt cx="1573758" cy="69181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088088" y="5596951"/>
                <a:ext cx="625823" cy="6918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036023" y="5596951"/>
                <a:ext cx="625823" cy="6918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48194" y="5862540"/>
                <a:ext cx="900740" cy="14564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5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سختی فنر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392"/>
            <a:ext cx="7467600" cy="2000212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برای این کار متغیری از بازه 0 تا 1 تعریف می کنیم که اندازه آن رابطه مستقیم با میزان سختی فنر دارد.  هر چه این فنر سخت تر باشد قابلیت ارتجاعی کمتری خواهد داشت و برعکس.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445361" y="3920459"/>
            <a:ext cx="2600096" cy="2266694"/>
            <a:chOff x="990600" y="3886200"/>
            <a:chExt cx="2600096" cy="2266694"/>
          </a:xfrm>
        </p:grpSpPr>
        <p:grpSp>
          <p:nvGrpSpPr>
            <p:cNvPr id="24" name="Group 23"/>
            <p:cNvGrpSpPr/>
            <p:nvPr/>
          </p:nvGrpSpPr>
          <p:grpSpPr>
            <a:xfrm>
              <a:off x="990600" y="3886200"/>
              <a:ext cx="2590800" cy="957943"/>
              <a:chOff x="990600" y="3886200"/>
              <a:chExt cx="2819400" cy="1183535"/>
            </a:xfrm>
          </p:grpSpPr>
          <p:sp>
            <p:nvSpPr>
              <p:cNvPr id="4" name="Firewall"/>
              <p:cNvSpPr>
                <a:spLocks noEditPoints="1" noChangeArrowheads="1"/>
              </p:cNvSpPr>
              <p:nvPr/>
            </p:nvSpPr>
            <p:spPr bwMode="auto">
              <a:xfrm>
                <a:off x="2757896" y="3886200"/>
                <a:ext cx="1052104" cy="11811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060 w 21600"/>
                  <a:gd name="T7" fmla="*/ 10800 h 21600"/>
                  <a:gd name="T8" fmla="*/ 21060 w 21600"/>
                  <a:gd name="T9" fmla="*/ 21600 h 21600"/>
                  <a:gd name="T10" fmla="*/ 10800 w 21600"/>
                  <a:gd name="T11" fmla="*/ 21600 h 21600"/>
                  <a:gd name="T12" fmla="*/ 540 w 21600"/>
                  <a:gd name="T13" fmla="*/ 21600 h 21600"/>
                  <a:gd name="T14" fmla="*/ 54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32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540" y="4628"/>
                    </a:moveTo>
                    <a:lnTo>
                      <a:pt x="0" y="4628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628"/>
                    </a:lnTo>
                    <a:lnTo>
                      <a:pt x="21060" y="4628"/>
                    </a:lnTo>
                    <a:lnTo>
                      <a:pt x="21060" y="21600"/>
                    </a:lnTo>
                    <a:lnTo>
                      <a:pt x="540" y="21600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540" y="4628"/>
                    </a:moveTo>
                    <a:lnTo>
                      <a:pt x="540" y="6171"/>
                    </a:lnTo>
                    <a:lnTo>
                      <a:pt x="2700" y="6171"/>
                    </a:lnTo>
                    <a:lnTo>
                      <a:pt x="2700" y="4628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2700" y="4628"/>
                    </a:moveTo>
                    <a:lnTo>
                      <a:pt x="2700" y="6171"/>
                    </a:lnTo>
                    <a:lnTo>
                      <a:pt x="4860" y="6171"/>
                    </a:lnTo>
                    <a:lnTo>
                      <a:pt x="4860" y="4628"/>
                    </a:lnTo>
                    <a:lnTo>
                      <a:pt x="2700" y="4628"/>
                    </a:lnTo>
                    <a:close/>
                  </a:path>
                  <a:path w="21600" h="21600" extrusionOk="0">
                    <a:moveTo>
                      <a:pt x="4860" y="4628"/>
                    </a:moveTo>
                    <a:lnTo>
                      <a:pt x="4860" y="6171"/>
                    </a:lnTo>
                    <a:lnTo>
                      <a:pt x="7020" y="6171"/>
                    </a:lnTo>
                    <a:lnTo>
                      <a:pt x="7020" y="4628"/>
                    </a:lnTo>
                    <a:lnTo>
                      <a:pt x="4860" y="4628"/>
                    </a:lnTo>
                    <a:close/>
                  </a:path>
                  <a:path w="21600" h="21600" extrusionOk="0">
                    <a:moveTo>
                      <a:pt x="7020" y="4628"/>
                    </a:moveTo>
                    <a:lnTo>
                      <a:pt x="7020" y="6171"/>
                    </a:lnTo>
                    <a:lnTo>
                      <a:pt x="9180" y="6171"/>
                    </a:lnTo>
                    <a:lnTo>
                      <a:pt x="9180" y="4628"/>
                    </a:lnTo>
                    <a:lnTo>
                      <a:pt x="7020" y="4628"/>
                    </a:lnTo>
                    <a:close/>
                  </a:path>
                  <a:path w="21600" h="21600" extrusionOk="0">
                    <a:moveTo>
                      <a:pt x="9180" y="4628"/>
                    </a:moveTo>
                    <a:lnTo>
                      <a:pt x="9180" y="6171"/>
                    </a:lnTo>
                    <a:lnTo>
                      <a:pt x="11340" y="6171"/>
                    </a:lnTo>
                    <a:lnTo>
                      <a:pt x="11340" y="4628"/>
                    </a:lnTo>
                    <a:lnTo>
                      <a:pt x="9180" y="4628"/>
                    </a:lnTo>
                    <a:close/>
                  </a:path>
                  <a:path w="21600" h="21600" extrusionOk="0">
                    <a:moveTo>
                      <a:pt x="11340" y="4628"/>
                    </a:moveTo>
                    <a:lnTo>
                      <a:pt x="11340" y="6171"/>
                    </a:lnTo>
                    <a:lnTo>
                      <a:pt x="13500" y="6171"/>
                    </a:lnTo>
                    <a:lnTo>
                      <a:pt x="13500" y="4628"/>
                    </a:lnTo>
                    <a:lnTo>
                      <a:pt x="11340" y="4628"/>
                    </a:lnTo>
                    <a:close/>
                  </a:path>
                  <a:path w="21600" h="21600" extrusionOk="0">
                    <a:moveTo>
                      <a:pt x="13500" y="4628"/>
                    </a:moveTo>
                    <a:lnTo>
                      <a:pt x="13500" y="6171"/>
                    </a:lnTo>
                    <a:lnTo>
                      <a:pt x="15660" y="6171"/>
                    </a:lnTo>
                    <a:lnTo>
                      <a:pt x="15660" y="4628"/>
                    </a:lnTo>
                    <a:lnTo>
                      <a:pt x="13500" y="4628"/>
                    </a:lnTo>
                    <a:close/>
                  </a:path>
                  <a:path w="21600" h="21600" extrusionOk="0">
                    <a:moveTo>
                      <a:pt x="15660" y="4628"/>
                    </a:moveTo>
                    <a:lnTo>
                      <a:pt x="15660" y="6171"/>
                    </a:lnTo>
                    <a:lnTo>
                      <a:pt x="17820" y="6171"/>
                    </a:lnTo>
                    <a:lnTo>
                      <a:pt x="17820" y="4628"/>
                    </a:lnTo>
                    <a:lnTo>
                      <a:pt x="15660" y="4628"/>
                    </a:lnTo>
                    <a:close/>
                  </a:path>
                  <a:path w="21600" h="21600" extrusionOk="0">
                    <a:moveTo>
                      <a:pt x="17820" y="4628"/>
                    </a:moveTo>
                    <a:lnTo>
                      <a:pt x="1782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lnTo>
                      <a:pt x="17820" y="4628"/>
                    </a:lnTo>
                    <a:close/>
                  </a:path>
                  <a:path w="21600" h="21600" extrusionOk="0">
                    <a:moveTo>
                      <a:pt x="1620" y="6171"/>
                    </a:moveTo>
                    <a:lnTo>
                      <a:pt x="1620" y="7714"/>
                    </a:lnTo>
                    <a:lnTo>
                      <a:pt x="3779" y="7714"/>
                    </a:lnTo>
                    <a:lnTo>
                      <a:pt x="3779" y="6171"/>
                    </a:lnTo>
                    <a:lnTo>
                      <a:pt x="1620" y="6171"/>
                    </a:lnTo>
                    <a:close/>
                  </a:path>
                  <a:path w="21600" h="21600" extrusionOk="0">
                    <a:moveTo>
                      <a:pt x="3779" y="6171"/>
                    </a:moveTo>
                    <a:lnTo>
                      <a:pt x="3779" y="7714"/>
                    </a:lnTo>
                    <a:lnTo>
                      <a:pt x="5940" y="7714"/>
                    </a:lnTo>
                    <a:lnTo>
                      <a:pt x="5940" y="6171"/>
                    </a:lnTo>
                    <a:lnTo>
                      <a:pt x="3779" y="6171"/>
                    </a:lnTo>
                    <a:close/>
                  </a:path>
                  <a:path w="21600" h="21600" extrusionOk="0">
                    <a:moveTo>
                      <a:pt x="5940" y="6171"/>
                    </a:moveTo>
                    <a:lnTo>
                      <a:pt x="5940" y="7714"/>
                    </a:lnTo>
                    <a:lnTo>
                      <a:pt x="8100" y="7714"/>
                    </a:lnTo>
                    <a:lnTo>
                      <a:pt x="8100" y="6171"/>
                    </a:lnTo>
                    <a:lnTo>
                      <a:pt x="5940" y="6171"/>
                    </a:lnTo>
                    <a:close/>
                  </a:path>
                  <a:path w="21600" h="21600" extrusionOk="0">
                    <a:moveTo>
                      <a:pt x="8100" y="6171"/>
                    </a:moveTo>
                    <a:lnTo>
                      <a:pt x="8100" y="7714"/>
                    </a:lnTo>
                    <a:lnTo>
                      <a:pt x="10260" y="7714"/>
                    </a:lnTo>
                    <a:lnTo>
                      <a:pt x="10260" y="6171"/>
                    </a:lnTo>
                    <a:lnTo>
                      <a:pt x="8100" y="6171"/>
                    </a:lnTo>
                    <a:close/>
                  </a:path>
                  <a:path w="21600" h="21600" extrusionOk="0">
                    <a:moveTo>
                      <a:pt x="10260" y="6171"/>
                    </a:moveTo>
                    <a:lnTo>
                      <a:pt x="10260" y="7714"/>
                    </a:lnTo>
                    <a:lnTo>
                      <a:pt x="12419" y="7714"/>
                    </a:lnTo>
                    <a:lnTo>
                      <a:pt x="12419" y="6171"/>
                    </a:lnTo>
                    <a:lnTo>
                      <a:pt x="10260" y="6171"/>
                    </a:lnTo>
                    <a:close/>
                  </a:path>
                  <a:path w="21600" h="21600" extrusionOk="0">
                    <a:moveTo>
                      <a:pt x="12419" y="6171"/>
                    </a:moveTo>
                    <a:lnTo>
                      <a:pt x="12419" y="7714"/>
                    </a:lnTo>
                    <a:lnTo>
                      <a:pt x="14580" y="7714"/>
                    </a:lnTo>
                    <a:lnTo>
                      <a:pt x="14580" y="6171"/>
                    </a:lnTo>
                    <a:lnTo>
                      <a:pt x="12419" y="6171"/>
                    </a:lnTo>
                    <a:close/>
                  </a:path>
                  <a:path w="21600" h="21600" extrusionOk="0">
                    <a:moveTo>
                      <a:pt x="14580" y="6171"/>
                    </a:moveTo>
                    <a:lnTo>
                      <a:pt x="14580" y="7714"/>
                    </a:lnTo>
                    <a:lnTo>
                      <a:pt x="16740" y="7714"/>
                    </a:lnTo>
                    <a:lnTo>
                      <a:pt x="16740" y="6171"/>
                    </a:lnTo>
                    <a:lnTo>
                      <a:pt x="14580" y="6171"/>
                    </a:lnTo>
                    <a:close/>
                  </a:path>
                  <a:path w="21600" h="21600" extrusionOk="0">
                    <a:moveTo>
                      <a:pt x="16740" y="6171"/>
                    </a:moveTo>
                    <a:lnTo>
                      <a:pt x="16740" y="7714"/>
                    </a:lnTo>
                    <a:lnTo>
                      <a:pt x="18900" y="7714"/>
                    </a:lnTo>
                    <a:lnTo>
                      <a:pt x="18900" y="6171"/>
                    </a:lnTo>
                    <a:lnTo>
                      <a:pt x="16740" y="6171"/>
                    </a:lnTo>
                    <a:close/>
                  </a:path>
                  <a:path w="21600" h="21600" extrusionOk="0">
                    <a:moveTo>
                      <a:pt x="18900" y="6171"/>
                    </a:moveTo>
                    <a:lnTo>
                      <a:pt x="18900" y="7714"/>
                    </a:lnTo>
                    <a:lnTo>
                      <a:pt x="21060" y="7714"/>
                    </a:lnTo>
                    <a:lnTo>
                      <a:pt x="21060" y="6171"/>
                    </a:lnTo>
                    <a:lnTo>
                      <a:pt x="18900" y="6171"/>
                    </a:lnTo>
                    <a:close/>
                  </a:path>
                  <a:path w="21600" h="21600" extrusionOk="0">
                    <a:moveTo>
                      <a:pt x="540" y="7714"/>
                    </a:moveTo>
                    <a:lnTo>
                      <a:pt x="540" y="9257"/>
                    </a:lnTo>
                    <a:lnTo>
                      <a:pt x="2700" y="9257"/>
                    </a:lnTo>
                    <a:lnTo>
                      <a:pt x="2700" y="7714"/>
                    </a:lnTo>
                    <a:lnTo>
                      <a:pt x="540" y="7714"/>
                    </a:lnTo>
                    <a:close/>
                  </a:path>
                  <a:path w="21600" h="21600" extrusionOk="0">
                    <a:moveTo>
                      <a:pt x="2700" y="7714"/>
                    </a:moveTo>
                    <a:lnTo>
                      <a:pt x="2700" y="9257"/>
                    </a:lnTo>
                    <a:lnTo>
                      <a:pt x="4860" y="9257"/>
                    </a:lnTo>
                    <a:lnTo>
                      <a:pt x="4860" y="7714"/>
                    </a:lnTo>
                    <a:lnTo>
                      <a:pt x="2700" y="7714"/>
                    </a:lnTo>
                    <a:close/>
                  </a:path>
                  <a:path w="21600" h="21600" extrusionOk="0">
                    <a:moveTo>
                      <a:pt x="4860" y="7714"/>
                    </a:moveTo>
                    <a:lnTo>
                      <a:pt x="4860" y="9257"/>
                    </a:lnTo>
                    <a:lnTo>
                      <a:pt x="7020" y="9257"/>
                    </a:lnTo>
                    <a:lnTo>
                      <a:pt x="7020" y="7714"/>
                    </a:lnTo>
                    <a:lnTo>
                      <a:pt x="4860" y="7714"/>
                    </a:lnTo>
                    <a:close/>
                  </a:path>
                  <a:path w="21600" h="21600" extrusionOk="0">
                    <a:moveTo>
                      <a:pt x="7020" y="7714"/>
                    </a:moveTo>
                    <a:lnTo>
                      <a:pt x="7020" y="9257"/>
                    </a:lnTo>
                    <a:lnTo>
                      <a:pt x="9180" y="9257"/>
                    </a:lnTo>
                    <a:lnTo>
                      <a:pt x="9180" y="7714"/>
                    </a:lnTo>
                    <a:lnTo>
                      <a:pt x="7020" y="7714"/>
                    </a:lnTo>
                    <a:close/>
                  </a:path>
                  <a:path w="21600" h="21600" extrusionOk="0">
                    <a:moveTo>
                      <a:pt x="9180" y="7714"/>
                    </a:moveTo>
                    <a:lnTo>
                      <a:pt x="9180" y="9257"/>
                    </a:lnTo>
                    <a:lnTo>
                      <a:pt x="11340" y="9257"/>
                    </a:lnTo>
                    <a:lnTo>
                      <a:pt x="11340" y="7714"/>
                    </a:lnTo>
                    <a:lnTo>
                      <a:pt x="9180" y="7714"/>
                    </a:lnTo>
                    <a:close/>
                  </a:path>
                  <a:path w="21600" h="21600" extrusionOk="0">
                    <a:moveTo>
                      <a:pt x="11340" y="7714"/>
                    </a:moveTo>
                    <a:lnTo>
                      <a:pt x="11340" y="9257"/>
                    </a:lnTo>
                    <a:lnTo>
                      <a:pt x="13500" y="9257"/>
                    </a:lnTo>
                    <a:lnTo>
                      <a:pt x="13500" y="7714"/>
                    </a:lnTo>
                    <a:lnTo>
                      <a:pt x="11340" y="7714"/>
                    </a:lnTo>
                    <a:close/>
                  </a:path>
                  <a:path w="21600" h="21600" extrusionOk="0">
                    <a:moveTo>
                      <a:pt x="13500" y="7714"/>
                    </a:moveTo>
                    <a:lnTo>
                      <a:pt x="13500" y="9257"/>
                    </a:lnTo>
                    <a:lnTo>
                      <a:pt x="15660" y="9257"/>
                    </a:lnTo>
                    <a:lnTo>
                      <a:pt x="15660" y="7714"/>
                    </a:lnTo>
                    <a:lnTo>
                      <a:pt x="13500" y="7714"/>
                    </a:lnTo>
                    <a:close/>
                  </a:path>
                  <a:path w="21600" h="21600" extrusionOk="0">
                    <a:moveTo>
                      <a:pt x="15660" y="7714"/>
                    </a:moveTo>
                    <a:lnTo>
                      <a:pt x="15660" y="9257"/>
                    </a:lnTo>
                    <a:lnTo>
                      <a:pt x="17820" y="9257"/>
                    </a:lnTo>
                    <a:lnTo>
                      <a:pt x="17820" y="7714"/>
                    </a:lnTo>
                    <a:lnTo>
                      <a:pt x="15660" y="7714"/>
                    </a:lnTo>
                    <a:close/>
                  </a:path>
                  <a:path w="21600" h="21600" extrusionOk="0">
                    <a:moveTo>
                      <a:pt x="17820" y="7714"/>
                    </a:moveTo>
                    <a:lnTo>
                      <a:pt x="17820" y="9257"/>
                    </a:lnTo>
                    <a:lnTo>
                      <a:pt x="19980" y="9257"/>
                    </a:lnTo>
                    <a:lnTo>
                      <a:pt x="19980" y="7714"/>
                    </a:lnTo>
                    <a:lnTo>
                      <a:pt x="17820" y="7714"/>
                    </a:lnTo>
                    <a:close/>
                  </a:path>
                  <a:path w="21600" h="21600" extrusionOk="0">
                    <a:moveTo>
                      <a:pt x="1620" y="9257"/>
                    </a:moveTo>
                    <a:lnTo>
                      <a:pt x="1620" y="10800"/>
                    </a:lnTo>
                    <a:lnTo>
                      <a:pt x="3779" y="10800"/>
                    </a:lnTo>
                    <a:lnTo>
                      <a:pt x="3779" y="9257"/>
                    </a:lnTo>
                    <a:lnTo>
                      <a:pt x="1620" y="9257"/>
                    </a:lnTo>
                    <a:close/>
                  </a:path>
                  <a:path w="21600" h="21600" extrusionOk="0">
                    <a:moveTo>
                      <a:pt x="3779" y="9257"/>
                    </a:moveTo>
                    <a:lnTo>
                      <a:pt x="3779" y="10800"/>
                    </a:lnTo>
                    <a:lnTo>
                      <a:pt x="5940" y="10800"/>
                    </a:lnTo>
                    <a:lnTo>
                      <a:pt x="5940" y="9257"/>
                    </a:lnTo>
                    <a:lnTo>
                      <a:pt x="3779" y="9257"/>
                    </a:lnTo>
                    <a:close/>
                  </a:path>
                  <a:path w="21600" h="21600" extrusionOk="0">
                    <a:moveTo>
                      <a:pt x="5940" y="9257"/>
                    </a:moveTo>
                    <a:lnTo>
                      <a:pt x="5940" y="10800"/>
                    </a:lnTo>
                    <a:lnTo>
                      <a:pt x="8100" y="10800"/>
                    </a:lnTo>
                    <a:lnTo>
                      <a:pt x="8100" y="9257"/>
                    </a:lnTo>
                    <a:lnTo>
                      <a:pt x="5940" y="9257"/>
                    </a:lnTo>
                    <a:close/>
                  </a:path>
                  <a:path w="21600" h="21600" extrusionOk="0">
                    <a:moveTo>
                      <a:pt x="8100" y="9257"/>
                    </a:moveTo>
                    <a:lnTo>
                      <a:pt x="8100" y="10800"/>
                    </a:lnTo>
                    <a:lnTo>
                      <a:pt x="10260" y="10800"/>
                    </a:lnTo>
                    <a:lnTo>
                      <a:pt x="10260" y="9257"/>
                    </a:lnTo>
                    <a:lnTo>
                      <a:pt x="8100" y="9257"/>
                    </a:lnTo>
                    <a:close/>
                  </a:path>
                  <a:path w="21600" h="21600" extrusionOk="0">
                    <a:moveTo>
                      <a:pt x="10260" y="9257"/>
                    </a:moveTo>
                    <a:lnTo>
                      <a:pt x="10260" y="10800"/>
                    </a:lnTo>
                    <a:lnTo>
                      <a:pt x="12419" y="10800"/>
                    </a:lnTo>
                    <a:lnTo>
                      <a:pt x="12419" y="9257"/>
                    </a:lnTo>
                    <a:lnTo>
                      <a:pt x="10260" y="9257"/>
                    </a:lnTo>
                    <a:close/>
                  </a:path>
                  <a:path w="21600" h="21600" extrusionOk="0">
                    <a:moveTo>
                      <a:pt x="12419" y="9257"/>
                    </a:moveTo>
                    <a:lnTo>
                      <a:pt x="12419" y="10800"/>
                    </a:lnTo>
                    <a:lnTo>
                      <a:pt x="14580" y="10800"/>
                    </a:lnTo>
                    <a:lnTo>
                      <a:pt x="14580" y="9257"/>
                    </a:lnTo>
                    <a:lnTo>
                      <a:pt x="12419" y="9257"/>
                    </a:lnTo>
                    <a:close/>
                  </a:path>
                  <a:path w="21600" h="21600" extrusionOk="0">
                    <a:moveTo>
                      <a:pt x="14580" y="9257"/>
                    </a:moveTo>
                    <a:lnTo>
                      <a:pt x="14580" y="10800"/>
                    </a:lnTo>
                    <a:lnTo>
                      <a:pt x="16740" y="10800"/>
                    </a:lnTo>
                    <a:lnTo>
                      <a:pt x="16740" y="9257"/>
                    </a:lnTo>
                    <a:lnTo>
                      <a:pt x="14580" y="9257"/>
                    </a:lnTo>
                    <a:close/>
                  </a:path>
                  <a:path w="21600" h="21600" extrusionOk="0">
                    <a:moveTo>
                      <a:pt x="16740" y="9257"/>
                    </a:moveTo>
                    <a:lnTo>
                      <a:pt x="16740" y="10800"/>
                    </a:lnTo>
                    <a:lnTo>
                      <a:pt x="18900" y="10800"/>
                    </a:lnTo>
                    <a:lnTo>
                      <a:pt x="18900" y="9257"/>
                    </a:lnTo>
                    <a:lnTo>
                      <a:pt x="16740" y="9257"/>
                    </a:lnTo>
                    <a:close/>
                  </a:path>
                  <a:path w="21600" h="21600" extrusionOk="0">
                    <a:moveTo>
                      <a:pt x="18900" y="9257"/>
                    </a:moveTo>
                    <a:lnTo>
                      <a:pt x="18900" y="10800"/>
                    </a:lnTo>
                    <a:lnTo>
                      <a:pt x="21060" y="10800"/>
                    </a:lnTo>
                    <a:lnTo>
                      <a:pt x="21060" y="9257"/>
                    </a:lnTo>
                    <a:lnTo>
                      <a:pt x="18900" y="9257"/>
                    </a:lnTo>
                    <a:close/>
                  </a:path>
                  <a:path w="21600" h="21600" extrusionOk="0">
                    <a:moveTo>
                      <a:pt x="540" y="10800"/>
                    </a:moveTo>
                    <a:lnTo>
                      <a:pt x="540" y="12342"/>
                    </a:lnTo>
                    <a:lnTo>
                      <a:pt x="2700" y="12342"/>
                    </a:lnTo>
                    <a:lnTo>
                      <a:pt x="2700" y="10800"/>
                    </a:lnTo>
                    <a:lnTo>
                      <a:pt x="540" y="10800"/>
                    </a:lnTo>
                    <a:close/>
                  </a:path>
                  <a:path w="21600" h="21600" extrusionOk="0">
                    <a:moveTo>
                      <a:pt x="2700" y="10800"/>
                    </a:moveTo>
                    <a:lnTo>
                      <a:pt x="2700" y="12342"/>
                    </a:lnTo>
                    <a:lnTo>
                      <a:pt x="4860" y="12342"/>
                    </a:lnTo>
                    <a:lnTo>
                      <a:pt x="4860" y="10800"/>
                    </a:lnTo>
                    <a:lnTo>
                      <a:pt x="2700" y="10800"/>
                    </a:lnTo>
                    <a:close/>
                  </a:path>
                  <a:path w="21600" h="21600" extrusionOk="0">
                    <a:moveTo>
                      <a:pt x="4860" y="10800"/>
                    </a:moveTo>
                    <a:lnTo>
                      <a:pt x="4860" y="12342"/>
                    </a:lnTo>
                    <a:lnTo>
                      <a:pt x="7020" y="12342"/>
                    </a:lnTo>
                    <a:lnTo>
                      <a:pt x="7020" y="10800"/>
                    </a:lnTo>
                    <a:lnTo>
                      <a:pt x="4860" y="10800"/>
                    </a:lnTo>
                    <a:close/>
                  </a:path>
                  <a:path w="21600" h="21600" extrusionOk="0">
                    <a:moveTo>
                      <a:pt x="7020" y="10800"/>
                    </a:moveTo>
                    <a:lnTo>
                      <a:pt x="7020" y="12342"/>
                    </a:lnTo>
                    <a:lnTo>
                      <a:pt x="9180" y="12342"/>
                    </a:lnTo>
                    <a:lnTo>
                      <a:pt x="9180" y="10800"/>
                    </a:lnTo>
                    <a:lnTo>
                      <a:pt x="7020" y="10800"/>
                    </a:lnTo>
                    <a:close/>
                  </a:path>
                  <a:path w="21600" h="21600" extrusionOk="0">
                    <a:moveTo>
                      <a:pt x="9180" y="10800"/>
                    </a:moveTo>
                    <a:lnTo>
                      <a:pt x="9180" y="12342"/>
                    </a:lnTo>
                    <a:lnTo>
                      <a:pt x="11340" y="12342"/>
                    </a:lnTo>
                    <a:lnTo>
                      <a:pt x="11340" y="10800"/>
                    </a:lnTo>
                    <a:lnTo>
                      <a:pt x="9180" y="10800"/>
                    </a:lnTo>
                    <a:close/>
                  </a:path>
                  <a:path w="21600" h="21600" extrusionOk="0">
                    <a:moveTo>
                      <a:pt x="11340" y="10800"/>
                    </a:moveTo>
                    <a:lnTo>
                      <a:pt x="11340" y="12342"/>
                    </a:lnTo>
                    <a:lnTo>
                      <a:pt x="13500" y="12342"/>
                    </a:lnTo>
                    <a:lnTo>
                      <a:pt x="13500" y="10800"/>
                    </a:lnTo>
                    <a:lnTo>
                      <a:pt x="11340" y="10800"/>
                    </a:lnTo>
                    <a:close/>
                  </a:path>
                  <a:path w="21600" h="21600" extrusionOk="0">
                    <a:moveTo>
                      <a:pt x="13500" y="10800"/>
                    </a:moveTo>
                    <a:lnTo>
                      <a:pt x="13500" y="12342"/>
                    </a:lnTo>
                    <a:lnTo>
                      <a:pt x="15660" y="12342"/>
                    </a:lnTo>
                    <a:lnTo>
                      <a:pt x="15660" y="10800"/>
                    </a:lnTo>
                    <a:lnTo>
                      <a:pt x="13500" y="10800"/>
                    </a:lnTo>
                    <a:close/>
                  </a:path>
                  <a:path w="21600" h="21600" extrusionOk="0">
                    <a:moveTo>
                      <a:pt x="15660" y="10800"/>
                    </a:moveTo>
                    <a:lnTo>
                      <a:pt x="15660" y="12342"/>
                    </a:lnTo>
                    <a:lnTo>
                      <a:pt x="17820" y="12342"/>
                    </a:lnTo>
                    <a:lnTo>
                      <a:pt x="17820" y="10800"/>
                    </a:lnTo>
                    <a:lnTo>
                      <a:pt x="15660" y="10800"/>
                    </a:lnTo>
                    <a:close/>
                  </a:path>
                  <a:path w="21600" h="21600" extrusionOk="0">
                    <a:moveTo>
                      <a:pt x="17820" y="10800"/>
                    </a:moveTo>
                    <a:lnTo>
                      <a:pt x="17820" y="12342"/>
                    </a:lnTo>
                    <a:lnTo>
                      <a:pt x="19980" y="12342"/>
                    </a:lnTo>
                    <a:lnTo>
                      <a:pt x="19980" y="10800"/>
                    </a:lnTo>
                    <a:lnTo>
                      <a:pt x="17820" y="10800"/>
                    </a:lnTo>
                    <a:close/>
                  </a:path>
                  <a:path w="21600" h="21600" extrusionOk="0">
                    <a:moveTo>
                      <a:pt x="1620" y="12342"/>
                    </a:moveTo>
                    <a:lnTo>
                      <a:pt x="1620" y="13885"/>
                    </a:lnTo>
                    <a:lnTo>
                      <a:pt x="3779" y="13885"/>
                    </a:lnTo>
                    <a:lnTo>
                      <a:pt x="3779" y="12342"/>
                    </a:lnTo>
                    <a:lnTo>
                      <a:pt x="1620" y="12342"/>
                    </a:lnTo>
                    <a:close/>
                  </a:path>
                  <a:path w="21600" h="21600" extrusionOk="0">
                    <a:moveTo>
                      <a:pt x="3779" y="12342"/>
                    </a:moveTo>
                    <a:lnTo>
                      <a:pt x="3779" y="13885"/>
                    </a:lnTo>
                    <a:lnTo>
                      <a:pt x="5940" y="13885"/>
                    </a:lnTo>
                    <a:lnTo>
                      <a:pt x="5940" y="12342"/>
                    </a:lnTo>
                    <a:lnTo>
                      <a:pt x="3779" y="12342"/>
                    </a:lnTo>
                    <a:close/>
                  </a:path>
                  <a:path w="21600" h="21600" extrusionOk="0">
                    <a:moveTo>
                      <a:pt x="5940" y="12342"/>
                    </a:moveTo>
                    <a:lnTo>
                      <a:pt x="5940" y="13885"/>
                    </a:lnTo>
                    <a:lnTo>
                      <a:pt x="8100" y="13885"/>
                    </a:lnTo>
                    <a:lnTo>
                      <a:pt x="8100" y="12342"/>
                    </a:lnTo>
                    <a:lnTo>
                      <a:pt x="5940" y="12342"/>
                    </a:lnTo>
                    <a:close/>
                  </a:path>
                  <a:path w="21600" h="21600" extrusionOk="0">
                    <a:moveTo>
                      <a:pt x="8100" y="12342"/>
                    </a:moveTo>
                    <a:lnTo>
                      <a:pt x="8100" y="13885"/>
                    </a:lnTo>
                    <a:lnTo>
                      <a:pt x="10260" y="13885"/>
                    </a:lnTo>
                    <a:lnTo>
                      <a:pt x="10260" y="12342"/>
                    </a:lnTo>
                    <a:lnTo>
                      <a:pt x="8100" y="12342"/>
                    </a:lnTo>
                    <a:close/>
                  </a:path>
                  <a:path w="21600" h="21600" extrusionOk="0">
                    <a:moveTo>
                      <a:pt x="10260" y="12342"/>
                    </a:moveTo>
                    <a:lnTo>
                      <a:pt x="10260" y="13885"/>
                    </a:lnTo>
                    <a:lnTo>
                      <a:pt x="12419" y="13885"/>
                    </a:lnTo>
                    <a:lnTo>
                      <a:pt x="12419" y="12342"/>
                    </a:lnTo>
                    <a:lnTo>
                      <a:pt x="10260" y="12342"/>
                    </a:lnTo>
                    <a:close/>
                  </a:path>
                  <a:path w="21600" h="21600" extrusionOk="0">
                    <a:moveTo>
                      <a:pt x="12419" y="12342"/>
                    </a:moveTo>
                    <a:lnTo>
                      <a:pt x="12419" y="13885"/>
                    </a:lnTo>
                    <a:lnTo>
                      <a:pt x="14580" y="13885"/>
                    </a:lnTo>
                    <a:lnTo>
                      <a:pt x="14580" y="12342"/>
                    </a:lnTo>
                    <a:lnTo>
                      <a:pt x="12419" y="12342"/>
                    </a:lnTo>
                    <a:close/>
                  </a:path>
                  <a:path w="21600" h="21600" extrusionOk="0">
                    <a:moveTo>
                      <a:pt x="14580" y="12342"/>
                    </a:moveTo>
                    <a:lnTo>
                      <a:pt x="14580" y="13885"/>
                    </a:lnTo>
                    <a:lnTo>
                      <a:pt x="16740" y="13885"/>
                    </a:lnTo>
                    <a:lnTo>
                      <a:pt x="16740" y="12342"/>
                    </a:lnTo>
                    <a:lnTo>
                      <a:pt x="14580" y="12342"/>
                    </a:lnTo>
                    <a:close/>
                  </a:path>
                  <a:path w="21600" h="21600" extrusionOk="0">
                    <a:moveTo>
                      <a:pt x="16740" y="12342"/>
                    </a:moveTo>
                    <a:lnTo>
                      <a:pt x="16740" y="13885"/>
                    </a:lnTo>
                    <a:lnTo>
                      <a:pt x="18900" y="13885"/>
                    </a:lnTo>
                    <a:lnTo>
                      <a:pt x="18900" y="12342"/>
                    </a:lnTo>
                    <a:lnTo>
                      <a:pt x="16740" y="12342"/>
                    </a:lnTo>
                    <a:close/>
                  </a:path>
                  <a:path w="21600" h="21600" extrusionOk="0">
                    <a:moveTo>
                      <a:pt x="18900" y="12342"/>
                    </a:moveTo>
                    <a:lnTo>
                      <a:pt x="18900" y="13885"/>
                    </a:lnTo>
                    <a:lnTo>
                      <a:pt x="21060" y="13885"/>
                    </a:lnTo>
                    <a:lnTo>
                      <a:pt x="21060" y="12342"/>
                    </a:lnTo>
                    <a:lnTo>
                      <a:pt x="18900" y="12342"/>
                    </a:lnTo>
                    <a:close/>
                  </a:path>
                  <a:path w="21600" h="21600" extrusionOk="0">
                    <a:moveTo>
                      <a:pt x="540" y="13885"/>
                    </a:moveTo>
                    <a:lnTo>
                      <a:pt x="540" y="15428"/>
                    </a:lnTo>
                    <a:lnTo>
                      <a:pt x="2700" y="15428"/>
                    </a:lnTo>
                    <a:lnTo>
                      <a:pt x="2700" y="13885"/>
                    </a:lnTo>
                    <a:lnTo>
                      <a:pt x="540" y="13885"/>
                    </a:lnTo>
                    <a:close/>
                  </a:path>
                  <a:path w="21600" h="21600" extrusionOk="0">
                    <a:moveTo>
                      <a:pt x="2700" y="13885"/>
                    </a:moveTo>
                    <a:lnTo>
                      <a:pt x="2700" y="15428"/>
                    </a:lnTo>
                    <a:lnTo>
                      <a:pt x="4860" y="15428"/>
                    </a:lnTo>
                    <a:lnTo>
                      <a:pt x="4860" y="13885"/>
                    </a:lnTo>
                    <a:lnTo>
                      <a:pt x="2700" y="13885"/>
                    </a:lnTo>
                    <a:close/>
                  </a:path>
                  <a:path w="21600" h="21600" extrusionOk="0">
                    <a:moveTo>
                      <a:pt x="4860" y="13885"/>
                    </a:moveTo>
                    <a:lnTo>
                      <a:pt x="4860" y="15428"/>
                    </a:lnTo>
                    <a:lnTo>
                      <a:pt x="7020" y="15428"/>
                    </a:lnTo>
                    <a:lnTo>
                      <a:pt x="7020" y="13885"/>
                    </a:lnTo>
                    <a:lnTo>
                      <a:pt x="4860" y="13885"/>
                    </a:lnTo>
                    <a:close/>
                  </a:path>
                  <a:path w="21600" h="21600" extrusionOk="0">
                    <a:moveTo>
                      <a:pt x="7020" y="13885"/>
                    </a:moveTo>
                    <a:lnTo>
                      <a:pt x="7020" y="15428"/>
                    </a:lnTo>
                    <a:lnTo>
                      <a:pt x="9180" y="15428"/>
                    </a:lnTo>
                    <a:lnTo>
                      <a:pt x="9180" y="13885"/>
                    </a:lnTo>
                    <a:lnTo>
                      <a:pt x="7020" y="13885"/>
                    </a:lnTo>
                    <a:close/>
                  </a:path>
                  <a:path w="21600" h="21600" extrusionOk="0">
                    <a:moveTo>
                      <a:pt x="9180" y="13885"/>
                    </a:moveTo>
                    <a:lnTo>
                      <a:pt x="9180" y="15428"/>
                    </a:lnTo>
                    <a:lnTo>
                      <a:pt x="11340" y="15428"/>
                    </a:lnTo>
                    <a:lnTo>
                      <a:pt x="11340" y="13885"/>
                    </a:lnTo>
                    <a:lnTo>
                      <a:pt x="9180" y="13885"/>
                    </a:lnTo>
                    <a:close/>
                  </a:path>
                  <a:path w="21600" h="21600" extrusionOk="0">
                    <a:moveTo>
                      <a:pt x="11340" y="13885"/>
                    </a:moveTo>
                    <a:lnTo>
                      <a:pt x="11340" y="15428"/>
                    </a:lnTo>
                    <a:lnTo>
                      <a:pt x="13500" y="15428"/>
                    </a:lnTo>
                    <a:lnTo>
                      <a:pt x="13500" y="13885"/>
                    </a:lnTo>
                    <a:lnTo>
                      <a:pt x="11340" y="13885"/>
                    </a:lnTo>
                    <a:close/>
                  </a:path>
                  <a:path w="21600" h="21600" extrusionOk="0">
                    <a:moveTo>
                      <a:pt x="13500" y="13885"/>
                    </a:moveTo>
                    <a:lnTo>
                      <a:pt x="13500" y="15428"/>
                    </a:lnTo>
                    <a:lnTo>
                      <a:pt x="15660" y="15428"/>
                    </a:lnTo>
                    <a:lnTo>
                      <a:pt x="15660" y="13885"/>
                    </a:lnTo>
                    <a:lnTo>
                      <a:pt x="13500" y="13885"/>
                    </a:lnTo>
                    <a:close/>
                  </a:path>
                  <a:path w="21600" h="21600" extrusionOk="0">
                    <a:moveTo>
                      <a:pt x="15660" y="13885"/>
                    </a:moveTo>
                    <a:lnTo>
                      <a:pt x="15660" y="15428"/>
                    </a:lnTo>
                    <a:lnTo>
                      <a:pt x="17820" y="15428"/>
                    </a:lnTo>
                    <a:lnTo>
                      <a:pt x="17820" y="13885"/>
                    </a:lnTo>
                    <a:lnTo>
                      <a:pt x="15660" y="13885"/>
                    </a:lnTo>
                    <a:close/>
                  </a:path>
                  <a:path w="21600" h="21600" extrusionOk="0">
                    <a:moveTo>
                      <a:pt x="17820" y="13885"/>
                    </a:moveTo>
                    <a:lnTo>
                      <a:pt x="17820" y="15428"/>
                    </a:lnTo>
                    <a:lnTo>
                      <a:pt x="19980" y="15428"/>
                    </a:lnTo>
                    <a:lnTo>
                      <a:pt x="19980" y="13885"/>
                    </a:lnTo>
                    <a:lnTo>
                      <a:pt x="17820" y="13885"/>
                    </a:lnTo>
                    <a:close/>
                  </a:path>
                  <a:path w="21600" h="21600" extrusionOk="0">
                    <a:moveTo>
                      <a:pt x="1620" y="15428"/>
                    </a:moveTo>
                    <a:lnTo>
                      <a:pt x="1620" y="16971"/>
                    </a:lnTo>
                    <a:lnTo>
                      <a:pt x="3779" y="16971"/>
                    </a:lnTo>
                    <a:lnTo>
                      <a:pt x="3779" y="15428"/>
                    </a:lnTo>
                    <a:lnTo>
                      <a:pt x="1620" y="15428"/>
                    </a:lnTo>
                    <a:close/>
                  </a:path>
                  <a:path w="21600" h="21600" extrusionOk="0">
                    <a:moveTo>
                      <a:pt x="3779" y="15428"/>
                    </a:moveTo>
                    <a:lnTo>
                      <a:pt x="3779" y="16971"/>
                    </a:lnTo>
                    <a:lnTo>
                      <a:pt x="5940" y="16971"/>
                    </a:lnTo>
                    <a:lnTo>
                      <a:pt x="5940" y="15428"/>
                    </a:lnTo>
                    <a:lnTo>
                      <a:pt x="3779" y="15428"/>
                    </a:lnTo>
                    <a:close/>
                  </a:path>
                  <a:path w="21600" h="21600" extrusionOk="0">
                    <a:moveTo>
                      <a:pt x="5940" y="15428"/>
                    </a:moveTo>
                    <a:lnTo>
                      <a:pt x="5940" y="16971"/>
                    </a:lnTo>
                    <a:lnTo>
                      <a:pt x="8100" y="16971"/>
                    </a:lnTo>
                    <a:lnTo>
                      <a:pt x="8100" y="15428"/>
                    </a:lnTo>
                    <a:lnTo>
                      <a:pt x="5940" y="15428"/>
                    </a:lnTo>
                    <a:close/>
                  </a:path>
                  <a:path w="21600" h="21600" extrusionOk="0">
                    <a:moveTo>
                      <a:pt x="8100" y="15428"/>
                    </a:moveTo>
                    <a:lnTo>
                      <a:pt x="8100" y="16971"/>
                    </a:lnTo>
                    <a:lnTo>
                      <a:pt x="10260" y="16971"/>
                    </a:lnTo>
                    <a:lnTo>
                      <a:pt x="10260" y="15428"/>
                    </a:lnTo>
                    <a:lnTo>
                      <a:pt x="8100" y="15428"/>
                    </a:lnTo>
                    <a:close/>
                  </a:path>
                  <a:path w="21600" h="21600" extrusionOk="0">
                    <a:moveTo>
                      <a:pt x="10260" y="15428"/>
                    </a:moveTo>
                    <a:lnTo>
                      <a:pt x="10260" y="16971"/>
                    </a:lnTo>
                    <a:lnTo>
                      <a:pt x="12419" y="16971"/>
                    </a:lnTo>
                    <a:lnTo>
                      <a:pt x="12419" y="15428"/>
                    </a:lnTo>
                    <a:lnTo>
                      <a:pt x="10260" y="15428"/>
                    </a:lnTo>
                    <a:close/>
                  </a:path>
                  <a:path w="21600" h="21600" extrusionOk="0">
                    <a:moveTo>
                      <a:pt x="12419" y="15428"/>
                    </a:moveTo>
                    <a:lnTo>
                      <a:pt x="12419" y="16971"/>
                    </a:lnTo>
                    <a:lnTo>
                      <a:pt x="14580" y="16971"/>
                    </a:lnTo>
                    <a:lnTo>
                      <a:pt x="14580" y="15428"/>
                    </a:lnTo>
                    <a:lnTo>
                      <a:pt x="12419" y="15428"/>
                    </a:lnTo>
                    <a:close/>
                  </a:path>
                  <a:path w="21600" h="21600" extrusionOk="0">
                    <a:moveTo>
                      <a:pt x="14580" y="15428"/>
                    </a:moveTo>
                    <a:lnTo>
                      <a:pt x="14580" y="16971"/>
                    </a:lnTo>
                    <a:lnTo>
                      <a:pt x="16740" y="16971"/>
                    </a:lnTo>
                    <a:lnTo>
                      <a:pt x="16740" y="15428"/>
                    </a:lnTo>
                    <a:lnTo>
                      <a:pt x="14580" y="15428"/>
                    </a:lnTo>
                    <a:close/>
                  </a:path>
                  <a:path w="21600" h="21600" extrusionOk="0">
                    <a:moveTo>
                      <a:pt x="16740" y="15428"/>
                    </a:moveTo>
                    <a:lnTo>
                      <a:pt x="16740" y="16971"/>
                    </a:lnTo>
                    <a:lnTo>
                      <a:pt x="18900" y="16971"/>
                    </a:lnTo>
                    <a:lnTo>
                      <a:pt x="18900" y="15428"/>
                    </a:lnTo>
                    <a:lnTo>
                      <a:pt x="16740" y="15428"/>
                    </a:lnTo>
                    <a:close/>
                  </a:path>
                  <a:path w="21600" h="21600" extrusionOk="0">
                    <a:moveTo>
                      <a:pt x="18900" y="15428"/>
                    </a:moveTo>
                    <a:lnTo>
                      <a:pt x="18900" y="16971"/>
                    </a:lnTo>
                    <a:lnTo>
                      <a:pt x="21060" y="16971"/>
                    </a:lnTo>
                    <a:lnTo>
                      <a:pt x="21060" y="15428"/>
                    </a:lnTo>
                    <a:lnTo>
                      <a:pt x="18900" y="15428"/>
                    </a:lnTo>
                    <a:close/>
                  </a:path>
                  <a:path w="21600" h="21600" extrusionOk="0">
                    <a:moveTo>
                      <a:pt x="540" y="16971"/>
                    </a:moveTo>
                    <a:lnTo>
                      <a:pt x="540" y="18514"/>
                    </a:lnTo>
                    <a:lnTo>
                      <a:pt x="2700" y="18514"/>
                    </a:lnTo>
                    <a:lnTo>
                      <a:pt x="2700" y="16971"/>
                    </a:lnTo>
                    <a:lnTo>
                      <a:pt x="540" y="16971"/>
                    </a:lnTo>
                    <a:close/>
                  </a:path>
                  <a:path w="21600" h="21600" extrusionOk="0">
                    <a:moveTo>
                      <a:pt x="2700" y="16971"/>
                    </a:moveTo>
                    <a:lnTo>
                      <a:pt x="2700" y="18514"/>
                    </a:lnTo>
                    <a:lnTo>
                      <a:pt x="4860" y="18514"/>
                    </a:lnTo>
                    <a:lnTo>
                      <a:pt x="4860" y="16971"/>
                    </a:lnTo>
                    <a:lnTo>
                      <a:pt x="2700" y="16971"/>
                    </a:lnTo>
                    <a:close/>
                  </a:path>
                  <a:path w="21600" h="21600" extrusionOk="0">
                    <a:moveTo>
                      <a:pt x="4860" y="16971"/>
                    </a:moveTo>
                    <a:lnTo>
                      <a:pt x="4860" y="18514"/>
                    </a:lnTo>
                    <a:lnTo>
                      <a:pt x="7020" y="18514"/>
                    </a:lnTo>
                    <a:lnTo>
                      <a:pt x="7020" y="16971"/>
                    </a:lnTo>
                    <a:lnTo>
                      <a:pt x="4860" y="16971"/>
                    </a:lnTo>
                    <a:close/>
                  </a:path>
                  <a:path w="21600" h="21600" extrusionOk="0">
                    <a:moveTo>
                      <a:pt x="7020" y="16971"/>
                    </a:moveTo>
                    <a:lnTo>
                      <a:pt x="7020" y="18514"/>
                    </a:lnTo>
                    <a:lnTo>
                      <a:pt x="9180" y="18514"/>
                    </a:lnTo>
                    <a:lnTo>
                      <a:pt x="9180" y="16971"/>
                    </a:lnTo>
                    <a:lnTo>
                      <a:pt x="7020" y="16971"/>
                    </a:lnTo>
                    <a:close/>
                  </a:path>
                  <a:path w="21600" h="21600" extrusionOk="0">
                    <a:moveTo>
                      <a:pt x="9180" y="16971"/>
                    </a:moveTo>
                    <a:lnTo>
                      <a:pt x="9180" y="18514"/>
                    </a:lnTo>
                    <a:lnTo>
                      <a:pt x="11340" y="18514"/>
                    </a:lnTo>
                    <a:lnTo>
                      <a:pt x="11340" y="16971"/>
                    </a:lnTo>
                    <a:lnTo>
                      <a:pt x="9180" y="16971"/>
                    </a:lnTo>
                    <a:close/>
                  </a:path>
                  <a:path w="21600" h="21600" extrusionOk="0">
                    <a:moveTo>
                      <a:pt x="11340" y="16971"/>
                    </a:moveTo>
                    <a:lnTo>
                      <a:pt x="11340" y="18514"/>
                    </a:lnTo>
                    <a:lnTo>
                      <a:pt x="13500" y="18514"/>
                    </a:lnTo>
                    <a:lnTo>
                      <a:pt x="13500" y="16971"/>
                    </a:lnTo>
                    <a:lnTo>
                      <a:pt x="11340" y="16971"/>
                    </a:lnTo>
                    <a:close/>
                  </a:path>
                  <a:path w="21600" h="21600" extrusionOk="0">
                    <a:moveTo>
                      <a:pt x="13500" y="16971"/>
                    </a:moveTo>
                    <a:lnTo>
                      <a:pt x="13500" y="18514"/>
                    </a:lnTo>
                    <a:lnTo>
                      <a:pt x="15660" y="18514"/>
                    </a:lnTo>
                    <a:lnTo>
                      <a:pt x="15660" y="16971"/>
                    </a:lnTo>
                    <a:lnTo>
                      <a:pt x="13500" y="16971"/>
                    </a:lnTo>
                    <a:close/>
                  </a:path>
                  <a:path w="21600" h="21600" extrusionOk="0">
                    <a:moveTo>
                      <a:pt x="15660" y="16971"/>
                    </a:moveTo>
                    <a:lnTo>
                      <a:pt x="15660" y="18514"/>
                    </a:lnTo>
                    <a:lnTo>
                      <a:pt x="17820" y="18514"/>
                    </a:lnTo>
                    <a:lnTo>
                      <a:pt x="17820" y="16971"/>
                    </a:lnTo>
                    <a:lnTo>
                      <a:pt x="15660" y="16971"/>
                    </a:lnTo>
                    <a:close/>
                  </a:path>
                  <a:path w="21600" h="21600" extrusionOk="0">
                    <a:moveTo>
                      <a:pt x="17820" y="16971"/>
                    </a:moveTo>
                    <a:lnTo>
                      <a:pt x="17820" y="18514"/>
                    </a:lnTo>
                    <a:lnTo>
                      <a:pt x="19980" y="18514"/>
                    </a:lnTo>
                    <a:lnTo>
                      <a:pt x="19980" y="16971"/>
                    </a:lnTo>
                    <a:lnTo>
                      <a:pt x="17820" y="16971"/>
                    </a:lnTo>
                    <a:close/>
                  </a:path>
                  <a:path w="21600" h="21600" extrusionOk="0">
                    <a:moveTo>
                      <a:pt x="1620" y="18514"/>
                    </a:moveTo>
                    <a:lnTo>
                      <a:pt x="1620" y="20057"/>
                    </a:lnTo>
                    <a:lnTo>
                      <a:pt x="3779" y="20057"/>
                    </a:lnTo>
                    <a:lnTo>
                      <a:pt x="3779" y="18514"/>
                    </a:lnTo>
                    <a:lnTo>
                      <a:pt x="1620" y="18514"/>
                    </a:lnTo>
                    <a:close/>
                  </a:path>
                  <a:path w="21600" h="21600" extrusionOk="0">
                    <a:moveTo>
                      <a:pt x="3779" y="18514"/>
                    </a:moveTo>
                    <a:lnTo>
                      <a:pt x="3779" y="20057"/>
                    </a:lnTo>
                    <a:lnTo>
                      <a:pt x="5940" y="20057"/>
                    </a:lnTo>
                    <a:lnTo>
                      <a:pt x="5940" y="18514"/>
                    </a:lnTo>
                    <a:lnTo>
                      <a:pt x="3779" y="18514"/>
                    </a:lnTo>
                    <a:close/>
                  </a:path>
                  <a:path w="21600" h="21600" extrusionOk="0">
                    <a:moveTo>
                      <a:pt x="5940" y="18514"/>
                    </a:moveTo>
                    <a:lnTo>
                      <a:pt x="5940" y="20057"/>
                    </a:lnTo>
                    <a:lnTo>
                      <a:pt x="8100" y="20057"/>
                    </a:lnTo>
                    <a:lnTo>
                      <a:pt x="8100" y="18514"/>
                    </a:lnTo>
                    <a:lnTo>
                      <a:pt x="5940" y="18514"/>
                    </a:lnTo>
                    <a:close/>
                  </a:path>
                  <a:path w="21600" h="21600" extrusionOk="0">
                    <a:moveTo>
                      <a:pt x="8100" y="18514"/>
                    </a:moveTo>
                    <a:lnTo>
                      <a:pt x="8100" y="20057"/>
                    </a:lnTo>
                    <a:lnTo>
                      <a:pt x="10260" y="20057"/>
                    </a:lnTo>
                    <a:lnTo>
                      <a:pt x="10260" y="18514"/>
                    </a:lnTo>
                    <a:lnTo>
                      <a:pt x="8100" y="18514"/>
                    </a:lnTo>
                    <a:close/>
                  </a:path>
                  <a:path w="21600" h="21600" extrusionOk="0">
                    <a:moveTo>
                      <a:pt x="10260" y="18514"/>
                    </a:moveTo>
                    <a:lnTo>
                      <a:pt x="10260" y="20057"/>
                    </a:lnTo>
                    <a:lnTo>
                      <a:pt x="12419" y="20057"/>
                    </a:lnTo>
                    <a:lnTo>
                      <a:pt x="12419" y="18514"/>
                    </a:lnTo>
                    <a:lnTo>
                      <a:pt x="10260" y="18514"/>
                    </a:lnTo>
                    <a:close/>
                  </a:path>
                  <a:path w="21600" h="21600" extrusionOk="0">
                    <a:moveTo>
                      <a:pt x="12419" y="18514"/>
                    </a:moveTo>
                    <a:lnTo>
                      <a:pt x="12419" y="20057"/>
                    </a:lnTo>
                    <a:lnTo>
                      <a:pt x="14580" y="20057"/>
                    </a:lnTo>
                    <a:lnTo>
                      <a:pt x="14580" y="18514"/>
                    </a:lnTo>
                    <a:lnTo>
                      <a:pt x="12419" y="18514"/>
                    </a:lnTo>
                    <a:close/>
                  </a:path>
                  <a:path w="21600" h="21600" extrusionOk="0">
                    <a:moveTo>
                      <a:pt x="14580" y="18514"/>
                    </a:moveTo>
                    <a:lnTo>
                      <a:pt x="14580" y="20057"/>
                    </a:lnTo>
                    <a:lnTo>
                      <a:pt x="16740" y="20057"/>
                    </a:lnTo>
                    <a:lnTo>
                      <a:pt x="16740" y="18514"/>
                    </a:lnTo>
                    <a:lnTo>
                      <a:pt x="14580" y="18514"/>
                    </a:lnTo>
                    <a:close/>
                  </a:path>
                  <a:path w="21600" h="21600" extrusionOk="0">
                    <a:moveTo>
                      <a:pt x="16740" y="18514"/>
                    </a:moveTo>
                    <a:lnTo>
                      <a:pt x="16740" y="20057"/>
                    </a:lnTo>
                    <a:lnTo>
                      <a:pt x="18900" y="20057"/>
                    </a:lnTo>
                    <a:lnTo>
                      <a:pt x="18900" y="18514"/>
                    </a:lnTo>
                    <a:lnTo>
                      <a:pt x="16740" y="18514"/>
                    </a:lnTo>
                    <a:close/>
                  </a:path>
                  <a:path w="21600" h="21600" extrusionOk="0">
                    <a:moveTo>
                      <a:pt x="18900" y="18514"/>
                    </a:moveTo>
                    <a:lnTo>
                      <a:pt x="18900" y="20057"/>
                    </a:lnTo>
                    <a:lnTo>
                      <a:pt x="21060" y="20057"/>
                    </a:lnTo>
                    <a:lnTo>
                      <a:pt x="21060" y="18514"/>
                    </a:lnTo>
                    <a:lnTo>
                      <a:pt x="18900" y="18514"/>
                    </a:lnTo>
                    <a:close/>
                  </a:path>
                  <a:path w="21600" h="21600" extrusionOk="0">
                    <a:moveTo>
                      <a:pt x="540" y="20057"/>
                    </a:moveTo>
                    <a:lnTo>
                      <a:pt x="540" y="21600"/>
                    </a:lnTo>
                    <a:lnTo>
                      <a:pt x="2700" y="21600"/>
                    </a:lnTo>
                    <a:lnTo>
                      <a:pt x="2700" y="20057"/>
                    </a:lnTo>
                    <a:lnTo>
                      <a:pt x="540" y="20057"/>
                    </a:lnTo>
                    <a:close/>
                  </a:path>
                  <a:path w="21600" h="21600" extrusionOk="0">
                    <a:moveTo>
                      <a:pt x="2700" y="20057"/>
                    </a:moveTo>
                    <a:lnTo>
                      <a:pt x="2700" y="21600"/>
                    </a:lnTo>
                    <a:lnTo>
                      <a:pt x="4860" y="21600"/>
                    </a:lnTo>
                    <a:lnTo>
                      <a:pt x="4860" y="20057"/>
                    </a:lnTo>
                    <a:lnTo>
                      <a:pt x="2700" y="20057"/>
                    </a:lnTo>
                    <a:close/>
                  </a:path>
                  <a:path w="21600" h="21600" extrusionOk="0">
                    <a:moveTo>
                      <a:pt x="4860" y="20057"/>
                    </a:moveTo>
                    <a:lnTo>
                      <a:pt x="4860" y="21600"/>
                    </a:lnTo>
                    <a:lnTo>
                      <a:pt x="7020" y="21600"/>
                    </a:lnTo>
                    <a:lnTo>
                      <a:pt x="7020" y="20057"/>
                    </a:lnTo>
                    <a:lnTo>
                      <a:pt x="4860" y="20057"/>
                    </a:lnTo>
                    <a:close/>
                  </a:path>
                  <a:path w="21600" h="21600" extrusionOk="0">
                    <a:moveTo>
                      <a:pt x="7020" y="20057"/>
                    </a:moveTo>
                    <a:lnTo>
                      <a:pt x="7020" y="21600"/>
                    </a:lnTo>
                    <a:lnTo>
                      <a:pt x="9180" y="21600"/>
                    </a:lnTo>
                    <a:lnTo>
                      <a:pt x="9180" y="20057"/>
                    </a:lnTo>
                    <a:lnTo>
                      <a:pt x="7020" y="20057"/>
                    </a:lnTo>
                    <a:close/>
                  </a:path>
                  <a:path w="21600" h="21600" extrusionOk="0">
                    <a:moveTo>
                      <a:pt x="9180" y="20057"/>
                    </a:moveTo>
                    <a:lnTo>
                      <a:pt x="9180" y="21600"/>
                    </a:lnTo>
                    <a:lnTo>
                      <a:pt x="11340" y="21600"/>
                    </a:lnTo>
                    <a:lnTo>
                      <a:pt x="11340" y="20057"/>
                    </a:lnTo>
                    <a:lnTo>
                      <a:pt x="9180" y="20057"/>
                    </a:lnTo>
                    <a:close/>
                  </a:path>
                  <a:path w="21600" h="21600" extrusionOk="0">
                    <a:moveTo>
                      <a:pt x="11340" y="20057"/>
                    </a:moveTo>
                    <a:lnTo>
                      <a:pt x="11340" y="21600"/>
                    </a:lnTo>
                    <a:lnTo>
                      <a:pt x="13500" y="21600"/>
                    </a:lnTo>
                    <a:lnTo>
                      <a:pt x="13500" y="20057"/>
                    </a:lnTo>
                    <a:lnTo>
                      <a:pt x="11340" y="20057"/>
                    </a:lnTo>
                    <a:close/>
                  </a:path>
                  <a:path w="21600" h="21600" extrusionOk="0">
                    <a:moveTo>
                      <a:pt x="13500" y="20057"/>
                    </a:moveTo>
                    <a:lnTo>
                      <a:pt x="13500" y="21600"/>
                    </a:lnTo>
                    <a:lnTo>
                      <a:pt x="15660" y="21600"/>
                    </a:lnTo>
                    <a:lnTo>
                      <a:pt x="15660" y="20057"/>
                    </a:lnTo>
                    <a:lnTo>
                      <a:pt x="13500" y="20057"/>
                    </a:lnTo>
                    <a:close/>
                  </a:path>
                  <a:path w="21600" h="21600" extrusionOk="0">
                    <a:moveTo>
                      <a:pt x="15660" y="20057"/>
                    </a:moveTo>
                    <a:lnTo>
                      <a:pt x="15660" y="21600"/>
                    </a:lnTo>
                    <a:lnTo>
                      <a:pt x="17820" y="21600"/>
                    </a:lnTo>
                    <a:lnTo>
                      <a:pt x="17820" y="20057"/>
                    </a:lnTo>
                    <a:lnTo>
                      <a:pt x="15660" y="20057"/>
                    </a:lnTo>
                    <a:close/>
                  </a:path>
                  <a:path w="21600" h="21600" extrusionOk="0">
                    <a:moveTo>
                      <a:pt x="17820" y="20057"/>
                    </a:moveTo>
                    <a:lnTo>
                      <a:pt x="17820" y="21600"/>
                    </a:lnTo>
                    <a:lnTo>
                      <a:pt x="19980" y="21600"/>
                    </a:lnTo>
                    <a:lnTo>
                      <a:pt x="19980" y="20057"/>
                    </a:lnTo>
                    <a:lnTo>
                      <a:pt x="17820" y="20057"/>
                    </a:lnTo>
                    <a:close/>
                  </a:path>
                  <a:path w="21600" h="21600" extrusionOk="0">
                    <a:moveTo>
                      <a:pt x="19980" y="4628"/>
                    </a:moveTo>
                    <a:lnTo>
                      <a:pt x="21060" y="4628"/>
                    </a:lnTo>
                    <a:lnTo>
                      <a:pt x="2106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990600" y="4498235"/>
                <a:ext cx="1614896" cy="571500"/>
                <a:chOff x="1371600" y="3200400"/>
                <a:chExt cx="4724400" cy="14478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3716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6482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095500" y="3771900"/>
                  <a:ext cx="32766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1372004" y="4267200"/>
                <a:ext cx="872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162784" y="5181600"/>
              <a:ext cx="2427912" cy="971294"/>
              <a:chOff x="1162784" y="5181600"/>
              <a:chExt cx="2427912" cy="971294"/>
            </a:xfrm>
          </p:grpSpPr>
          <p:sp>
            <p:nvSpPr>
              <p:cNvPr id="43" name="Firewall"/>
              <p:cNvSpPr>
                <a:spLocks noEditPoints="1" noChangeArrowheads="1"/>
              </p:cNvSpPr>
              <p:nvPr/>
            </p:nvSpPr>
            <p:spPr bwMode="auto">
              <a:xfrm>
                <a:off x="2623898" y="5181600"/>
                <a:ext cx="966798" cy="955972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060 w 21600"/>
                  <a:gd name="T7" fmla="*/ 10800 h 21600"/>
                  <a:gd name="T8" fmla="*/ 21060 w 21600"/>
                  <a:gd name="T9" fmla="*/ 21600 h 21600"/>
                  <a:gd name="T10" fmla="*/ 10800 w 21600"/>
                  <a:gd name="T11" fmla="*/ 21600 h 21600"/>
                  <a:gd name="T12" fmla="*/ 540 w 21600"/>
                  <a:gd name="T13" fmla="*/ 21600 h 21600"/>
                  <a:gd name="T14" fmla="*/ 54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32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540" y="4628"/>
                    </a:moveTo>
                    <a:lnTo>
                      <a:pt x="0" y="4628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628"/>
                    </a:lnTo>
                    <a:lnTo>
                      <a:pt x="21060" y="4628"/>
                    </a:lnTo>
                    <a:lnTo>
                      <a:pt x="21060" y="21600"/>
                    </a:lnTo>
                    <a:lnTo>
                      <a:pt x="540" y="21600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540" y="4628"/>
                    </a:moveTo>
                    <a:lnTo>
                      <a:pt x="540" y="6171"/>
                    </a:lnTo>
                    <a:lnTo>
                      <a:pt x="2700" y="6171"/>
                    </a:lnTo>
                    <a:lnTo>
                      <a:pt x="2700" y="4628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2700" y="4628"/>
                    </a:moveTo>
                    <a:lnTo>
                      <a:pt x="2700" y="6171"/>
                    </a:lnTo>
                    <a:lnTo>
                      <a:pt x="4860" y="6171"/>
                    </a:lnTo>
                    <a:lnTo>
                      <a:pt x="4860" y="4628"/>
                    </a:lnTo>
                    <a:lnTo>
                      <a:pt x="2700" y="4628"/>
                    </a:lnTo>
                    <a:close/>
                  </a:path>
                  <a:path w="21600" h="21600" extrusionOk="0">
                    <a:moveTo>
                      <a:pt x="4860" y="4628"/>
                    </a:moveTo>
                    <a:lnTo>
                      <a:pt x="4860" y="6171"/>
                    </a:lnTo>
                    <a:lnTo>
                      <a:pt x="7020" y="6171"/>
                    </a:lnTo>
                    <a:lnTo>
                      <a:pt x="7020" y="4628"/>
                    </a:lnTo>
                    <a:lnTo>
                      <a:pt x="4860" y="4628"/>
                    </a:lnTo>
                    <a:close/>
                  </a:path>
                  <a:path w="21600" h="21600" extrusionOk="0">
                    <a:moveTo>
                      <a:pt x="7020" y="4628"/>
                    </a:moveTo>
                    <a:lnTo>
                      <a:pt x="7020" y="6171"/>
                    </a:lnTo>
                    <a:lnTo>
                      <a:pt x="9180" y="6171"/>
                    </a:lnTo>
                    <a:lnTo>
                      <a:pt x="9180" y="4628"/>
                    </a:lnTo>
                    <a:lnTo>
                      <a:pt x="7020" y="4628"/>
                    </a:lnTo>
                    <a:close/>
                  </a:path>
                  <a:path w="21600" h="21600" extrusionOk="0">
                    <a:moveTo>
                      <a:pt x="9180" y="4628"/>
                    </a:moveTo>
                    <a:lnTo>
                      <a:pt x="9180" y="6171"/>
                    </a:lnTo>
                    <a:lnTo>
                      <a:pt x="11340" y="6171"/>
                    </a:lnTo>
                    <a:lnTo>
                      <a:pt x="11340" y="4628"/>
                    </a:lnTo>
                    <a:lnTo>
                      <a:pt x="9180" y="4628"/>
                    </a:lnTo>
                    <a:close/>
                  </a:path>
                  <a:path w="21600" h="21600" extrusionOk="0">
                    <a:moveTo>
                      <a:pt x="11340" y="4628"/>
                    </a:moveTo>
                    <a:lnTo>
                      <a:pt x="11340" y="6171"/>
                    </a:lnTo>
                    <a:lnTo>
                      <a:pt x="13500" y="6171"/>
                    </a:lnTo>
                    <a:lnTo>
                      <a:pt x="13500" y="4628"/>
                    </a:lnTo>
                    <a:lnTo>
                      <a:pt x="11340" y="4628"/>
                    </a:lnTo>
                    <a:close/>
                  </a:path>
                  <a:path w="21600" h="21600" extrusionOk="0">
                    <a:moveTo>
                      <a:pt x="13500" y="4628"/>
                    </a:moveTo>
                    <a:lnTo>
                      <a:pt x="13500" y="6171"/>
                    </a:lnTo>
                    <a:lnTo>
                      <a:pt x="15660" y="6171"/>
                    </a:lnTo>
                    <a:lnTo>
                      <a:pt x="15660" y="4628"/>
                    </a:lnTo>
                    <a:lnTo>
                      <a:pt x="13500" y="4628"/>
                    </a:lnTo>
                    <a:close/>
                  </a:path>
                  <a:path w="21600" h="21600" extrusionOk="0">
                    <a:moveTo>
                      <a:pt x="15660" y="4628"/>
                    </a:moveTo>
                    <a:lnTo>
                      <a:pt x="15660" y="6171"/>
                    </a:lnTo>
                    <a:lnTo>
                      <a:pt x="17820" y="6171"/>
                    </a:lnTo>
                    <a:lnTo>
                      <a:pt x="17820" y="4628"/>
                    </a:lnTo>
                    <a:lnTo>
                      <a:pt x="15660" y="4628"/>
                    </a:lnTo>
                    <a:close/>
                  </a:path>
                  <a:path w="21600" h="21600" extrusionOk="0">
                    <a:moveTo>
                      <a:pt x="17820" y="4628"/>
                    </a:moveTo>
                    <a:lnTo>
                      <a:pt x="1782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lnTo>
                      <a:pt x="17820" y="4628"/>
                    </a:lnTo>
                    <a:close/>
                  </a:path>
                  <a:path w="21600" h="21600" extrusionOk="0">
                    <a:moveTo>
                      <a:pt x="1620" y="6171"/>
                    </a:moveTo>
                    <a:lnTo>
                      <a:pt x="1620" y="7714"/>
                    </a:lnTo>
                    <a:lnTo>
                      <a:pt x="3779" y="7714"/>
                    </a:lnTo>
                    <a:lnTo>
                      <a:pt x="3779" y="6171"/>
                    </a:lnTo>
                    <a:lnTo>
                      <a:pt x="1620" y="6171"/>
                    </a:lnTo>
                    <a:close/>
                  </a:path>
                  <a:path w="21600" h="21600" extrusionOk="0">
                    <a:moveTo>
                      <a:pt x="3779" y="6171"/>
                    </a:moveTo>
                    <a:lnTo>
                      <a:pt x="3779" y="7714"/>
                    </a:lnTo>
                    <a:lnTo>
                      <a:pt x="5940" y="7714"/>
                    </a:lnTo>
                    <a:lnTo>
                      <a:pt x="5940" y="6171"/>
                    </a:lnTo>
                    <a:lnTo>
                      <a:pt x="3779" y="6171"/>
                    </a:lnTo>
                    <a:close/>
                  </a:path>
                  <a:path w="21600" h="21600" extrusionOk="0">
                    <a:moveTo>
                      <a:pt x="5940" y="6171"/>
                    </a:moveTo>
                    <a:lnTo>
                      <a:pt x="5940" y="7714"/>
                    </a:lnTo>
                    <a:lnTo>
                      <a:pt x="8100" y="7714"/>
                    </a:lnTo>
                    <a:lnTo>
                      <a:pt x="8100" y="6171"/>
                    </a:lnTo>
                    <a:lnTo>
                      <a:pt x="5940" y="6171"/>
                    </a:lnTo>
                    <a:close/>
                  </a:path>
                  <a:path w="21600" h="21600" extrusionOk="0">
                    <a:moveTo>
                      <a:pt x="8100" y="6171"/>
                    </a:moveTo>
                    <a:lnTo>
                      <a:pt x="8100" y="7714"/>
                    </a:lnTo>
                    <a:lnTo>
                      <a:pt x="10260" y="7714"/>
                    </a:lnTo>
                    <a:lnTo>
                      <a:pt x="10260" y="6171"/>
                    </a:lnTo>
                    <a:lnTo>
                      <a:pt x="8100" y="6171"/>
                    </a:lnTo>
                    <a:close/>
                  </a:path>
                  <a:path w="21600" h="21600" extrusionOk="0">
                    <a:moveTo>
                      <a:pt x="10260" y="6171"/>
                    </a:moveTo>
                    <a:lnTo>
                      <a:pt x="10260" y="7714"/>
                    </a:lnTo>
                    <a:lnTo>
                      <a:pt x="12419" y="7714"/>
                    </a:lnTo>
                    <a:lnTo>
                      <a:pt x="12419" y="6171"/>
                    </a:lnTo>
                    <a:lnTo>
                      <a:pt x="10260" y="6171"/>
                    </a:lnTo>
                    <a:close/>
                  </a:path>
                  <a:path w="21600" h="21600" extrusionOk="0">
                    <a:moveTo>
                      <a:pt x="12419" y="6171"/>
                    </a:moveTo>
                    <a:lnTo>
                      <a:pt x="12419" y="7714"/>
                    </a:lnTo>
                    <a:lnTo>
                      <a:pt x="14580" y="7714"/>
                    </a:lnTo>
                    <a:lnTo>
                      <a:pt x="14580" y="6171"/>
                    </a:lnTo>
                    <a:lnTo>
                      <a:pt x="12419" y="6171"/>
                    </a:lnTo>
                    <a:close/>
                  </a:path>
                  <a:path w="21600" h="21600" extrusionOk="0">
                    <a:moveTo>
                      <a:pt x="14580" y="6171"/>
                    </a:moveTo>
                    <a:lnTo>
                      <a:pt x="14580" y="7714"/>
                    </a:lnTo>
                    <a:lnTo>
                      <a:pt x="16740" y="7714"/>
                    </a:lnTo>
                    <a:lnTo>
                      <a:pt x="16740" y="6171"/>
                    </a:lnTo>
                    <a:lnTo>
                      <a:pt x="14580" y="6171"/>
                    </a:lnTo>
                    <a:close/>
                  </a:path>
                  <a:path w="21600" h="21600" extrusionOk="0">
                    <a:moveTo>
                      <a:pt x="16740" y="6171"/>
                    </a:moveTo>
                    <a:lnTo>
                      <a:pt x="16740" y="7714"/>
                    </a:lnTo>
                    <a:lnTo>
                      <a:pt x="18900" y="7714"/>
                    </a:lnTo>
                    <a:lnTo>
                      <a:pt x="18900" y="6171"/>
                    </a:lnTo>
                    <a:lnTo>
                      <a:pt x="16740" y="6171"/>
                    </a:lnTo>
                    <a:close/>
                  </a:path>
                  <a:path w="21600" h="21600" extrusionOk="0">
                    <a:moveTo>
                      <a:pt x="18900" y="6171"/>
                    </a:moveTo>
                    <a:lnTo>
                      <a:pt x="18900" y="7714"/>
                    </a:lnTo>
                    <a:lnTo>
                      <a:pt x="21060" y="7714"/>
                    </a:lnTo>
                    <a:lnTo>
                      <a:pt x="21060" y="6171"/>
                    </a:lnTo>
                    <a:lnTo>
                      <a:pt x="18900" y="6171"/>
                    </a:lnTo>
                    <a:close/>
                  </a:path>
                  <a:path w="21600" h="21600" extrusionOk="0">
                    <a:moveTo>
                      <a:pt x="540" y="7714"/>
                    </a:moveTo>
                    <a:lnTo>
                      <a:pt x="540" y="9257"/>
                    </a:lnTo>
                    <a:lnTo>
                      <a:pt x="2700" y="9257"/>
                    </a:lnTo>
                    <a:lnTo>
                      <a:pt x="2700" y="7714"/>
                    </a:lnTo>
                    <a:lnTo>
                      <a:pt x="540" y="7714"/>
                    </a:lnTo>
                    <a:close/>
                  </a:path>
                  <a:path w="21600" h="21600" extrusionOk="0">
                    <a:moveTo>
                      <a:pt x="2700" y="7714"/>
                    </a:moveTo>
                    <a:lnTo>
                      <a:pt x="2700" y="9257"/>
                    </a:lnTo>
                    <a:lnTo>
                      <a:pt x="4860" y="9257"/>
                    </a:lnTo>
                    <a:lnTo>
                      <a:pt x="4860" y="7714"/>
                    </a:lnTo>
                    <a:lnTo>
                      <a:pt x="2700" y="7714"/>
                    </a:lnTo>
                    <a:close/>
                  </a:path>
                  <a:path w="21600" h="21600" extrusionOk="0">
                    <a:moveTo>
                      <a:pt x="4860" y="7714"/>
                    </a:moveTo>
                    <a:lnTo>
                      <a:pt x="4860" y="9257"/>
                    </a:lnTo>
                    <a:lnTo>
                      <a:pt x="7020" y="9257"/>
                    </a:lnTo>
                    <a:lnTo>
                      <a:pt x="7020" y="7714"/>
                    </a:lnTo>
                    <a:lnTo>
                      <a:pt x="4860" y="7714"/>
                    </a:lnTo>
                    <a:close/>
                  </a:path>
                  <a:path w="21600" h="21600" extrusionOk="0">
                    <a:moveTo>
                      <a:pt x="7020" y="7714"/>
                    </a:moveTo>
                    <a:lnTo>
                      <a:pt x="7020" y="9257"/>
                    </a:lnTo>
                    <a:lnTo>
                      <a:pt x="9180" y="9257"/>
                    </a:lnTo>
                    <a:lnTo>
                      <a:pt x="9180" y="7714"/>
                    </a:lnTo>
                    <a:lnTo>
                      <a:pt x="7020" y="7714"/>
                    </a:lnTo>
                    <a:close/>
                  </a:path>
                  <a:path w="21600" h="21600" extrusionOk="0">
                    <a:moveTo>
                      <a:pt x="9180" y="7714"/>
                    </a:moveTo>
                    <a:lnTo>
                      <a:pt x="9180" y="9257"/>
                    </a:lnTo>
                    <a:lnTo>
                      <a:pt x="11340" y="9257"/>
                    </a:lnTo>
                    <a:lnTo>
                      <a:pt x="11340" y="7714"/>
                    </a:lnTo>
                    <a:lnTo>
                      <a:pt x="9180" y="7714"/>
                    </a:lnTo>
                    <a:close/>
                  </a:path>
                  <a:path w="21600" h="21600" extrusionOk="0">
                    <a:moveTo>
                      <a:pt x="11340" y="7714"/>
                    </a:moveTo>
                    <a:lnTo>
                      <a:pt x="11340" y="9257"/>
                    </a:lnTo>
                    <a:lnTo>
                      <a:pt x="13500" y="9257"/>
                    </a:lnTo>
                    <a:lnTo>
                      <a:pt x="13500" y="7714"/>
                    </a:lnTo>
                    <a:lnTo>
                      <a:pt x="11340" y="7714"/>
                    </a:lnTo>
                    <a:close/>
                  </a:path>
                  <a:path w="21600" h="21600" extrusionOk="0">
                    <a:moveTo>
                      <a:pt x="13500" y="7714"/>
                    </a:moveTo>
                    <a:lnTo>
                      <a:pt x="13500" y="9257"/>
                    </a:lnTo>
                    <a:lnTo>
                      <a:pt x="15660" y="9257"/>
                    </a:lnTo>
                    <a:lnTo>
                      <a:pt x="15660" y="7714"/>
                    </a:lnTo>
                    <a:lnTo>
                      <a:pt x="13500" y="7714"/>
                    </a:lnTo>
                    <a:close/>
                  </a:path>
                  <a:path w="21600" h="21600" extrusionOk="0">
                    <a:moveTo>
                      <a:pt x="15660" y="7714"/>
                    </a:moveTo>
                    <a:lnTo>
                      <a:pt x="15660" y="9257"/>
                    </a:lnTo>
                    <a:lnTo>
                      <a:pt x="17820" y="9257"/>
                    </a:lnTo>
                    <a:lnTo>
                      <a:pt x="17820" y="7714"/>
                    </a:lnTo>
                    <a:lnTo>
                      <a:pt x="15660" y="7714"/>
                    </a:lnTo>
                    <a:close/>
                  </a:path>
                  <a:path w="21600" h="21600" extrusionOk="0">
                    <a:moveTo>
                      <a:pt x="17820" y="7714"/>
                    </a:moveTo>
                    <a:lnTo>
                      <a:pt x="17820" y="9257"/>
                    </a:lnTo>
                    <a:lnTo>
                      <a:pt x="19980" y="9257"/>
                    </a:lnTo>
                    <a:lnTo>
                      <a:pt x="19980" y="7714"/>
                    </a:lnTo>
                    <a:lnTo>
                      <a:pt x="17820" y="7714"/>
                    </a:lnTo>
                    <a:close/>
                  </a:path>
                  <a:path w="21600" h="21600" extrusionOk="0">
                    <a:moveTo>
                      <a:pt x="1620" y="9257"/>
                    </a:moveTo>
                    <a:lnTo>
                      <a:pt x="1620" y="10800"/>
                    </a:lnTo>
                    <a:lnTo>
                      <a:pt x="3779" y="10800"/>
                    </a:lnTo>
                    <a:lnTo>
                      <a:pt x="3779" y="9257"/>
                    </a:lnTo>
                    <a:lnTo>
                      <a:pt x="1620" y="9257"/>
                    </a:lnTo>
                    <a:close/>
                  </a:path>
                  <a:path w="21600" h="21600" extrusionOk="0">
                    <a:moveTo>
                      <a:pt x="3779" y="9257"/>
                    </a:moveTo>
                    <a:lnTo>
                      <a:pt x="3779" y="10800"/>
                    </a:lnTo>
                    <a:lnTo>
                      <a:pt x="5940" y="10800"/>
                    </a:lnTo>
                    <a:lnTo>
                      <a:pt x="5940" y="9257"/>
                    </a:lnTo>
                    <a:lnTo>
                      <a:pt x="3779" y="9257"/>
                    </a:lnTo>
                    <a:close/>
                  </a:path>
                  <a:path w="21600" h="21600" extrusionOk="0">
                    <a:moveTo>
                      <a:pt x="5940" y="9257"/>
                    </a:moveTo>
                    <a:lnTo>
                      <a:pt x="5940" y="10800"/>
                    </a:lnTo>
                    <a:lnTo>
                      <a:pt x="8100" y="10800"/>
                    </a:lnTo>
                    <a:lnTo>
                      <a:pt x="8100" y="9257"/>
                    </a:lnTo>
                    <a:lnTo>
                      <a:pt x="5940" y="9257"/>
                    </a:lnTo>
                    <a:close/>
                  </a:path>
                  <a:path w="21600" h="21600" extrusionOk="0">
                    <a:moveTo>
                      <a:pt x="8100" y="9257"/>
                    </a:moveTo>
                    <a:lnTo>
                      <a:pt x="8100" y="10800"/>
                    </a:lnTo>
                    <a:lnTo>
                      <a:pt x="10260" y="10800"/>
                    </a:lnTo>
                    <a:lnTo>
                      <a:pt x="10260" y="9257"/>
                    </a:lnTo>
                    <a:lnTo>
                      <a:pt x="8100" y="9257"/>
                    </a:lnTo>
                    <a:close/>
                  </a:path>
                  <a:path w="21600" h="21600" extrusionOk="0">
                    <a:moveTo>
                      <a:pt x="10260" y="9257"/>
                    </a:moveTo>
                    <a:lnTo>
                      <a:pt x="10260" y="10800"/>
                    </a:lnTo>
                    <a:lnTo>
                      <a:pt x="12419" y="10800"/>
                    </a:lnTo>
                    <a:lnTo>
                      <a:pt x="12419" y="9257"/>
                    </a:lnTo>
                    <a:lnTo>
                      <a:pt x="10260" y="9257"/>
                    </a:lnTo>
                    <a:close/>
                  </a:path>
                  <a:path w="21600" h="21600" extrusionOk="0">
                    <a:moveTo>
                      <a:pt x="12419" y="9257"/>
                    </a:moveTo>
                    <a:lnTo>
                      <a:pt x="12419" y="10800"/>
                    </a:lnTo>
                    <a:lnTo>
                      <a:pt x="14580" y="10800"/>
                    </a:lnTo>
                    <a:lnTo>
                      <a:pt x="14580" y="9257"/>
                    </a:lnTo>
                    <a:lnTo>
                      <a:pt x="12419" y="9257"/>
                    </a:lnTo>
                    <a:close/>
                  </a:path>
                  <a:path w="21600" h="21600" extrusionOk="0">
                    <a:moveTo>
                      <a:pt x="14580" y="9257"/>
                    </a:moveTo>
                    <a:lnTo>
                      <a:pt x="14580" y="10800"/>
                    </a:lnTo>
                    <a:lnTo>
                      <a:pt x="16740" y="10800"/>
                    </a:lnTo>
                    <a:lnTo>
                      <a:pt x="16740" y="9257"/>
                    </a:lnTo>
                    <a:lnTo>
                      <a:pt x="14580" y="9257"/>
                    </a:lnTo>
                    <a:close/>
                  </a:path>
                  <a:path w="21600" h="21600" extrusionOk="0">
                    <a:moveTo>
                      <a:pt x="16740" y="9257"/>
                    </a:moveTo>
                    <a:lnTo>
                      <a:pt x="16740" y="10800"/>
                    </a:lnTo>
                    <a:lnTo>
                      <a:pt x="18900" y="10800"/>
                    </a:lnTo>
                    <a:lnTo>
                      <a:pt x="18900" y="9257"/>
                    </a:lnTo>
                    <a:lnTo>
                      <a:pt x="16740" y="9257"/>
                    </a:lnTo>
                    <a:close/>
                  </a:path>
                  <a:path w="21600" h="21600" extrusionOk="0">
                    <a:moveTo>
                      <a:pt x="18900" y="9257"/>
                    </a:moveTo>
                    <a:lnTo>
                      <a:pt x="18900" y="10800"/>
                    </a:lnTo>
                    <a:lnTo>
                      <a:pt x="21060" y="10800"/>
                    </a:lnTo>
                    <a:lnTo>
                      <a:pt x="21060" y="9257"/>
                    </a:lnTo>
                    <a:lnTo>
                      <a:pt x="18900" y="9257"/>
                    </a:lnTo>
                    <a:close/>
                  </a:path>
                  <a:path w="21600" h="21600" extrusionOk="0">
                    <a:moveTo>
                      <a:pt x="540" y="10800"/>
                    </a:moveTo>
                    <a:lnTo>
                      <a:pt x="540" y="12342"/>
                    </a:lnTo>
                    <a:lnTo>
                      <a:pt x="2700" y="12342"/>
                    </a:lnTo>
                    <a:lnTo>
                      <a:pt x="2700" y="10800"/>
                    </a:lnTo>
                    <a:lnTo>
                      <a:pt x="540" y="10800"/>
                    </a:lnTo>
                    <a:close/>
                  </a:path>
                  <a:path w="21600" h="21600" extrusionOk="0">
                    <a:moveTo>
                      <a:pt x="2700" y="10800"/>
                    </a:moveTo>
                    <a:lnTo>
                      <a:pt x="2700" y="12342"/>
                    </a:lnTo>
                    <a:lnTo>
                      <a:pt x="4860" y="12342"/>
                    </a:lnTo>
                    <a:lnTo>
                      <a:pt x="4860" y="10800"/>
                    </a:lnTo>
                    <a:lnTo>
                      <a:pt x="2700" y="10800"/>
                    </a:lnTo>
                    <a:close/>
                  </a:path>
                  <a:path w="21600" h="21600" extrusionOk="0">
                    <a:moveTo>
                      <a:pt x="4860" y="10800"/>
                    </a:moveTo>
                    <a:lnTo>
                      <a:pt x="4860" y="12342"/>
                    </a:lnTo>
                    <a:lnTo>
                      <a:pt x="7020" y="12342"/>
                    </a:lnTo>
                    <a:lnTo>
                      <a:pt x="7020" y="10800"/>
                    </a:lnTo>
                    <a:lnTo>
                      <a:pt x="4860" y="10800"/>
                    </a:lnTo>
                    <a:close/>
                  </a:path>
                  <a:path w="21600" h="21600" extrusionOk="0">
                    <a:moveTo>
                      <a:pt x="7020" y="10800"/>
                    </a:moveTo>
                    <a:lnTo>
                      <a:pt x="7020" y="12342"/>
                    </a:lnTo>
                    <a:lnTo>
                      <a:pt x="9180" y="12342"/>
                    </a:lnTo>
                    <a:lnTo>
                      <a:pt x="9180" y="10800"/>
                    </a:lnTo>
                    <a:lnTo>
                      <a:pt x="7020" y="10800"/>
                    </a:lnTo>
                    <a:close/>
                  </a:path>
                  <a:path w="21600" h="21600" extrusionOk="0">
                    <a:moveTo>
                      <a:pt x="9180" y="10800"/>
                    </a:moveTo>
                    <a:lnTo>
                      <a:pt x="9180" y="12342"/>
                    </a:lnTo>
                    <a:lnTo>
                      <a:pt x="11340" y="12342"/>
                    </a:lnTo>
                    <a:lnTo>
                      <a:pt x="11340" y="10800"/>
                    </a:lnTo>
                    <a:lnTo>
                      <a:pt x="9180" y="10800"/>
                    </a:lnTo>
                    <a:close/>
                  </a:path>
                  <a:path w="21600" h="21600" extrusionOk="0">
                    <a:moveTo>
                      <a:pt x="11340" y="10800"/>
                    </a:moveTo>
                    <a:lnTo>
                      <a:pt x="11340" y="12342"/>
                    </a:lnTo>
                    <a:lnTo>
                      <a:pt x="13500" y="12342"/>
                    </a:lnTo>
                    <a:lnTo>
                      <a:pt x="13500" y="10800"/>
                    </a:lnTo>
                    <a:lnTo>
                      <a:pt x="11340" y="10800"/>
                    </a:lnTo>
                    <a:close/>
                  </a:path>
                  <a:path w="21600" h="21600" extrusionOk="0">
                    <a:moveTo>
                      <a:pt x="13500" y="10800"/>
                    </a:moveTo>
                    <a:lnTo>
                      <a:pt x="13500" y="12342"/>
                    </a:lnTo>
                    <a:lnTo>
                      <a:pt x="15660" y="12342"/>
                    </a:lnTo>
                    <a:lnTo>
                      <a:pt x="15660" y="10800"/>
                    </a:lnTo>
                    <a:lnTo>
                      <a:pt x="13500" y="10800"/>
                    </a:lnTo>
                    <a:close/>
                  </a:path>
                  <a:path w="21600" h="21600" extrusionOk="0">
                    <a:moveTo>
                      <a:pt x="15660" y="10800"/>
                    </a:moveTo>
                    <a:lnTo>
                      <a:pt x="15660" y="12342"/>
                    </a:lnTo>
                    <a:lnTo>
                      <a:pt x="17820" y="12342"/>
                    </a:lnTo>
                    <a:lnTo>
                      <a:pt x="17820" y="10800"/>
                    </a:lnTo>
                    <a:lnTo>
                      <a:pt x="15660" y="10800"/>
                    </a:lnTo>
                    <a:close/>
                  </a:path>
                  <a:path w="21600" h="21600" extrusionOk="0">
                    <a:moveTo>
                      <a:pt x="17820" y="10800"/>
                    </a:moveTo>
                    <a:lnTo>
                      <a:pt x="17820" y="12342"/>
                    </a:lnTo>
                    <a:lnTo>
                      <a:pt x="19980" y="12342"/>
                    </a:lnTo>
                    <a:lnTo>
                      <a:pt x="19980" y="10800"/>
                    </a:lnTo>
                    <a:lnTo>
                      <a:pt x="17820" y="10800"/>
                    </a:lnTo>
                    <a:close/>
                  </a:path>
                  <a:path w="21600" h="21600" extrusionOk="0">
                    <a:moveTo>
                      <a:pt x="1620" y="12342"/>
                    </a:moveTo>
                    <a:lnTo>
                      <a:pt x="1620" y="13885"/>
                    </a:lnTo>
                    <a:lnTo>
                      <a:pt x="3779" y="13885"/>
                    </a:lnTo>
                    <a:lnTo>
                      <a:pt x="3779" y="12342"/>
                    </a:lnTo>
                    <a:lnTo>
                      <a:pt x="1620" y="12342"/>
                    </a:lnTo>
                    <a:close/>
                  </a:path>
                  <a:path w="21600" h="21600" extrusionOk="0">
                    <a:moveTo>
                      <a:pt x="3779" y="12342"/>
                    </a:moveTo>
                    <a:lnTo>
                      <a:pt x="3779" y="13885"/>
                    </a:lnTo>
                    <a:lnTo>
                      <a:pt x="5940" y="13885"/>
                    </a:lnTo>
                    <a:lnTo>
                      <a:pt x="5940" y="12342"/>
                    </a:lnTo>
                    <a:lnTo>
                      <a:pt x="3779" y="12342"/>
                    </a:lnTo>
                    <a:close/>
                  </a:path>
                  <a:path w="21600" h="21600" extrusionOk="0">
                    <a:moveTo>
                      <a:pt x="5940" y="12342"/>
                    </a:moveTo>
                    <a:lnTo>
                      <a:pt x="5940" y="13885"/>
                    </a:lnTo>
                    <a:lnTo>
                      <a:pt x="8100" y="13885"/>
                    </a:lnTo>
                    <a:lnTo>
                      <a:pt x="8100" y="12342"/>
                    </a:lnTo>
                    <a:lnTo>
                      <a:pt x="5940" y="12342"/>
                    </a:lnTo>
                    <a:close/>
                  </a:path>
                  <a:path w="21600" h="21600" extrusionOk="0">
                    <a:moveTo>
                      <a:pt x="8100" y="12342"/>
                    </a:moveTo>
                    <a:lnTo>
                      <a:pt x="8100" y="13885"/>
                    </a:lnTo>
                    <a:lnTo>
                      <a:pt x="10260" y="13885"/>
                    </a:lnTo>
                    <a:lnTo>
                      <a:pt x="10260" y="12342"/>
                    </a:lnTo>
                    <a:lnTo>
                      <a:pt x="8100" y="12342"/>
                    </a:lnTo>
                    <a:close/>
                  </a:path>
                  <a:path w="21600" h="21600" extrusionOk="0">
                    <a:moveTo>
                      <a:pt x="10260" y="12342"/>
                    </a:moveTo>
                    <a:lnTo>
                      <a:pt x="10260" y="13885"/>
                    </a:lnTo>
                    <a:lnTo>
                      <a:pt x="12419" y="13885"/>
                    </a:lnTo>
                    <a:lnTo>
                      <a:pt x="12419" y="12342"/>
                    </a:lnTo>
                    <a:lnTo>
                      <a:pt x="10260" y="12342"/>
                    </a:lnTo>
                    <a:close/>
                  </a:path>
                  <a:path w="21600" h="21600" extrusionOk="0">
                    <a:moveTo>
                      <a:pt x="12419" y="12342"/>
                    </a:moveTo>
                    <a:lnTo>
                      <a:pt x="12419" y="13885"/>
                    </a:lnTo>
                    <a:lnTo>
                      <a:pt x="14580" y="13885"/>
                    </a:lnTo>
                    <a:lnTo>
                      <a:pt x="14580" y="12342"/>
                    </a:lnTo>
                    <a:lnTo>
                      <a:pt x="12419" y="12342"/>
                    </a:lnTo>
                    <a:close/>
                  </a:path>
                  <a:path w="21600" h="21600" extrusionOk="0">
                    <a:moveTo>
                      <a:pt x="14580" y="12342"/>
                    </a:moveTo>
                    <a:lnTo>
                      <a:pt x="14580" y="13885"/>
                    </a:lnTo>
                    <a:lnTo>
                      <a:pt x="16740" y="13885"/>
                    </a:lnTo>
                    <a:lnTo>
                      <a:pt x="16740" y="12342"/>
                    </a:lnTo>
                    <a:lnTo>
                      <a:pt x="14580" y="12342"/>
                    </a:lnTo>
                    <a:close/>
                  </a:path>
                  <a:path w="21600" h="21600" extrusionOk="0">
                    <a:moveTo>
                      <a:pt x="16740" y="12342"/>
                    </a:moveTo>
                    <a:lnTo>
                      <a:pt x="16740" y="13885"/>
                    </a:lnTo>
                    <a:lnTo>
                      <a:pt x="18900" y="13885"/>
                    </a:lnTo>
                    <a:lnTo>
                      <a:pt x="18900" y="12342"/>
                    </a:lnTo>
                    <a:lnTo>
                      <a:pt x="16740" y="12342"/>
                    </a:lnTo>
                    <a:close/>
                  </a:path>
                  <a:path w="21600" h="21600" extrusionOk="0">
                    <a:moveTo>
                      <a:pt x="18900" y="12342"/>
                    </a:moveTo>
                    <a:lnTo>
                      <a:pt x="18900" y="13885"/>
                    </a:lnTo>
                    <a:lnTo>
                      <a:pt x="21060" y="13885"/>
                    </a:lnTo>
                    <a:lnTo>
                      <a:pt x="21060" y="12342"/>
                    </a:lnTo>
                    <a:lnTo>
                      <a:pt x="18900" y="12342"/>
                    </a:lnTo>
                    <a:close/>
                  </a:path>
                  <a:path w="21600" h="21600" extrusionOk="0">
                    <a:moveTo>
                      <a:pt x="540" y="13885"/>
                    </a:moveTo>
                    <a:lnTo>
                      <a:pt x="540" y="15428"/>
                    </a:lnTo>
                    <a:lnTo>
                      <a:pt x="2700" y="15428"/>
                    </a:lnTo>
                    <a:lnTo>
                      <a:pt x="2700" y="13885"/>
                    </a:lnTo>
                    <a:lnTo>
                      <a:pt x="540" y="13885"/>
                    </a:lnTo>
                    <a:close/>
                  </a:path>
                  <a:path w="21600" h="21600" extrusionOk="0">
                    <a:moveTo>
                      <a:pt x="2700" y="13885"/>
                    </a:moveTo>
                    <a:lnTo>
                      <a:pt x="2700" y="15428"/>
                    </a:lnTo>
                    <a:lnTo>
                      <a:pt x="4860" y="15428"/>
                    </a:lnTo>
                    <a:lnTo>
                      <a:pt x="4860" y="13885"/>
                    </a:lnTo>
                    <a:lnTo>
                      <a:pt x="2700" y="13885"/>
                    </a:lnTo>
                    <a:close/>
                  </a:path>
                  <a:path w="21600" h="21600" extrusionOk="0">
                    <a:moveTo>
                      <a:pt x="4860" y="13885"/>
                    </a:moveTo>
                    <a:lnTo>
                      <a:pt x="4860" y="15428"/>
                    </a:lnTo>
                    <a:lnTo>
                      <a:pt x="7020" y="15428"/>
                    </a:lnTo>
                    <a:lnTo>
                      <a:pt x="7020" y="13885"/>
                    </a:lnTo>
                    <a:lnTo>
                      <a:pt x="4860" y="13885"/>
                    </a:lnTo>
                    <a:close/>
                  </a:path>
                  <a:path w="21600" h="21600" extrusionOk="0">
                    <a:moveTo>
                      <a:pt x="7020" y="13885"/>
                    </a:moveTo>
                    <a:lnTo>
                      <a:pt x="7020" y="15428"/>
                    </a:lnTo>
                    <a:lnTo>
                      <a:pt x="9180" y="15428"/>
                    </a:lnTo>
                    <a:lnTo>
                      <a:pt x="9180" y="13885"/>
                    </a:lnTo>
                    <a:lnTo>
                      <a:pt x="7020" y="13885"/>
                    </a:lnTo>
                    <a:close/>
                  </a:path>
                  <a:path w="21600" h="21600" extrusionOk="0">
                    <a:moveTo>
                      <a:pt x="9180" y="13885"/>
                    </a:moveTo>
                    <a:lnTo>
                      <a:pt x="9180" y="15428"/>
                    </a:lnTo>
                    <a:lnTo>
                      <a:pt x="11340" y="15428"/>
                    </a:lnTo>
                    <a:lnTo>
                      <a:pt x="11340" y="13885"/>
                    </a:lnTo>
                    <a:lnTo>
                      <a:pt x="9180" y="13885"/>
                    </a:lnTo>
                    <a:close/>
                  </a:path>
                  <a:path w="21600" h="21600" extrusionOk="0">
                    <a:moveTo>
                      <a:pt x="11340" y="13885"/>
                    </a:moveTo>
                    <a:lnTo>
                      <a:pt x="11340" y="15428"/>
                    </a:lnTo>
                    <a:lnTo>
                      <a:pt x="13500" y="15428"/>
                    </a:lnTo>
                    <a:lnTo>
                      <a:pt x="13500" y="13885"/>
                    </a:lnTo>
                    <a:lnTo>
                      <a:pt x="11340" y="13885"/>
                    </a:lnTo>
                    <a:close/>
                  </a:path>
                  <a:path w="21600" h="21600" extrusionOk="0">
                    <a:moveTo>
                      <a:pt x="13500" y="13885"/>
                    </a:moveTo>
                    <a:lnTo>
                      <a:pt x="13500" y="15428"/>
                    </a:lnTo>
                    <a:lnTo>
                      <a:pt x="15660" y="15428"/>
                    </a:lnTo>
                    <a:lnTo>
                      <a:pt x="15660" y="13885"/>
                    </a:lnTo>
                    <a:lnTo>
                      <a:pt x="13500" y="13885"/>
                    </a:lnTo>
                    <a:close/>
                  </a:path>
                  <a:path w="21600" h="21600" extrusionOk="0">
                    <a:moveTo>
                      <a:pt x="15660" y="13885"/>
                    </a:moveTo>
                    <a:lnTo>
                      <a:pt x="15660" y="15428"/>
                    </a:lnTo>
                    <a:lnTo>
                      <a:pt x="17820" y="15428"/>
                    </a:lnTo>
                    <a:lnTo>
                      <a:pt x="17820" y="13885"/>
                    </a:lnTo>
                    <a:lnTo>
                      <a:pt x="15660" y="13885"/>
                    </a:lnTo>
                    <a:close/>
                  </a:path>
                  <a:path w="21600" h="21600" extrusionOk="0">
                    <a:moveTo>
                      <a:pt x="17820" y="13885"/>
                    </a:moveTo>
                    <a:lnTo>
                      <a:pt x="17820" y="15428"/>
                    </a:lnTo>
                    <a:lnTo>
                      <a:pt x="19980" y="15428"/>
                    </a:lnTo>
                    <a:lnTo>
                      <a:pt x="19980" y="13885"/>
                    </a:lnTo>
                    <a:lnTo>
                      <a:pt x="17820" y="13885"/>
                    </a:lnTo>
                    <a:close/>
                  </a:path>
                  <a:path w="21600" h="21600" extrusionOk="0">
                    <a:moveTo>
                      <a:pt x="1620" y="15428"/>
                    </a:moveTo>
                    <a:lnTo>
                      <a:pt x="1620" y="16971"/>
                    </a:lnTo>
                    <a:lnTo>
                      <a:pt x="3779" y="16971"/>
                    </a:lnTo>
                    <a:lnTo>
                      <a:pt x="3779" y="15428"/>
                    </a:lnTo>
                    <a:lnTo>
                      <a:pt x="1620" y="15428"/>
                    </a:lnTo>
                    <a:close/>
                  </a:path>
                  <a:path w="21600" h="21600" extrusionOk="0">
                    <a:moveTo>
                      <a:pt x="3779" y="15428"/>
                    </a:moveTo>
                    <a:lnTo>
                      <a:pt x="3779" y="16971"/>
                    </a:lnTo>
                    <a:lnTo>
                      <a:pt x="5940" y="16971"/>
                    </a:lnTo>
                    <a:lnTo>
                      <a:pt x="5940" y="15428"/>
                    </a:lnTo>
                    <a:lnTo>
                      <a:pt x="3779" y="15428"/>
                    </a:lnTo>
                    <a:close/>
                  </a:path>
                  <a:path w="21600" h="21600" extrusionOk="0">
                    <a:moveTo>
                      <a:pt x="5940" y="15428"/>
                    </a:moveTo>
                    <a:lnTo>
                      <a:pt x="5940" y="16971"/>
                    </a:lnTo>
                    <a:lnTo>
                      <a:pt x="8100" y="16971"/>
                    </a:lnTo>
                    <a:lnTo>
                      <a:pt x="8100" y="15428"/>
                    </a:lnTo>
                    <a:lnTo>
                      <a:pt x="5940" y="15428"/>
                    </a:lnTo>
                    <a:close/>
                  </a:path>
                  <a:path w="21600" h="21600" extrusionOk="0">
                    <a:moveTo>
                      <a:pt x="8100" y="15428"/>
                    </a:moveTo>
                    <a:lnTo>
                      <a:pt x="8100" y="16971"/>
                    </a:lnTo>
                    <a:lnTo>
                      <a:pt x="10260" y="16971"/>
                    </a:lnTo>
                    <a:lnTo>
                      <a:pt x="10260" y="15428"/>
                    </a:lnTo>
                    <a:lnTo>
                      <a:pt x="8100" y="15428"/>
                    </a:lnTo>
                    <a:close/>
                  </a:path>
                  <a:path w="21600" h="21600" extrusionOk="0">
                    <a:moveTo>
                      <a:pt x="10260" y="15428"/>
                    </a:moveTo>
                    <a:lnTo>
                      <a:pt x="10260" y="16971"/>
                    </a:lnTo>
                    <a:lnTo>
                      <a:pt x="12419" y="16971"/>
                    </a:lnTo>
                    <a:lnTo>
                      <a:pt x="12419" y="15428"/>
                    </a:lnTo>
                    <a:lnTo>
                      <a:pt x="10260" y="15428"/>
                    </a:lnTo>
                    <a:close/>
                  </a:path>
                  <a:path w="21600" h="21600" extrusionOk="0">
                    <a:moveTo>
                      <a:pt x="12419" y="15428"/>
                    </a:moveTo>
                    <a:lnTo>
                      <a:pt x="12419" y="16971"/>
                    </a:lnTo>
                    <a:lnTo>
                      <a:pt x="14580" y="16971"/>
                    </a:lnTo>
                    <a:lnTo>
                      <a:pt x="14580" y="15428"/>
                    </a:lnTo>
                    <a:lnTo>
                      <a:pt x="12419" y="15428"/>
                    </a:lnTo>
                    <a:close/>
                  </a:path>
                  <a:path w="21600" h="21600" extrusionOk="0">
                    <a:moveTo>
                      <a:pt x="14580" y="15428"/>
                    </a:moveTo>
                    <a:lnTo>
                      <a:pt x="14580" y="16971"/>
                    </a:lnTo>
                    <a:lnTo>
                      <a:pt x="16740" y="16971"/>
                    </a:lnTo>
                    <a:lnTo>
                      <a:pt x="16740" y="15428"/>
                    </a:lnTo>
                    <a:lnTo>
                      <a:pt x="14580" y="15428"/>
                    </a:lnTo>
                    <a:close/>
                  </a:path>
                  <a:path w="21600" h="21600" extrusionOk="0">
                    <a:moveTo>
                      <a:pt x="16740" y="15428"/>
                    </a:moveTo>
                    <a:lnTo>
                      <a:pt x="16740" y="16971"/>
                    </a:lnTo>
                    <a:lnTo>
                      <a:pt x="18900" y="16971"/>
                    </a:lnTo>
                    <a:lnTo>
                      <a:pt x="18900" y="15428"/>
                    </a:lnTo>
                    <a:lnTo>
                      <a:pt x="16740" y="15428"/>
                    </a:lnTo>
                    <a:close/>
                  </a:path>
                  <a:path w="21600" h="21600" extrusionOk="0">
                    <a:moveTo>
                      <a:pt x="18900" y="15428"/>
                    </a:moveTo>
                    <a:lnTo>
                      <a:pt x="18900" y="16971"/>
                    </a:lnTo>
                    <a:lnTo>
                      <a:pt x="21060" y="16971"/>
                    </a:lnTo>
                    <a:lnTo>
                      <a:pt x="21060" y="15428"/>
                    </a:lnTo>
                    <a:lnTo>
                      <a:pt x="18900" y="15428"/>
                    </a:lnTo>
                    <a:close/>
                  </a:path>
                  <a:path w="21600" h="21600" extrusionOk="0">
                    <a:moveTo>
                      <a:pt x="540" y="16971"/>
                    </a:moveTo>
                    <a:lnTo>
                      <a:pt x="540" y="18514"/>
                    </a:lnTo>
                    <a:lnTo>
                      <a:pt x="2700" y="18514"/>
                    </a:lnTo>
                    <a:lnTo>
                      <a:pt x="2700" y="16971"/>
                    </a:lnTo>
                    <a:lnTo>
                      <a:pt x="540" y="16971"/>
                    </a:lnTo>
                    <a:close/>
                  </a:path>
                  <a:path w="21600" h="21600" extrusionOk="0">
                    <a:moveTo>
                      <a:pt x="2700" y="16971"/>
                    </a:moveTo>
                    <a:lnTo>
                      <a:pt x="2700" y="18514"/>
                    </a:lnTo>
                    <a:lnTo>
                      <a:pt x="4860" y="18514"/>
                    </a:lnTo>
                    <a:lnTo>
                      <a:pt x="4860" y="16971"/>
                    </a:lnTo>
                    <a:lnTo>
                      <a:pt x="2700" y="16971"/>
                    </a:lnTo>
                    <a:close/>
                  </a:path>
                  <a:path w="21600" h="21600" extrusionOk="0">
                    <a:moveTo>
                      <a:pt x="4860" y="16971"/>
                    </a:moveTo>
                    <a:lnTo>
                      <a:pt x="4860" y="18514"/>
                    </a:lnTo>
                    <a:lnTo>
                      <a:pt x="7020" y="18514"/>
                    </a:lnTo>
                    <a:lnTo>
                      <a:pt x="7020" y="16971"/>
                    </a:lnTo>
                    <a:lnTo>
                      <a:pt x="4860" y="16971"/>
                    </a:lnTo>
                    <a:close/>
                  </a:path>
                  <a:path w="21600" h="21600" extrusionOk="0">
                    <a:moveTo>
                      <a:pt x="7020" y="16971"/>
                    </a:moveTo>
                    <a:lnTo>
                      <a:pt x="7020" y="18514"/>
                    </a:lnTo>
                    <a:lnTo>
                      <a:pt x="9180" y="18514"/>
                    </a:lnTo>
                    <a:lnTo>
                      <a:pt x="9180" y="16971"/>
                    </a:lnTo>
                    <a:lnTo>
                      <a:pt x="7020" y="16971"/>
                    </a:lnTo>
                    <a:close/>
                  </a:path>
                  <a:path w="21600" h="21600" extrusionOk="0">
                    <a:moveTo>
                      <a:pt x="9180" y="16971"/>
                    </a:moveTo>
                    <a:lnTo>
                      <a:pt x="9180" y="18514"/>
                    </a:lnTo>
                    <a:lnTo>
                      <a:pt x="11340" y="18514"/>
                    </a:lnTo>
                    <a:lnTo>
                      <a:pt x="11340" y="16971"/>
                    </a:lnTo>
                    <a:lnTo>
                      <a:pt x="9180" y="16971"/>
                    </a:lnTo>
                    <a:close/>
                  </a:path>
                  <a:path w="21600" h="21600" extrusionOk="0">
                    <a:moveTo>
                      <a:pt x="11340" y="16971"/>
                    </a:moveTo>
                    <a:lnTo>
                      <a:pt x="11340" y="18514"/>
                    </a:lnTo>
                    <a:lnTo>
                      <a:pt x="13500" y="18514"/>
                    </a:lnTo>
                    <a:lnTo>
                      <a:pt x="13500" y="16971"/>
                    </a:lnTo>
                    <a:lnTo>
                      <a:pt x="11340" y="16971"/>
                    </a:lnTo>
                    <a:close/>
                  </a:path>
                  <a:path w="21600" h="21600" extrusionOk="0">
                    <a:moveTo>
                      <a:pt x="13500" y="16971"/>
                    </a:moveTo>
                    <a:lnTo>
                      <a:pt x="13500" y="18514"/>
                    </a:lnTo>
                    <a:lnTo>
                      <a:pt x="15660" y="18514"/>
                    </a:lnTo>
                    <a:lnTo>
                      <a:pt x="15660" y="16971"/>
                    </a:lnTo>
                    <a:lnTo>
                      <a:pt x="13500" y="16971"/>
                    </a:lnTo>
                    <a:close/>
                  </a:path>
                  <a:path w="21600" h="21600" extrusionOk="0">
                    <a:moveTo>
                      <a:pt x="15660" y="16971"/>
                    </a:moveTo>
                    <a:lnTo>
                      <a:pt x="15660" y="18514"/>
                    </a:lnTo>
                    <a:lnTo>
                      <a:pt x="17820" y="18514"/>
                    </a:lnTo>
                    <a:lnTo>
                      <a:pt x="17820" y="16971"/>
                    </a:lnTo>
                    <a:lnTo>
                      <a:pt x="15660" y="16971"/>
                    </a:lnTo>
                    <a:close/>
                  </a:path>
                  <a:path w="21600" h="21600" extrusionOk="0">
                    <a:moveTo>
                      <a:pt x="17820" y="16971"/>
                    </a:moveTo>
                    <a:lnTo>
                      <a:pt x="17820" y="18514"/>
                    </a:lnTo>
                    <a:lnTo>
                      <a:pt x="19980" y="18514"/>
                    </a:lnTo>
                    <a:lnTo>
                      <a:pt x="19980" y="16971"/>
                    </a:lnTo>
                    <a:lnTo>
                      <a:pt x="17820" y="16971"/>
                    </a:lnTo>
                    <a:close/>
                  </a:path>
                  <a:path w="21600" h="21600" extrusionOk="0">
                    <a:moveTo>
                      <a:pt x="1620" y="18514"/>
                    </a:moveTo>
                    <a:lnTo>
                      <a:pt x="1620" y="20057"/>
                    </a:lnTo>
                    <a:lnTo>
                      <a:pt x="3779" y="20057"/>
                    </a:lnTo>
                    <a:lnTo>
                      <a:pt x="3779" y="18514"/>
                    </a:lnTo>
                    <a:lnTo>
                      <a:pt x="1620" y="18514"/>
                    </a:lnTo>
                    <a:close/>
                  </a:path>
                  <a:path w="21600" h="21600" extrusionOk="0">
                    <a:moveTo>
                      <a:pt x="3779" y="18514"/>
                    </a:moveTo>
                    <a:lnTo>
                      <a:pt x="3779" y="20057"/>
                    </a:lnTo>
                    <a:lnTo>
                      <a:pt x="5940" y="20057"/>
                    </a:lnTo>
                    <a:lnTo>
                      <a:pt x="5940" y="18514"/>
                    </a:lnTo>
                    <a:lnTo>
                      <a:pt x="3779" y="18514"/>
                    </a:lnTo>
                    <a:close/>
                  </a:path>
                  <a:path w="21600" h="21600" extrusionOk="0">
                    <a:moveTo>
                      <a:pt x="5940" y="18514"/>
                    </a:moveTo>
                    <a:lnTo>
                      <a:pt x="5940" y="20057"/>
                    </a:lnTo>
                    <a:lnTo>
                      <a:pt x="8100" y="20057"/>
                    </a:lnTo>
                    <a:lnTo>
                      <a:pt x="8100" y="18514"/>
                    </a:lnTo>
                    <a:lnTo>
                      <a:pt x="5940" y="18514"/>
                    </a:lnTo>
                    <a:close/>
                  </a:path>
                  <a:path w="21600" h="21600" extrusionOk="0">
                    <a:moveTo>
                      <a:pt x="8100" y="18514"/>
                    </a:moveTo>
                    <a:lnTo>
                      <a:pt x="8100" y="20057"/>
                    </a:lnTo>
                    <a:lnTo>
                      <a:pt x="10260" y="20057"/>
                    </a:lnTo>
                    <a:lnTo>
                      <a:pt x="10260" y="18514"/>
                    </a:lnTo>
                    <a:lnTo>
                      <a:pt x="8100" y="18514"/>
                    </a:lnTo>
                    <a:close/>
                  </a:path>
                  <a:path w="21600" h="21600" extrusionOk="0">
                    <a:moveTo>
                      <a:pt x="10260" y="18514"/>
                    </a:moveTo>
                    <a:lnTo>
                      <a:pt x="10260" y="20057"/>
                    </a:lnTo>
                    <a:lnTo>
                      <a:pt x="12419" y="20057"/>
                    </a:lnTo>
                    <a:lnTo>
                      <a:pt x="12419" y="18514"/>
                    </a:lnTo>
                    <a:lnTo>
                      <a:pt x="10260" y="18514"/>
                    </a:lnTo>
                    <a:close/>
                  </a:path>
                  <a:path w="21600" h="21600" extrusionOk="0">
                    <a:moveTo>
                      <a:pt x="12419" y="18514"/>
                    </a:moveTo>
                    <a:lnTo>
                      <a:pt x="12419" y="20057"/>
                    </a:lnTo>
                    <a:lnTo>
                      <a:pt x="14580" y="20057"/>
                    </a:lnTo>
                    <a:lnTo>
                      <a:pt x="14580" y="18514"/>
                    </a:lnTo>
                    <a:lnTo>
                      <a:pt x="12419" y="18514"/>
                    </a:lnTo>
                    <a:close/>
                  </a:path>
                  <a:path w="21600" h="21600" extrusionOk="0">
                    <a:moveTo>
                      <a:pt x="14580" y="18514"/>
                    </a:moveTo>
                    <a:lnTo>
                      <a:pt x="14580" y="20057"/>
                    </a:lnTo>
                    <a:lnTo>
                      <a:pt x="16740" y="20057"/>
                    </a:lnTo>
                    <a:lnTo>
                      <a:pt x="16740" y="18514"/>
                    </a:lnTo>
                    <a:lnTo>
                      <a:pt x="14580" y="18514"/>
                    </a:lnTo>
                    <a:close/>
                  </a:path>
                  <a:path w="21600" h="21600" extrusionOk="0">
                    <a:moveTo>
                      <a:pt x="16740" y="18514"/>
                    </a:moveTo>
                    <a:lnTo>
                      <a:pt x="16740" y="20057"/>
                    </a:lnTo>
                    <a:lnTo>
                      <a:pt x="18900" y="20057"/>
                    </a:lnTo>
                    <a:lnTo>
                      <a:pt x="18900" y="18514"/>
                    </a:lnTo>
                    <a:lnTo>
                      <a:pt x="16740" y="18514"/>
                    </a:lnTo>
                    <a:close/>
                  </a:path>
                  <a:path w="21600" h="21600" extrusionOk="0">
                    <a:moveTo>
                      <a:pt x="18900" y="18514"/>
                    </a:moveTo>
                    <a:lnTo>
                      <a:pt x="18900" y="20057"/>
                    </a:lnTo>
                    <a:lnTo>
                      <a:pt x="21060" y="20057"/>
                    </a:lnTo>
                    <a:lnTo>
                      <a:pt x="21060" y="18514"/>
                    </a:lnTo>
                    <a:lnTo>
                      <a:pt x="18900" y="18514"/>
                    </a:lnTo>
                    <a:close/>
                  </a:path>
                  <a:path w="21600" h="21600" extrusionOk="0">
                    <a:moveTo>
                      <a:pt x="540" y="20057"/>
                    </a:moveTo>
                    <a:lnTo>
                      <a:pt x="540" y="21600"/>
                    </a:lnTo>
                    <a:lnTo>
                      <a:pt x="2700" y="21600"/>
                    </a:lnTo>
                    <a:lnTo>
                      <a:pt x="2700" y="20057"/>
                    </a:lnTo>
                    <a:lnTo>
                      <a:pt x="540" y="20057"/>
                    </a:lnTo>
                    <a:close/>
                  </a:path>
                  <a:path w="21600" h="21600" extrusionOk="0">
                    <a:moveTo>
                      <a:pt x="2700" y="20057"/>
                    </a:moveTo>
                    <a:lnTo>
                      <a:pt x="2700" y="21600"/>
                    </a:lnTo>
                    <a:lnTo>
                      <a:pt x="4860" y="21600"/>
                    </a:lnTo>
                    <a:lnTo>
                      <a:pt x="4860" y="20057"/>
                    </a:lnTo>
                    <a:lnTo>
                      <a:pt x="2700" y="20057"/>
                    </a:lnTo>
                    <a:close/>
                  </a:path>
                  <a:path w="21600" h="21600" extrusionOk="0">
                    <a:moveTo>
                      <a:pt x="4860" y="20057"/>
                    </a:moveTo>
                    <a:lnTo>
                      <a:pt x="4860" y="21600"/>
                    </a:lnTo>
                    <a:lnTo>
                      <a:pt x="7020" y="21600"/>
                    </a:lnTo>
                    <a:lnTo>
                      <a:pt x="7020" y="20057"/>
                    </a:lnTo>
                    <a:lnTo>
                      <a:pt x="4860" y="20057"/>
                    </a:lnTo>
                    <a:close/>
                  </a:path>
                  <a:path w="21600" h="21600" extrusionOk="0">
                    <a:moveTo>
                      <a:pt x="7020" y="20057"/>
                    </a:moveTo>
                    <a:lnTo>
                      <a:pt x="7020" y="21600"/>
                    </a:lnTo>
                    <a:lnTo>
                      <a:pt x="9180" y="21600"/>
                    </a:lnTo>
                    <a:lnTo>
                      <a:pt x="9180" y="20057"/>
                    </a:lnTo>
                    <a:lnTo>
                      <a:pt x="7020" y="20057"/>
                    </a:lnTo>
                    <a:close/>
                  </a:path>
                  <a:path w="21600" h="21600" extrusionOk="0">
                    <a:moveTo>
                      <a:pt x="9180" y="20057"/>
                    </a:moveTo>
                    <a:lnTo>
                      <a:pt x="9180" y="21600"/>
                    </a:lnTo>
                    <a:lnTo>
                      <a:pt x="11340" y="21600"/>
                    </a:lnTo>
                    <a:lnTo>
                      <a:pt x="11340" y="20057"/>
                    </a:lnTo>
                    <a:lnTo>
                      <a:pt x="9180" y="20057"/>
                    </a:lnTo>
                    <a:close/>
                  </a:path>
                  <a:path w="21600" h="21600" extrusionOk="0">
                    <a:moveTo>
                      <a:pt x="11340" y="20057"/>
                    </a:moveTo>
                    <a:lnTo>
                      <a:pt x="11340" y="21600"/>
                    </a:lnTo>
                    <a:lnTo>
                      <a:pt x="13500" y="21600"/>
                    </a:lnTo>
                    <a:lnTo>
                      <a:pt x="13500" y="20057"/>
                    </a:lnTo>
                    <a:lnTo>
                      <a:pt x="11340" y="20057"/>
                    </a:lnTo>
                    <a:close/>
                  </a:path>
                  <a:path w="21600" h="21600" extrusionOk="0">
                    <a:moveTo>
                      <a:pt x="13500" y="20057"/>
                    </a:moveTo>
                    <a:lnTo>
                      <a:pt x="13500" y="21600"/>
                    </a:lnTo>
                    <a:lnTo>
                      <a:pt x="15660" y="21600"/>
                    </a:lnTo>
                    <a:lnTo>
                      <a:pt x="15660" y="20057"/>
                    </a:lnTo>
                    <a:lnTo>
                      <a:pt x="13500" y="20057"/>
                    </a:lnTo>
                    <a:close/>
                  </a:path>
                  <a:path w="21600" h="21600" extrusionOk="0">
                    <a:moveTo>
                      <a:pt x="15660" y="20057"/>
                    </a:moveTo>
                    <a:lnTo>
                      <a:pt x="15660" y="21600"/>
                    </a:lnTo>
                    <a:lnTo>
                      <a:pt x="17820" y="21600"/>
                    </a:lnTo>
                    <a:lnTo>
                      <a:pt x="17820" y="20057"/>
                    </a:lnTo>
                    <a:lnTo>
                      <a:pt x="15660" y="20057"/>
                    </a:lnTo>
                    <a:close/>
                  </a:path>
                  <a:path w="21600" h="21600" extrusionOk="0">
                    <a:moveTo>
                      <a:pt x="17820" y="20057"/>
                    </a:moveTo>
                    <a:lnTo>
                      <a:pt x="17820" y="21600"/>
                    </a:lnTo>
                    <a:lnTo>
                      <a:pt x="19980" y="21600"/>
                    </a:lnTo>
                    <a:lnTo>
                      <a:pt x="19980" y="20057"/>
                    </a:lnTo>
                    <a:lnTo>
                      <a:pt x="17820" y="20057"/>
                    </a:lnTo>
                    <a:close/>
                  </a:path>
                  <a:path w="21600" h="21600" extrusionOk="0">
                    <a:moveTo>
                      <a:pt x="19980" y="4628"/>
                    </a:moveTo>
                    <a:lnTo>
                      <a:pt x="21060" y="4628"/>
                    </a:lnTo>
                    <a:lnTo>
                      <a:pt x="2106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1162784" y="5690327"/>
                <a:ext cx="1483958" cy="462567"/>
                <a:chOff x="1371600" y="3200400"/>
                <a:chExt cx="4724400" cy="144780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3716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46482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095500" y="3771900"/>
                  <a:ext cx="32766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" name="Group 63"/>
          <p:cNvGrpSpPr/>
          <p:nvPr/>
        </p:nvGrpSpPr>
        <p:grpSpPr>
          <a:xfrm>
            <a:off x="5636031" y="3917337"/>
            <a:ext cx="2600096" cy="2266694"/>
            <a:chOff x="4572000" y="3902604"/>
            <a:chExt cx="2600096" cy="2266694"/>
          </a:xfrm>
        </p:grpSpPr>
        <p:grpSp>
          <p:nvGrpSpPr>
            <p:cNvPr id="50" name="Group 49"/>
            <p:cNvGrpSpPr/>
            <p:nvPr/>
          </p:nvGrpSpPr>
          <p:grpSpPr>
            <a:xfrm>
              <a:off x="4572000" y="3902604"/>
              <a:ext cx="2590800" cy="957943"/>
              <a:chOff x="990600" y="3886200"/>
              <a:chExt cx="2819400" cy="1183535"/>
            </a:xfrm>
          </p:grpSpPr>
          <p:sp>
            <p:nvSpPr>
              <p:cNvPr id="51" name="Firewall"/>
              <p:cNvSpPr>
                <a:spLocks noEditPoints="1" noChangeArrowheads="1"/>
              </p:cNvSpPr>
              <p:nvPr/>
            </p:nvSpPr>
            <p:spPr bwMode="auto">
              <a:xfrm>
                <a:off x="2757896" y="3886200"/>
                <a:ext cx="1052104" cy="11811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060 w 21600"/>
                  <a:gd name="T7" fmla="*/ 10800 h 21600"/>
                  <a:gd name="T8" fmla="*/ 21060 w 21600"/>
                  <a:gd name="T9" fmla="*/ 21600 h 21600"/>
                  <a:gd name="T10" fmla="*/ 10800 w 21600"/>
                  <a:gd name="T11" fmla="*/ 21600 h 21600"/>
                  <a:gd name="T12" fmla="*/ 540 w 21600"/>
                  <a:gd name="T13" fmla="*/ 21600 h 21600"/>
                  <a:gd name="T14" fmla="*/ 54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32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540" y="4628"/>
                    </a:moveTo>
                    <a:lnTo>
                      <a:pt x="0" y="4628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628"/>
                    </a:lnTo>
                    <a:lnTo>
                      <a:pt x="21060" y="4628"/>
                    </a:lnTo>
                    <a:lnTo>
                      <a:pt x="21060" y="21600"/>
                    </a:lnTo>
                    <a:lnTo>
                      <a:pt x="540" y="21600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540" y="4628"/>
                    </a:moveTo>
                    <a:lnTo>
                      <a:pt x="540" y="6171"/>
                    </a:lnTo>
                    <a:lnTo>
                      <a:pt x="2700" y="6171"/>
                    </a:lnTo>
                    <a:lnTo>
                      <a:pt x="2700" y="4628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2700" y="4628"/>
                    </a:moveTo>
                    <a:lnTo>
                      <a:pt x="2700" y="6171"/>
                    </a:lnTo>
                    <a:lnTo>
                      <a:pt x="4860" y="6171"/>
                    </a:lnTo>
                    <a:lnTo>
                      <a:pt x="4860" y="4628"/>
                    </a:lnTo>
                    <a:lnTo>
                      <a:pt x="2700" y="4628"/>
                    </a:lnTo>
                    <a:close/>
                  </a:path>
                  <a:path w="21600" h="21600" extrusionOk="0">
                    <a:moveTo>
                      <a:pt x="4860" y="4628"/>
                    </a:moveTo>
                    <a:lnTo>
                      <a:pt x="4860" y="6171"/>
                    </a:lnTo>
                    <a:lnTo>
                      <a:pt x="7020" y="6171"/>
                    </a:lnTo>
                    <a:lnTo>
                      <a:pt x="7020" y="4628"/>
                    </a:lnTo>
                    <a:lnTo>
                      <a:pt x="4860" y="4628"/>
                    </a:lnTo>
                    <a:close/>
                  </a:path>
                  <a:path w="21600" h="21600" extrusionOk="0">
                    <a:moveTo>
                      <a:pt x="7020" y="4628"/>
                    </a:moveTo>
                    <a:lnTo>
                      <a:pt x="7020" y="6171"/>
                    </a:lnTo>
                    <a:lnTo>
                      <a:pt x="9180" y="6171"/>
                    </a:lnTo>
                    <a:lnTo>
                      <a:pt x="9180" y="4628"/>
                    </a:lnTo>
                    <a:lnTo>
                      <a:pt x="7020" y="4628"/>
                    </a:lnTo>
                    <a:close/>
                  </a:path>
                  <a:path w="21600" h="21600" extrusionOk="0">
                    <a:moveTo>
                      <a:pt x="9180" y="4628"/>
                    </a:moveTo>
                    <a:lnTo>
                      <a:pt x="9180" y="6171"/>
                    </a:lnTo>
                    <a:lnTo>
                      <a:pt x="11340" y="6171"/>
                    </a:lnTo>
                    <a:lnTo>
                      <a:pt x="11340" y="4628"/>
                    </a:lnTo>
                    <a:lnTo>
                      <a:pt x="9180" y="4628"/>
                    </a:lnTo>
                    <a:close/>
                  </a:path>
                  <a:path w="21600" h="21600" extrusionOk="0">
                    <a:moveTo>
                      <a:pt x="11340" y="4628"/>
                    </a:moveTo>
                    <a:lnTo>
                      <a:pt x="11340" y="6171"/>
                    </a:lnTo>
                    <a:lnTo>
                      <a:pt x="13500" y="6171"/>
                    </a:lnTo>
                    <a:lnTo>
                      <a:pt x="13500" y="4628"/>
                    </a:lnTo>
                    <a:lnTo>
                      <a:pt x="11340" y="4628"/>
                    </a:lnTo>
                    <a:close/>
                  </a:path>
                  <a:path w="21600" h="21600" extrusionOk="0">
                    <a:moveTo>
                      <a:pt x="13500" y="4628"/>
                    </a:moveTo>
                    <a:lnTo>
                      <a:pt x="13500" y="6171"/>
                    </a:lnTo>
                    <a:lnTo>
                      <a:pt x="15660" y="6171"/>
                    </a:lnTo>
                    <a:lnTo>
                      <a:pt x="15660" y="4628"/>
                    </a:lnTo>
                    <a:lnTo>
                      <a:pt x="13500" y="4628"/>
                    </a:lnTo>
                    <a:close/>
                  </a:path>
                  <a:path w="21600" h="21600" extrusionOk="0">
                    <a:moveTo>
                      <a:pt x="15660" y="4628"/>
                    </a:moveTo>
                    <a:lnTo>
                      <a:pt x="15660" y="6171"/>
                    </a:lnTo>
                    <a:lnTo>
                      <a:pt x="17820" y="6171"/>
                    </a:lnTo>
                    <a:lnTo>
                      <a:pt x="17820" y="4628"/>
                    </a:lnTo>
                    <a:lnTo>
                      <a:pt x="15660" y="4628"/>
                    </a:lnTo>
                    <a:close/>
                  </a:path>
                  <a:path w="21600" h="21600" extrusionOk="0">
                    <a:moveTo>
                      <a:pt x="17820" y="4628"/>
                    </a:moveTo>
                    <a:lnTo>
                      <a:pt x="1782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lnTo>
                      <a:pt x="17820" y="4628"/>
                    </a:lnTo>
                    <a:close/>
                  </a:path>
                  <a:path w="21600" h="21600" extrusionOk="0">
                    <a:moveTo>
                      <a:pt x="1620" y="6171"/>
                    </a:moveTo>
                    <a:lnTo>
                      <a:pt x="1620" y="7714"/>
                    </a:lnTo>
                    <a:lnTo>
                      <a:pt x="3779" y="7714"/>
                    </a:lnTo>
                    <a:lnTo>
                      <a:pt x="3779" y="6171"/>
                    </a:lnTo>
                    <a:lnTo>
                      <a:pt x="1620" y="6171"/>
                    </a:lnTo>
                    <a:close/>
                  </a:path>
                  <a:path w="21600" h="21600" extrusionOk="0">
                    <a:moveTo>
                      <a:pt x="3779" y="6171"/>
                    </a:moveTo>
                    <a:lnTo>
                      <a:pt x="3779" y="7714"/>
                    </a:lnTo>
                    <a:lnTo>
                      <a:pt x="5940" y="7714"/>
                    </a:lnTo>
                    <a:lnTo>
                      <a:pt x="5940" y="6171"/>
                    </a:lnTo>
                    <a:lnTo>
                      <a:pt x="3779" y="6171"/>
                    </a:lnTo>
                    <a:close/>
                  </a:path>
                  <a:path w="21600" h="21600" extrusionOk="0">
                    <a:moveTo>
                      <a:pt x="5940" y="6171"/>
                    </a:moveTo>
                    <a:lnTo>
                      <a:pt x="5940" y="7714"/>
                    </a:lnTo>
                    <a:lnTo>
                      <a:pt x="8100" y="7714"/>
                    </a:lnTo>
                    <a:lnTo>
                      <a:pt x="8100" y="6171"/>
                    </a:lnTo>
                    <a:lnTo>
                      <a:pt x="5940" y="6171"/>
                    </a:lnTo>
                    <a:close/>
                  </a:path>
                  <a:path w="21600" h="21600" extrusionOk="0">
                    <a:moveTo>
                      <a:pt x="8100" y="6171"/>
                    </a:moveTo>
                    <a:lnTo>
                      <a:pt x="8100" y="7714"/>
                    </a:lnTo>
                    <a:lnTo>
                      <a:pt x="10260" y="7714"/>
                    </a:lnTo>
                    <a:lnTo>
                      <a:pt x="10260" y="6171"/>
                    </a:lnTo>
                    <a:lnTo>
                      <a:pt x="8100" y="6171"/>
                    </a:lnTo>
                    <a:close/>
                  </a:path>
                  <a:path w="21600" h="21600" extrusionOk="0">
                    <a:moveTo>
                      <a:pt x="10260" y="6171"/>
                    </a:moveTo>
                    <a:lnTo>
                      <a:pt x="10260" y="7714"/>
                    </a:lnTo>
                    <a:lnTo>
                      <a:pt x="12419" y="7714"/>
                    </a:lnTo>
                    <a:lnTo>
                      <a:pt x="12419" y="6171"/>
                    </a:lnTo>
                    <a:lnTo>
                      <a:pt x="10260" y="6171"/>
                    </a:lnTo>
                    <a:close/>
                  </a:path>
                  <a:path w="21600" h="21600" extrusionOk="0">
                    <a:moveTo>
                      <a:pt x="12419" y="6171"/>
                    </a:moveTo>
                    <a:lnTo>
                      <a:pt x="12419" y="7714"/>
                    </a:lnTo>
                    <a:lnTo>
                      <a:pt x="14580" y="7714"/>
                    </a:lnTo>
                    <a:lnTo>
                      <a:pt x="14580" y="6171"/>
                    </a:lnTo>
                    <a:lnTo>
                      <a:pt x="12419" y="6171"/>
                    </a:lnTo>
                    <a:close/>
                  </a:path>
                  <a:path w="21600" h="21600" extrusionOk="0">
                    <a:moveTo>
                      <a:pt x="14580" y="6171"/>
                    </a:moveTo>
                    <a:lnTo>
                      <a:pt x="14580" y="7714"/>
                    </a:lnTo>
                    <a:lnTo>
                      <a:pt x="16740" y="7714"/>
                    </a:lnTo>
                    <a:lnTo>
                      <a:pt x="16740" y="6171"/>
                    </a:lnTo>
                    <a:lnTo>
                      <a:pt x="14580" y="6171"/>
                    </a:lnTo>
                    <a:close/>
                  </a:path>
                  <a:path w="21600" h="21600" extrusionOk="0">
                    <a:moveTo>
                      <a:pt x="16740" y="6171"/>
                    </a:moveTo>
                    <a:lnTo>
                      <a:pt x="16740" y="7714"/>
                    </a:lnTo>
                    <a:lnTo>
                      <a:pt x="18900" y="7714"/>
                    </a:lnTo>
                    <a:lnTo>
                      <a:pt x="18900" y="6171"/>
                    </a:lnTo>
                    <a:lnTo>
                      <a:pt x="16740" y="6171"/>
                    </a:lnTo>
                    <a:close/>
                  </a:path>
                  <a:path w="21600" h="21600" extrusionOk="0">
                    <a:moveTo>
                      <a:pt x="18900" y="6171"/>
                    </a:moveTo>
                    <a:lnTo>
                      <a:pt x="18900" y="7714"/>
                    </a:lnTo>
                    <a:lnTo>
                      <a:pt x="21060" y="7714"/>
                    </a:lnTo>
                    <a:lnTo>
                      <a:pt x="21060" y="6171"/>
                    </a:lnTo>
                    <a:lnTo>
                      <a:pt x="18900" y="6171"/>
                    </a:lnTo>
                    <a:close/>
                  </a:path>
                  <a:path w="21600" h="21600" extrusionOk="0">
                    <a:moveTo>
                      <a:pt x="540" y="7714"/>
                    </a:moveTo>
                    <a:lnTo>
                      <a:pt x="540" y="9257"/>
                    </a:lnTo>
                    <a:lnTo>
                      <a:pt x="2700" y="9257"/>
                    </a:lnTo>
                    <a:lnTo>
                      <a:pt x="2700" y="7714"/>
                    </a:lnTo>
                    <a:lnTo>
                      <a:pt x="540" y="7714"/>
                    </a:lnTo>
                    <a:close/>
                  </a:path>
                  <a:path w="21600" h="21600" extrusionOk="0">
                    <a:moveTo>
                      <a:pt x="2700" y="7714"/>
                    </a:moveTo>
                    <a:lnTo>
                      <a:pt x="2700" y="9257"/>
                    </a:lnTo>
                    <a:lnTo>
                      <a:pt x="4860" y="9257"/>
                    </a:lnTo>
                    <a:lnTo>
                      <a:pt x="4860" y="7714"/>
                    </a:lnTo>
                    <a:lnTo>
                      <a:pt x="2700" y="7714"/>
                    </a:lnTo>
                    <a:close/>
                  </a:path>
                  <a:path w="21600" h="21600" extrusionOk="0">
                    <a:moveTo>
                      <a:pt x="4860" y="7714"/>
                    </a:moveTo>
                    <a:lnTo>
                      <a:pt x="4860" y="9257"/>
                    </a:lnTo>
                    <a:lnTo>
                      <a:pt x="7020" y="9257"/>
                    </a:lnTo>
                    <a:lnTo>
                      <a:pt x="7020" y="7714"/>
                    </a:lnTo>
                    <a:lnTo>
                      <a:pt x="4860" y="7714"/>
                    </a:lnTo>
                    <a:close/>
                  </a:path>
                  <a:path w="21600" h="21600" extrusionOk="0">
                    <a:moveTo>
                      <a:pt x="7020" y="7714"/>
                    </a:moveTo>
                    <a:lnTo>
                      <a:pt x="7020" y="9257"/>
                    </a:lnTo>
                    <a:lnTo>
                      <a:pt x="9180" y="9257"/>
                    </a:lnTo>
                    <a:lnTo>
                      <a:pt x="9180" y="7714"/>
                    </a:lnTo>
                    <a:lnTo>
                      <a:pt x="7020" y="7714"/>
                    </a:lnTo>
                    <a:close/>
                  </a:path>
                  <a:path w="21600" h="21600" extrusionOk="0">
                    <a:moveTo>
                      <a:pt x="9180" y="7714"/>
                    </a:moveTo>
                    <a:lnTo>
                      <a:pt x="9180" y="9257"/>
                    </a:lnTo>
                    <a:lnTo>
                      <a:pt x="11340" y="9257"/>
                    </a:lnTo>
                    <a:lnTo>
                      <a:pt x="11340" y="7714"/>
                    </a:lnTo>
                    <a:lnTo>
                      <a:pt x="9180" y="7714"/>
                    </a:lnTo>
                    <a:close/>
                  </a:path>
                  <a:path w="21600" h="21600" extrusionOk="0">
                    <a:moveTo>
                      <a:pt x="11340" y="7714"/>
                    </a:moveTo>
                    <a:lnTo>
                      <a:pt x="11340" y="9257"/>
                    </a:lnTo>
                    <a:lnTo>
                      <a:pt x="13500" y="9257"/>
                    </a:lnTo>
                    <a:lnTo>
                      <a:pt x="13500" y="7714"/>
                    </a:lnTo>
                    <a:lnTo>
                      <a:pt x="11340" y="7714"/>
                    </a:lnTo>
                    <a:close/>
                  </a:path>
                  <a:path w="21600" h="21600" extrusionOk="0">
                    <a:moveTo>
                      <a:pt x="13500" y="7714"/>
                    </a:moveTo>
                    <a:lnTo>
                      <a:pt x="13500" y="9257"/>
                    </a:lnTo>
                    <a:lnTo>
                      <a:pt x="15660" y="9257"/>
                    </a:lnTo>
                    <a:lnTo>
                      <a:pt x="15660" y="7714"/>
                    </a:lnTo>
                    <a:lnTo>
                      <a:pt x="13500" y="7714"/>
                    </a:lnTo>
                    <a:close/>
                  </a:path>
                  <a:path w="21600" h="21600" extrusionOk="0">
                    <a:moveTo>
                      <a:pt x="15660" y="7714"/>
                    </a:moveTo>
                    <a:lnTo>
                      <a:pt x="15660" y="9257"/>
                    </a:lnTo>
                    <a:lnTo>
                      <a:pt x="17820" y="9257"/>
                    </a:lnTo>
                    <a:lnTo>
                      <a:pt x="17820" y="7714"/>
                    </a:lnTo>
                    <a:lnTo>
                      <a:pt x="15660" y="7714"/>
                    </a:lnTo>
                    <a:close/>
                  </a:path>
                  <a:path w="21600" h="21600" extrusionOk="0">
                    <a:moveTo>
                      <a:pt x="17820" y="7714"/>
                    </a:moveTo>
                    <a:lnTo>
                      <a:pt x="17820" y="9257"/>
                    </a:lnTo>
                    <a:lnTo>
                      <a:pt x="19980" y="9257"/>
                    </a:lnTo>
                    <a:lnTo>
                      <a:pt x="19980" y="7714"/>
                    </a:lnTo>
                    <a:lnTo>
                      <a:pt x="17820" y="7714"/>
                    </a:lnTo>
                    <a:close/>
                  </a:path>
                  <a:path w="21600" h="21600" extrusionOk="0">
                    <a:moveTo>
                      <a:pt x="1620" y="9257"/>
                    </a:moveTo>
                    <a:lnTo>
                      <a:pt x="1620" y="10800"/>
                    </a:lnTo>
                    <a:lnTo>
                      <a:pt x="3779" y="10800"/>
                    </a:lnTo>
                    <a:lnTo>
                      <a:pt x="3779" y="9257"/>
                    </a:lnTo>
                    <a:lnTo>
                      <a:pt x="1620" y="9257"/>
                    </a:lnTo>
                    <a:close/>
                  </a:path>
                  <a:path w="21600" h="21600" extrusionOk="0">
                    <a:moveTo>
                      <a:pt x="3779" y="9257"/>
                    </a:moveTo>
                    <a:lnTo>
                      <a:pt x="3779" y="10800"/>
                    </a:lnTo>
                    <a:lnTo>
                      <a:pt x="5940" y="10800"/>
                    </a:lnTo>
                    <a:lnTo>
                      <a:pt x="5940" y="9257"/>
                    </a:lnTo>
                    <a:lnTo>
                      <a:pt x="3779" y="9257"/>
                    </a:lnTo>
                    <a:close/>
                  </a:path>
                  <a:path w="21600" h="21600" extrusionOk="0">
                    <a:moveTo>
                      <a:pt x="5940" y="9257"/>
                    </a:moveTo>
                    <a:lnTo>
                      <a:pt x="5940" y="10800"/>
                    </a:lnTo>
                    <a:lnTo>
                      <a:pt x="8100" y="10800"/>
                    </a:lnTo>
                    <a:lnTo>
                      <a:pt x="8100" y="9257"/>
                    </a:lnTo>
                    <a:lnTo>
                      <a:pt x="5940" y="9257"/>
                    </a:lnTo>
                    <a:close/>
                  </a:path>
                  <a:path w="21600" h="21600" extrusionOk="0">
                    <a:moveTo>
                      <a:pt x="8100" y="9257"/>
                    </a:moveTo>
                    <a:lnTo>
                      <a:pt x="8100" y="10800"/>
                    </a:lnTo>
                    <a:lnTo>
                      <a:pt x="10260" y="10800"/>
                    </a:lnTo>
                    <a:lnTo>
                      <a:pt x="10260" y="9257"/>
                    </a:lnTo>
                    <a:lnTo>
                      <a:pt x="8100" y="9257"/>
                    </a:lnTo>
                    <a:close/>
                  </a:path>
                  <a:path w="21600" h="21600" extrusionOk="0">
                    <a:moveTo>
                      <a:pt x="10260" y="9257"/>
                    </a:moveTo>
                    <a:lnTo>
                      <a:pt x="10260" y="10800"/>
                    </a:lnTo>
                    <a:lnTo>
                      <a:pt x="12419" y="10800"/>
                    </a:lnTo>
                    <a:lnTo>
                      <a:pt x="12419" y="9257"/>
                    </a:lnTo>
                    <a:lnTo>
                      <a:pt x="10260" y="9257"/>
                    </a:lnTo>
                    <a:close/>
                  </a:path>
                  <a:path w="21600" h="21600" extrusionOk="0">
                    <a:moveTo>
                      <a:pt x="12419" y="9257"/>
                    </a:moveTo>
                    <a:lnTo>
                      <a:pt x="12419" y="10800"/>
                    </a:lnTo>
                    <a:lnTo>
                      <a:pt x="14580" y="10800"/>
                    </a:lnTo>
                    <a:lnTo>
                      <a:pt x="14580" y="9257"/>
                    </a:lnTo>
                    <a:lnTo>
                      <a:pt x="12419" y="9257"/>
                    </a:lnTo>
                    <a:close/>
                  </a:path>
                  <a:path w="21600" h="21600" extrusionOk="0">
                    <a:moveTo>
                      <a:pt x="14580" y="9257"/>
                    </a:moveTo>
                    <a:lnTo>
                      <a:pt x="14580" y="10800"/>
                    </a:lnTo>
                    <a:lnTo>
                      <a:pt x="16740" y="10800"/>
                    </a:lnTo>
                    <a:lnTo>
                      <a:pt x="16740" y="9257"/>
                    </a:lnTo>
                    <a:lnTo>
                      <a:pt x="14580" y="9257"/>
                    </a:lnTo>
                    <a:close/>
                  </a:path>
                  <a:path w="21600" h="21600" extrusionOk="0">
                    <a:moveTo>
                      <a:pt x="16740" y="9257"/>
                    </a:moveTo>
                    <a:lnTo>
                      <a:pt x="16740" y="10800"/>
                    </a:lnTo>
                    <a:lnTo>
                      <a:pt x="18900" y="10800"/>
                    </a:lnTo>
                    <a:lnTo>
                      <a:pt x="18900" y="9257"/>
                    </a:lnTo>
                    <a:lnTo>
                      <a:pt x="16740" y="9257"/>
                    </a:lnTo>
                    <a:close/>
                  </a:path>
                  <a:path w="21600" h="21600" extrusionOk="0">
                    <a:moveTo>
                      <a:pt x="18900" y="9257"/>
                    </a:moveTo>
                    <a:lnTo>
                      <a:pt x="18900" y="10800"/>
                    </a:lnTo>
                    <a:lnTo>
                      <a:pt x="21060" y="10800"/>
                    </a:lnTo>
                    <a:lnTo>
                      <a:pt x="21060" y="9257"/>
                    </a:lnTo>
                    <a:lnTo>
                      <a:pt x="18900" y="9257"/>
                    </a:lnTo>
                    <a:close/>
                  </a:path>
                  <a:path w="21600" h="21600" extrusionOk="0">
                    <a:moveTo>
                      <a:pt x="540" y="10800"/>
                    </a:moveTo>
                    <a:lnTo>
                      <a:pt x="540" y="12342"/>
                    </a:lnTo>
                    <a:lnTo>
                      <a:pt x="2700" y="12342"/>
                    </a:lnTo>
                    <a:lnTo>
                      <a:pt x="2700" y="10800"/>
                    </a:lnTo>
                    <a:lnTo>
                      <a:pt x="540" y="10800"/>
                    </a:lnTo>
                    <a:close/>
                  </a:path>
                  <a:path w="21600" h="21600" extrusionOk="0">
                    <a:moveTo>
                      <a:pt x="2700" y="10800"/>
                    </a:moveTo>
                    <a:lnTo>
                      <a:pt x="2700" y="12342"/>
                    </a:lnTo>
                    <a:lnTo>
                      <a:pt x="4860" y="12342"/>
                    </a:lnTo>
                    <a:lnTo>
                      <a:pt x="4860" y="10800"/>
                    </a:lnTo>
                    <a:lnTo>
                      <a:pt x="2700" y="10800"/>
                    </a:lnTo>
                    <a:close/>
                  </a:path>
                  <a:path w="21600" h="21600" extrusionOk="0">
                    <a:moveTo>
                      <a:pt x="4860" y="10800"/>
                    </a:moveTo>
                    <a:lnTo>
                      <a:pt x="4860" y="12342"/>
                    </a:lnTo>
                    <a:lnTo>
                      <a:pt x="7020" y="12342"/>
                    </a:lnTo>
                    <a:lnTo>
                      <a:pt x="7020" y="10800"/>
                    </a:lnTo>
                    <a:lnTo>
                      <a:pt x="4860" y="10800"/>
                    </a:lnTo>
                    <a:close/>
                  </a:path>
                  <a:path w="21600" h="21600" extrusionOk="0">
                    <a:moveTo>
                      <a:pt x="7020" y="10800"/>
                    </a:moveTo>
                    <a:lnTo>
                      <a:pt x="7020" y="12342"/>
                    </a:lnTo>
                    <a:lnTo>
                      <a:pt x="9180" y="12342"/>
                    </a:lnTo>
                    <a:lnTo>
                      <a:pt x="9180" y="10800"/>
                    </a:lnTo>
                    <a:lnTo>
                      <a:pt x="7020" y="10800"/>
                    </a:lnTo>
                    <a:close/>
                  </a:path>
                  <a:path w="21600" h="21600" extrusionOk="0">
                    <a:moveTo>
                      <a:pt x="9180" y="10800"/>
                    </a:moveTo>
                    <a:lnTo>
                      <a:pt x="9180" y="12342"/>
                    </a:lnTo>
                    <a:lnTo>
                      <a:pt x="11340" y="12342"/>
                    </a:lnTo>
                    <a:lnTo>
                      <a:pt x="11340" y="10800"/>
                    </a:lnTo>
                    <a:lnTo>
                      <a:pt x="9180" y="10800"/>
                    </a:lnTo>
                    <a:close/>
                  </a:path>
                  <a:path w="21600" h="21600" extrusionOk="0">
                    <a:moveTo>
                      <a:pt x="11340" y="10800"/>
                    </a:moveTo>
                    <a:lnTo>
                      <a:pt x="11340" y="12342"/>
                    </a:lnTo>
                    <a:lnTo>
                      <a:pt x="13500" y="12342"/>
                    </a:lnTo>
                    <a:lnTo>
                      <a:pt x="13500" y="10800"/>
                    </a:lnTo>
                    <a:lnTo>
                      <a:pt x="11340" y="10800"/>
                    </a:lnTo>
                    <a:close/>
                  </a:path>
                  <a:path w="21600" h="21600" extrusionOk="0">
                    <a:moveTo>
                      <a:pt x="13500" y="10800"/>
                    </a:moveTo>
                    <a:lnTo>
                      <a:pt x="13500" y="12342"/>
                    </a:lnTo>
                    <a:lnTo>
                      <a:pt x="15660" y="12342"/>
                    </a:lnTo>
                    <a:lnTo>
                      <a:pt x="15660" y="10800"/>
                    </a:lnTo>
                    <a:lnTo>
                      <a:pt x="13500" y="10800"/>
                    </a:lnTo>
                    <a:close/>
                  </a:path>
                  <a:path w="21600" h="21600" extrusionOk="0">
                    <a:moveTo>
                      <a:pt x="15660" y="10800"/>
                    </a:moveTo>
                    <a:lnTo>
                      <a:pt x="15660" y="12342"/>
                    </a:lnTo>
                    <a:lnTo>
                      <a:pt x="17820" y="12342"/>
                    </a:lnTo>
                    <a:lnTo>
                      <a:pt x="17820" y="10800"/>
                    </a:lnTo>
                    <a:lnTo>
                      <a:pt x="15660" y="10800"/>
                    </a:lnTo>
                    <a:close/>
                  </a:path>
                  <a:path w="21600" h="21600" extrusionOk="0">
                    <a:moveTo>
                      <a:pt x="17820" y="10800"/>
                    </a:moveTo>
                    <a:lnTo>
                      <a:pt x="17820" y="12342"/>
                    </a:lnTo>
                    <a:lnTo>
                      <a:pt x="19980" y="12342"/>
                    </a:lnTo>
                    <a:lnTo>
                      <a:pt x="19980" y="10800"/>
                    </a:lnTo>
                    <a:lnTo>
                      <a:pt x="17820" y="10800"/>
                    </a:lnTo>
                    <a:close/>
                  </a:path>
                  <a:path w="21600" h="21600" extrusionOk="0">
                    <a:moveTo>
                      <a:pt x="1620" y="12342"/>
                    </a:moveTo>
                    <a:lnTo>
                      <a:pt x="1620" y="13885"/>
                    </a:lnTo>
                    <a:lnTo>
                      <a:pt x="3779" y="13885"/>
                    </a:lnTo>
                    <a:lnTo>
                      <a:pt x="3779" y="12342"/>
                    </a:lnTo>
                    <a:lnTo>
                      <a:pt x="1620" y="12342"/>
                    </a:lnTo>
                    <a:close/>
                  </a:path>
                  <a:path w="21600" h="21600" extrusionOk="0">
                    <a:moveTo>
                      <a:pt x="3779" y="12342"/>
                    </a:moveTo>
                    <a:lnTo>
                      <a:pt x="3779" y="13885"/>
                    </a:lnTo>
                    <a:lnTo>
                      <a:pt x="5940" y="13885"/>
                    </a:lnTo>
                    <a:lnTo>
                      <a:pt x="5940" y="12342"/>
                    </a:lnTo>
                    <a:lnTo>
                      <a:pt x="3779" y="12342"/>
                    </a:lnTo>
                    <a:close/>
                  </a:path>
                  <a:path w="21600" h="21600" extrusionOk="0">
                    <a:moveTo>
                      <a:pt x="5940" y="12342"/>
                    </a:moveTo>
                    <a:lnTo>
                      <a:pt x="5940" y="13885"/>
                    </a:lnTo>
                    <a:lnTo>
                      <a:pt x="8100" y="13885"/>
                    </a:lnTo>
                    <a:lnTo>
                      <a:pt x="8100" y="12342"/>
                    </a:lnTo>
                    <a:lnTo>
                      <a:pt x="5940" y="12342"/>
                    </a:lnTo>
                    <a:close/>
                  </a:path>
                  <a:path w="21600" h="21600" extrusionOk="0">
                    <a:moveTo>
                      <a:pt x="8100" y="12342"/>
                    </a:moveTo>
                    <a:lnTo>
                      <a:pt x="8100" y="13885"/>
                    </a:lnTo>
                    <a:lnTo>
                      <a:pt x="10260" y="13885"/>
                    </a:lnTo>
                    <a:lnTo>
                      <a:pt x="10260" y="12342"/>
                    </a:lnTo>
                    <a:lnTo>
                      <a:pt x="8100" y="12342"/>
                    </a:lnTo>
                    <a:close/>
                  </a:path>
                  <a:path w="21600" h="21600" extrusionOk="0">
                    <a:moveTo>
                      <a:pt x="10260" y="12342"/>
                    </a:moveTo>
                    <a:lnTo>
                      <a:pt x="10260" y="13885"/>
                    </a:lnTo>
                    <a:lnTo>
                      <a:pt x="12419" y="13885"/>
                    </a:lnTo>
                    <a:lnTo>
                      <a:pt x="12419" y="12342"/>
                    </a:lnTo>
                    <a:lnTo>
                      <a:pt x="10260" y="12342"/>
                    </a:lnTo>
                    <a:close/>
                  </a:path>
                  <a:path w="21600" h="21600" extrusionOk="0">
                    <a:moveTo>
                      <a:pt x="12419" y="12342"/>
                    </a:moveTo>
                    <a:lnTo>
                      <a:pt x="12419" y="13885"/>
                    </a:lnTo>
                    <a:lnTo>
                      <a:pt x="14580" y="13885"/>
                    </a:lnTo>
                    <a:lnTo>
                      <a:pt x="14580" y="12342"/>
                    </a:lnTo>
                    <a:lnTo>
                      <a:pt x="12419" y="12342"/>
                    </a:lnTo>
                    <a:close/>
                  </a:path>
                  <a:path w="21600" h="21600" extrusionOk="0">
                    <a:moveTo>
                      <a:pt x="14580" y="12342"/>
                    </a:moveTo>
                    <a:lnTo>
                      <a:pt x="14580" y="13885"/>
                    </a:lnTo>
                    <a:lnTo>
                      <a:pt x="16740" y="13885"/>
                    </a:lnTo>
                    <a:lnTo>
                      <a:pt x="16740" y="12342"/>
                    </a:lnTo>
                    <a:lnTo>
                      <a:pt x="14580" y="12342"/>
                    </a:lnTo>
                    <a:close/>
                  </a:path>
                  <a:path w="21600" h="21600" extrusionOk="0">
                    <a:moveTo>
                      <a:pt x="16740" y="12342"/>
                    </a:moveTo>
                    <a:lnTo>
                      <a:pt x="16740" y="13885"/>
                    </a:lnTo>
                    <a:lnTo>
                      <a:pt x="18900" y="13885"/>
                    </a:lnTo>
                    <a:lnTo>
                      <a:pt x="18900" y="12342"/>
                    </a:lnTo>
                    <a:lnTo>
                      <a:pt x="16740" y="12342"/>
                    </a:lnTo>
                    <a:close/>
                  </a:path>
                  <a:path w="21600" h="21600" extrusionOk="0">
                    <a:moveTo>
                      <a:pt x="18900" y="12342"/>
                    </a:moveTo>
                    <a:lnTo>
                      <a:pt x="18900" y="13885"/>
                    </a:lnTo>
                    <a:lnTo>
                      <a:pt x="21060" y="13885"/>
                    </a:lnTo>
                    <a:lnTo>
                      <a:pt x="21060" y="12342"/>
                    </a:lnTo>
                    <a:lnTo>
                      <a:pt x="18900" y="12342"/>
                    </a:lnTo>
                    <a:close/>
                  </a:path>
                  <a:path w="21600" h="21600" extrusionOk="0">
                    <a:moveTo>
                      <a:pt x="540" y="13885"/>
                    </a:moveTo>
                    <a:lnTo>
                      <a:pt x="540" y="15428"/>
                    </a:lnTo>
                    <a:lnTo>
                      <a:pt x="2700" y="15428"/>
                    </a:lnTo>
                    <a:lnTo>
                      <a:pt x="2700" y="13885"/>
                    </a:lnTo>
                    <a:lnTo>
                      <a:pt x="540" y="13885"/>
                    </a:lnTo>
                    <a:close/>
                  </a:path>
                  <a:path w="21600" h="21600" extrusionOk="0">
                    <a:moveTo>
                      <a:pt x="2700" y="13885"/>
                    </a:moveTo>
                    <a:lnTo>
                      <a:pt x="2700" y="15428"/>
                    </a:lnTo>
                    <a:lnTo>
                      <a:pt x="4860" y="15428"/>
                    </a:lnTo>
                    <a:lnTo>
                      <a:pt x="4860" y="13885"/>
                    </a:lnTo>
                    <a:lnTo>
                      <a:pt x="2700" y="13885"/>
                    </a:lnTo>
                    <a:close/>
                  </a:path>
                  <a:path w="21600" h="21600" extrusionOk="0">
                    <a:moveTo>
                      <a:pt x="4860" y="13885"/>
                    </a:moveTo>
                    <a:lnTo>
                      <a:pt x="4860" y="15428"/>
                    </a:lnTo>
                    <a:lnTo>
                      <a:pt x="7020" y="15428"/>
                    </a:lnTo>
                    <a:lnTo>
                      <a:pt x="7020" y="13885"/>
                    </a:lnTo>
                    <a:lnTo>
                      <a:pt x="4860" y="13885"/>
                    </a:lnTo>
                    <a:close/>
                  </a:path>
                  <a:path w="21600" h="21600" extrusionOk="0">
                    <a:moveTo>
                      <a:pt x="7020" y="13885"/>
                    </a:moveTo>
                    <a:lnTo>
                      <a:pt x="7020" y="15428"/>
                    </a:lnTo>
                    <a:lnTo>
                      <a:pt x="9180" y="15428"/>
                    </a:lnTo>
                    <a:lnTo>
                      <a:pt x="9180" y="13885"/>
                    </a:lnTo>
                    <a:lnTo>
                      <a:pt x="7020" y="13885"/>
                    </a:lnTo>
                    <a:close/>
                  </a:path>
                  <a:path w="21600" h="21600" extrusionOk="0">
                    <a:moveTo>
                      <a:pt x="9180" y="13885"/>
                    </a:moveTo>
                    <a:lnTo>
                      <a:pt x="9180" y="15428"/>
                    </a:lnTo>
                    <a:lnTo>
                      <a:pt x="11340" y="15428"/>
                    </a:lnTo>
                    <a:lnTo>
                      <a:pt x="11340" y="13885"/>
                    </a:lnTo>
                    <a:lnTo>
                      <a:pt x="9180" y="13885"/>
                    </a:lnTo>
                    <a:close/>
                  </a:path>
                  <a:path w="21600" h="21600" extrusionOk="0">
                    <a:moveTo>
                      <a:pt x="11340" y="13885"/>
                    </a:moveTo>
                    <a:lnTo>
                      <a:pt x="11340" y="15428"/>
                    </a:lnTo>
                    <a:lnTo>
                      <a:pt x="13500" y="15428"/>
                    </a:lnTo>
                    <a:lnTo>
                      <a:pt x="13500" y="13885"/>
                    </a:lnTo>
                    <a:lnTo>
                      <a:pt x="11340" y="13885"/>
                    </a:lnTo>
                    <a:close/>
                  </a:path>
                  <a:path w="21600" h="21600" extrusionOk="0">
                    <a:moveTo>
                      <a:pt x="13500" y="13885"/>
                    </a:moveTo>
                    <a:lnTo>
                      <a:pt x="13500" y="15428"/>
                    </a:lnTo>
                    <a:lnTo>
                      <a:pt x="15660" y="15428"/>
                    </a:lnTo>
                    <a:lnTo>
                      <a:pt x="15660" y="13885"/>
                    </a:lnTo>
                    <a:lnTo>
                      <a:pt x="13500" y="13885"/>
                    </a:lnTo>
                    <a:close/>
                  </a:path>
                  <a:path w="21600" h="21600" extrusionOk="0">
                    <a:moveTo>
                      <a:pt x="15660" y="13885"/>
                    </a:moveTo>
                    <a:lnTo>
                      <a:pt x="15660" y="15428"/>
                    </a:lnTo>
                    <a:lnTo>
                      <a:pt x="17820" y="15428"/>
                    </a:lnTo>
                    <a:lnTo>
                      <a:pt x="17820" y="13885"/>
                    </a:lnTo>
                    <a:lnTo>
                      <a:pt x="15660" y="13885"/>
                    </a:lnTo>
                    <a:close/>
                  </a:path>
                  <a:path w="21600" h="21600" extrusionOk="0">
                    <a:moveTo>
                      <a:pt x="17820" y="13885"/>
                    </a:moveTo>
                    <a:lnTo>
                      <a:pt x="17820" y="15428"/>
                    </a:lnTo>
                    <a:lnTo>
                      <a:pt x="19980" y="15428"/>
                    </a:lnTo>
                    <a:lnTo>
                      <a:pt x="19980" y="13885"/>
                    </a:lnTo>
                    <a:lnTo>
                      <a:pt x="17820" y="13885"/>
                    </a:lnTo>
                    <a:close/>
                  </a:path>
                  <a:path w="21600" h="21600" extrusionOk="0">
                    <a:moveTo>
                      <a:pt x="1620" y="15428"/>
                    </a:moveTo>
                    <a:lnTo>
                      <a:pt x="1620" y="16971"/>
                    </a:lnTo>
                    <a:lnTo>
                      <a:pt x="3779" y="16971"/>
                    </a:lnTo>
                    <a:lnTo>
                      <a:pt x="3779" y="15428"/>
                    </a:lnTo>
                    <a:lnTo>
                      <a:pt x="1620" y="15428"/>
                    </a:lnTo>
                    <a:close/>
                  </a:path>
                  <a:path w="21600" h="21600" extrusionOk="0">
                    <a:moveTo>
                      <a:pt x="3779" y="15428"/>
                    </a:moveTo>
                    <a:lnTo>
                      <a:pt x="3779" y="16971"/>
                    </a:lnTo>
                    <a:lnTo>
                      <a:pt x="5940" y="16971"/>
                    </a:lnTo>
                    <a:lnTo>
                      <a:pt x="5940" y="15428"/>
                    </a:lnTo>
                    <a:lnTo>
                      <a:pt x="3779" y="15428"/>
                    </a:lnTo>
                    <a:close/>
                  </a:path>
                  <a:path w="21600" h="21600" extrusionOk="0">
                    <a:moveTo>
                      <a:pt x="5940" y="15428"/>
                    </a:moveTo>
                    <a:lnTo>
                      <a:pt x="5940" y="16971"/>
                    </a:lnTo>
                    <a:lnTo>
                      <a:pt x="8100" y="16971"/>
                    </a:lnTo>
                    <a:lnTo>
                      <a:pt x="8100" y="15428"/>
                    </a:lnTo>
                    <a:lnTo>
                      <a:pt x="5940" y="15428"/>
                    </a:lnTo>
                    <a:close/>
                  </a:path>
                  <a:path w="21600" h="21600" extrusionOk="0">
                    <a:moveTo>
                      <a:pt x="8100" y="15428"/>
                    </a:moveTo>
                    <a:lnTo>
                      <a:pt x="8100" y="16971"/>
                    </a:lnTo>
                    <a:lnTo>
                      <a:pt x="10260" y="16971"/>
                    </a:lnTo>
                    <a:lnTo>
                      <a:pt x="10260" y="15428"/>
                    </a:lnTo>
                    <a:lnTo>
                      <a:pt x="8100" y="15428"/>
                    </a:lnTo>
                    <a:close/>
                  </a:path>
                  <a:path w="21600" h="21600" extrusionOk="0">
                    <a:moveTo>
                      <a:pt x="10260" y="15428"/>
                    </a:moveTo>
                    <a:lnTo>
                      <a:pt x="10260" y="16971"/>
                    </a:lnTo>
                    <a:lnTo>
                      <a:pt x="12419" y="16971"/>
                    </a:lnTo>
                    <a:lnTo>
                      <a:pt x="12419" y="15428"/>
                    </a:lnTo>
                    <a:lnTo>
                      <a:pt x="10260" y="15428"/>
                    </a:lnTo>
                    <a:close/>
                  </a:path>
                  <a:path w="21600" h="21600" extrusionOk="0">
                    <a:moveTo>
                      <a:pt x="12419" y="15428"/>
                    </a:moveTo>
                    <a:lnTo>
                      <a:pt x="12419" y="16971"/>
                    </a:lnTo>
                    <a:lnTo>
                      <a:pt x="14580" y="16971"/>
                    </a:lnTo>
                    <a:lnTo>
                      <a:pt x="14580" y="15428"/>
                    </a:lnTo>
                    <a:lnTo>
                      <a:pt x="12419" y="15428"/>
                    </a:lnTo>
                    <a:close/>
                  </a:path>
                  <a:path w="21600" h="21600" extrusionOk="0">
                    <a:moveTo>
                      <a:pt x="14580" y="15428"/>
                    </a:moveTo>
                    <a:lnTo>
                      <a:pt x="14580" y="16971"/>
                    </a:lnTo>
                    <a:lnTo>
                      <a:pt x="16740" y="16971"/>
                    </a:lnTo>
                    <a:lnTo>
                      <a:pt x="16740" y="15428"/>
                    </a:lnTo>
                    <a:lnTo>
                      <a:pt x="14580" y="15428"/>
                    </a:lnTo>
                    <a:close/>
                  </a:path>
                  <a:path w="21600" h="21600" extrusionOk="0">
                    <a:moveTo>
                      <a:pt x="16740" y="15428"/>
                    </a:moveTo>
                    <a:lnTo>
                      <a:pt x="16740" y="16971"/>
                    </a:lnTo>
                    <a:lnTo>
                      <a:pt x="18900" y="16971"/>
                    </a:lnTo>
                    <a:lnTo>
                      <a:pt x="18900" y="15428"/>
                    </a:lnTo>
                    <a:lnTo>
                      <a:pt x="16740" y="15428"/>
                    </a:lnTo>
                    <a:close/>
                  </a:path>
                  <a:path w="21600" h="21600" extrusionOk="0">
                    <a:moveTo>
                      <a:pt x="18900" y="15428"/>
                    </a:moveTo>
                    <a:lnTo>
                      <a:pt x="18900" y="16971"/>
                    </a:lnTo>
                    <a:lnTo>
                      <a:pt x="21060" y="16971"/>
                    </a:lnTo>
                    <a:lnTo>
                      <a:pt x="21060" y="15428"/>
                    </a:lnTo>
                    <a:lnTo>
                      <a:pt x="18900" y="15428"/>
                    </a:lnTo>
                    <a:close/>
                  </a:path>
                  <a:path w="21600" h="21600" extrusionOk="0">
                    <a:moveTo>
                      <a:pt x="540" y="16971"/>
                    </a:moveTo>
                    <a:lnTo>
                      <a:pt x="540" y="18514"/>
                    </a:lnTo>
                    <a:lnTo>
                      <a:pt x="2700" y="18514"/>
                    </a:lnTo>
                    <a:lnTo>
                      <a:pt x="2700" y="16971"/>
                    </a:lnTo>
                    <a:lnTo>
                      <a:pt x="540" y="16971"/>
                    </a:lnTo>
                    <a:close/>
                  </a:path>
                  <a:path w="21600" h="21600" extrusionOk="0">
                    <a:moveTo>
                      <a:pt x="2700" y="16971"/>
                    </a:moveTo>
                    <a:lnTo>
                      <a:pt x="2700" y="18514"/>
                    </a:lnTo>
                    <a:lnTo>
                      <a:pt x="4860" y="18514"/>
                    </a:lnTo>
                    <a:lnTo>
                      <a:pt x="4860" y="16971"/>
                    </a:lnTo>
                    <a:lnTo>
                      <a:pt x="2700" y="16971"/>
                    </a:lnTo>
                    <a:close/>
                  </a:path>
                  <a:path w="21600" h="21600" extrusionOk="0">
                    <a:moveTo>
                      <a:pt x="4860" y="16971"/>
                    </a:moveTo>
                    <a:lnTo>
                      <a:pt x="4860" y="18514"/>
                    </a:lnTo>
                    <a:lnTo>
                      <a:pt x="7020" y="18514"/>
                    </a:lnTo>
                    <a:lnTo>
                      <a:pt x="7020" y="16971"/>
                    </a:lnTo>
                    <a:lnTo>
                      <a:pt x="4860" y="16971"/>
                    </a:lnTo>
                    <a:close/>
                  </a:path>
                  <a:path w="21600" h="21600" extrusionOk="0">
                    <a:moveTo>
                      <a:pt x="7020" y="16971"/>
                    </a:moveTo>
                    <a:lnTo>
                      <a:pt x="7020" y="18514"/>
                    </a:lnTo>
                    <a:lnTo>
                      <a:pt x="9180" y="18514"/>
                    </a:lnTo>
                    <a:lnTo>
                      <a:pt x="9180" y="16971"/>
                    </a:lnTo>
                    <a:lnTo>
                      <a:pt x="7020" y="16971"/>
                    </a:lnTo>
                    <a:close/>
                  </a:path>
                  <a:path w="21600" h="21600" extrusionOk="0">
                    <a:moveTo>
                      <a:pt x="9180" y="16971"/>
                    </a:moveTo>
                    <a:lnTo>
                      <a:pt x="9180" y="18514"/>
                    </a:lnTo>
                    <a:lnTo>
                      <a:pt x="11340" y="18514"/>
                    </a:lnTo>
                    <a:lnTo>
                      <a:pt x="11340" y="16971"/>
                    </a:lnTo>
                    <a:lnTo>
                      <a:pt x="9180" y="16971"/>
                    </a:lnTo>
                    <a:close/>
                  </a:path>
                  <a:path w="21600" h="21600" extrusionOk="0">
                    <a:moveTo>
                      <a:pt x="11340" y="16971"/>
                    </a:moveTo>
                    <a:lnTo>
                      <a:pt x="11340" y="18514"/>
                    </a:lnTo>
                    <a:lnTo>
                      <a:pt x="13500" y="18514"/>
                    </a:lnTo>
                    <a:lnTo>
                      <a:pt x="13500" y="16971"/>
                    </a:lnTo>
                    <a:lnTo>
                      <a:pt x="11340" y="16971"/>
                    </a:lnTo>
                    <a:close/>
                  </a:path>
                  <a:path w="21600" h="21600" extrusionOk="0">
                    <a:moveTo>
                      <a:pt x="13500" y="16971"/>
                    </a:moveTo>
                    <a:lnTo>
                      <a:pt x="13500" y="18514"/>
                    </a:lnTo>
                    <a:lnTo>
                      <a:pt x="15660" y="18514"/>
                    </a:lnTo>
                    <a:lnTo>
                      <a:pt x="15660" y="16971"/>
                    </a:lnTo>
                    <a:lnTo>
                      <a:pt x="13500" y="16971"/>
                    </a:lnTo>
                    <a:close/>
                  </a:path>
                  <a:path w="21600" h="21600" extrusionOk="0">
                    <a:moveTo>
                      <a:pt x="15660" y="16971"/>
                    </a:moveTo>
                    <a:lnTo>
                      <a:pt x="15660" y="18514"/>
                    </a:lnTo>
                    <a:lnTo>
                      <a:pt x="17820" y="18514"/>
                    </a:lnTo>
                    <a:lnTo>
                      <a:pt x="17820" y="16971"/>
                    </a:lnTo>
                    <a:lnTo>
                      <a:pt x="15660" y="16971"/>
                    </a:lnTo>
                    <a:close/>
                  </a:path>
                  <a:path w="21600" h="21600" extrusionOk="0">
                    <a:moveTo>
                      <a:pt x="17820" y="16971"/>
                    </a:moveTo>
                    <a:lnTo>
                      <a:pt x="17820" y="18514"/>
                    </a:lnTo>
                    <a:lnTo>
                      <a:pt x="19980" y="18514"/>
                    </a:lnTo>
                    <a:lnTo>
                      <a:pt x="19980" y="16971"/>
                    </a:lnTo>
                    <a:lnTo>
                      <a:pt x="17820" y="16971"/>
                    </a:lnTo>
                    <a:close/>
                  </a:path>
                  <a:path w="21600" h="21600" extrusionOk="0">
                    <a:moveTo>
                      <a:pt x="1620" y="18514"/>
                    </a:moveTo>
                    <a:lnTo>
                      <a:pt x="1620" y="20057"/>
                    </a:lnTo>
                    <a:lnTo>
                      <a:pt x="3779" y="20057"/>
                    </a:lnTo>
                    <a:lnTo>
                      <a:pt x="3779" y="18514"/>
                    </a:lnTo>
                    <a:lnTo>
                      <a:pt x="1620" y="18514"/>
                    </a:lnTo>
                    <a:close/>
                  </a:path>
                  <a:path w="21600" h="21600" extrusionOk="0">
                    <a:moveTo>
                      <a:pt x="3779" y="18514"/>
                    </a:moveTo>
                    <a:lnTo>
                      <a:pt x="3779" y="20057"/>
                    </a:lnTo>
                    <a:lnTo>
                      <a:pt x="5940" y="20057"/>
                    </a:lnTo>
                    <a:lnTo>
                      <a:pt x="5940" y="18514"/>
                    </a:lnTo>
                    <a:lnTo>
                      <a:pt x="3779" y="18514"/>
                    </a:lnTo>
                    <a:close/>
                  </a:path>
                  <a:path w="21600" h="21600" extrusionOk="0">
                    <a:moveTo>
                      <a:pt x="5940" y="18514"/>
                    </a:moveTo>
                    <a:lnTo>
                      <a:pt x="5940" y="20057"/>
                    </a:lnTo>
                    <a:lnTo>
                      <a:pt x="8100" y="20057"/>
                    </a:lnTo>
                    <a:lnTo>
                      <a:pt x="8100" y="18514"/>
                    </a:lnTo>
                    <a:lnTo>
                      <a:pt x="5940" y="18514"/>
                    </a:lnTo>
                    <a:close/>
                  </a:path>
                  <a:path w="21600" h="21600" extrusionOk="0">
                    <a:moveTo>
                      <a:pt x="8100" y="18514"/>
                    </a:moveTo>
                    <a:lnTo>
                      <a:pt x="8100" y="20057"/>
                    </a:lnTo>
                    <a:lnTo>
                      <a:pt x="10260" y="20057"/>
                    </a:lnTo>
                    <a:lnTo>
                      <a:pt x="10260" y="18514"/>
                    </a:lnTo>
                    <a:lnTo>
                      <a:pt x="8100" y="18514"/>
                    </a:lnTo>
                    <a:close/>
                  </a:path>
                  <a:path w="21600" h="21600" extrusionOk="0">
                    <a:moveTo>
                      <a:pt x="10260" y="18514"/>
                    </a:moveTo>
                    <a:lnTo>
                      <a:pt x="10260" y="20057"/>
                    </a:lnTo>
                    <a:lnTo>
                      <a:pt x="12419" y="20057"/>
                    </a:lnTo>
                    <a:lnTo>
                      <a:pt x="12419" y="18514"/>
                    </a:lnTo>
                    <a:lnTo>
                      <a:pt x="10260" y="18514"/>
                    </a:lnTo>
                    <a:close/>
                  </a:path>
                  <a:path w="21600" h="21600" extrusionOk="0">
                    <a:moveTo>
                      <a:pt x="12419" y="18514"/>
                    </a:moveTo>
                    <a:lnTo>
                      <a:pt x="12419" y="20057"/>
                    </a:lnTo>
                    <a:lnTo>
                      <a:pt x="14580" y="20057"/>
                    </a:lnTo>
                    <a:lnTo>
                      <a:pt x="14580" y="18514"/>
                    </a:lnTo>
                    <a:lnTo>
                      <a:pt x="12419" y="18514"/>
                    </a:lnTo>
                    <a:close/>
                  </a:path>
                  <a:path w="21600" h="21600" extrusionOk="0">
                    <a:moveTo>
                      <a:pt x="14580" y="18514"/>
                    </a:moveTo>
                    <a:lnTo>
                      <a:pt x="14580" y="20057"/>
                    </a:lnTo>
                    <a:lnTo>
                      <a:pt x="16740" y="20057"/>
                    </a:lnTo>
                    <a:lnTo>
                      <a:pt x="16740" y="18514"/>
                    </a:lnTo>
                    <a:lnTo>
                      <a:pt x="14580" y="18514"/>
                    </a:lnTo>
                    <a:close/>
                  </a:path>
                  <a:path w="21600" h="21600" extrusionOk="0">
                    <a:moveTo>
                      <a:pt x="16740" y="18514"/>
                    </a:moveTo>
                    <a:lnTo>
                      <a:pt x="16740" y="20057"/>
                    </a:lnTo>
                    <a:lnTo>
                      <a:pt x="18900" y="20057"/>
                    </a:lnTo>
                    <a:lnTo>
                      <a:pt x="18900" y="18514"/>
                    </a:lnTo>
                    <a:lnTo>
                      <a:pt x="16740" y="18514"/>
                    </a:lnTo>
                    <a:close/>
                  </a:path>
                  <a:path w="21600" h="21600" extrusionOk="0">
                    <a:moveTo>
                      <a:pt x="18900" y="18514"/>
                    </a:moveTo>
                    <a:lnTo>
                      <a:pt x="18900" y="20057"/>
                    </a:lnTo>
                    <a:lnTo>
                      <a:pt x="21060" y="20057"/>
                    </a:lnTo>
                    <a:lnTo>
                      <a:pt x="21060" y="18514"/>
                    </a:lnTo>
                    <a:lnTo>
                      <a:pt x="18900" y="18514"/>
                    </a:lnTo>
                    <a:close/>
                  </a:path>
                  <a:path w="21600" h="21600" extrusionOk="0">
                    <a:moveTo>
                      <a:pt x="540" y="20057"/>
                    </a:moveTo>
                    <a:lnTo>
                      <a:pt x="540" y="21600"/>
                    </a:lnTo>
                    <a:lnTo>
                      <a:pt x="2700" y="21600"/>
                    </a:lnTo>
                    <a:lnTo>
                      <a:pt x="2700" y="20057"/>
                    </a:lnTo>
                    <a:lnTo>
                      <a:pt x="540" y="20057"/>
                    </a:lnTo>
                    <a:close/>
                  </a:path>
                  <a:path w="21600" h="21600" extrusionOk="0">
                    <a:moveTo>
                      <a:pt x="2700" y="20057"/>
                    </a:moveTo>
                    <a:lnTo>
                      <a:pt x="2700" y="21600"/>
                    </a:lnTo>
                    <a:lnTo>
                      <a:pt x="4860" y="21600"/>
                    </a:lnTo>
                    <a:lnTo>
                      <a:pt x="4860" y="20057"/>
                    </a:lnTo>
                    <a:lnTo>
                      <a:pt x="2700" y="20057"/>
                    </a:lnTo>
                    <a:close/>
                  </a:path>
                  <a:path w="21600" h="21600" extrusionOk="0">
                    <a:moveTo>
                      <a:pt x="4860" y="20057"/>
                    </a:moveTo>
                    <a:lnTo>
                      <a:pt x="4860" y="21600"/>
                    </a:lnTo>
                    <a:lnTo>
                      <a:pt x="7020" y="21600"/>
                    </a:lnTo>
                    <a:lnTo>
                      <a:pt x="7020" y="20057"/>
                    </a:lnTo>
                    <a:lnTo>
                      <a:pt x="4860" y="20057"/>
                    </a:lnTo>
                    <a:close/>
                  </a:path>
                  <a:path w="21600" h="21600" extrusionOk="0">
                    <a:moveTo>
                      <a:pt x="7020" y="20057"/>
                    </a:moveTo>
                    <a:lnTo>
                      <a:pt x="7020" y="21600"/>
                    </a:lnTo>
                    <a:lnTo>
                      <a:pt x="9180" y="21600"/>
                    </a:lnTo>
                    <a:lnTo>
                      <a:pt x="9180" y="20057"/>
                    </a:lnTo>
                    <a:lnTo>
                      <a:pt x="7020" y="20057"/>
                    </a:lnTo>
                    <a:close/>
                  </a:path>
                  <a:path w="21600" h="21600" extrusionOk="0">
                    <a:moveTo>
                      <a:pt x="9180" y="20057"/>
                    </a:moveTo>
                    <a:lnTo>
                      <a:pt x="9180" y="21600"/>
                    </a:lnTo>
                    <a:lnTo>
                      <a:pt x="11340" y="21600"/>
                    </a:lnTo>
                    <a:lnTo>
                      <a:pt x="11340" y="20057"/>
                    </a:lnTo>
                    <a:lnTo>
                      <a:pt x="9180" y="20057"/>
                    </a:lnTo>
                    <a:close/>
                  </a:path>
                  <a:path w="21600" h="21600" extrusionOk="0">
                    <a:moveTo>
                      <a:pt x="11340" y="20057"/>
                    </a:moveTo>
                    <a:lnTo>
                      <a:pt x="11340" y="21600"/>
                    </a:lnTo>
                    <a:lnTo>
                      <a:pt x="13500" y="21600"/>
                    </a:lnTo>
                    <a:lnTo>
                      <a:pt x="13500" y="20057"/>
                    </a:lnTo>
                    <a:lnTo>
                      <a:pt x="11340" y="20057"/>
                    </a:lnTo>
                    <a:close/>
                  </a:path>
                  <a:path w="21600" h="21600" extrusionOk="0">
                    <a:moveTo>
                      <a:pt x="13500" y="20057"/>
                    </a:moveTo>
                    <a:lnTo>
                      <a:pt x="13500" y="21600"/>
                    </a:lnTo>
                    <a:lnTo>
                      <a:pt x="15660" y="21600"/>
                    </a:lnTo>
                    <a:lnTo>
                      <a:pt x="15660" y="20057"/>
                    </a:lnTo>
                    <a:lnTo>
                      <a:pt x="13500" y="20057"/>
                    </a:lnTo>
                    <a:close/>
                  </a:path>
                  <a:path w="21600" h="21600" extrusionOk="0">
                    <a:moveTo>
                      <a:pt x="15660" y="20057"/>
                    </a:moveTo>
                    <a:lnTo>
                      <a:pt x="15660" y="21600"/>
                    </a:lnTo>
                    <a:lnTo>
                      <a:pt x="17820" y="21600"/>
                    </a:lnTo>
                    <a:lnTo>
                      <a:pt x="17820" y="20057"/>
                    </a:lnTo>
                    <a:lnTo>
                      <a:pt x="15660" y="20057"/>
                    </a:lnTo>
                    <a:close/>
                  </a:path>
                  <a:path w="21600" h="21600" extrusionOk="0">
                    <a:moveTo>
                      <a:pt x="17820" y="20057"/>
                    </a:moveTo>
                    <a:lnTo>
                      <a:pt x="17820" y="21600"/>
                    </a:lnTo>
                    <a:lnTo>
                      <a:pt x="19980" y="21600"/>
                    </a:lnTo>
                    <a:lnTo>
                      <a:pt x="19980" y="20057"/>
                    </a:lnTo>
                    <a:lnTo>
                      <a:pt x="17820" y="20057"/>
                    </a:lnTo>
                    <a:close/>
                  </a:path>
                  <a:path w="21600" h="21600" extrusionOk="0">
                    <a:moveTo>
                      <a:pt x="19980" y="4628"/>
                    </a:moveTo>
                    <a:lnTo>
                      <a:pt x="21060" y="4628"/>
                    </a:lnTo>
                    <a:lnTo>
                      <a:pt x="2106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990600" y="4498235"/>
                <a:ext cx="1614896" cy="571500"/>
                <a:chOff x="1371600" y="3200400"/>
                <a:chExt cx="4724400" cy="14478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3716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648200" y="3200400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095500" y="3771900"/>
                  <a:ext cx="32766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1372004" y="4267200"/>
                <a:ext cx="87256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318620" y="5198004"/>
              <a:ext cx="1853476" cy="971294"/>
              <a:chOff x="5318620" y="5198004"/>
              <a:chExt cx="1853476" cy="971294"/>
            </a:xfrm>
          </p:grpSpPr>
          <p:sp>
            <p:nvSpPr>
              <p:cNvPr id="58" name="Firewall"/>
              <p:cNvSpPr>
                <a:spLocks noEditPoints="1" noChangeArrowheads="1"/>
              </p:cNvSpPr>
              <p:nvPr/>
            </p:nvSpPr>
            <p:spPr bwMode="auto">
              <a:xfrm>
                <a:off x="6205298" y="5198004"/>
                <a:ext cx="966798" cy="955972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060 w 21600"/>
                  <a:gd name="T7" fmla="*/ 10800 h 21600"/>
                  <a:gd name="T8" fmla="*/ 21060 w 21600"/>
                  <a:gd name="T9" fmla="*/ 21600 h 21600"/>
                  <a:gd name="T10" fmla="*/ 10800 w 21600"/>
                  <a:gd name="T11" fmla="*/ 21600 h 21600"/>
                  <a:gd name="T12" fmla="*/ 540 w 21600"/>
                  <a:gd name="T13" fmla="*/ 21600 h 21600"/>
                  <a:gd name="T14" fmla="*/ 54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32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540" y="4628"/>
                    </a:moveTo>
                    <a:lnTo>
                      <a:pt x="0" y="4628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4628"/>
                    </a:lnTo>
                    <a:lnTo>
                      <a:pt x="21060" y="4628"/>
                    </a:lnTo>
                    <a:lnTo>
                      <a:pt x="21060" y="21600"/>
                    </a:lnTo>
                    <a:lnTo>
                      <a:pt x="540" y="21600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540" y="4628"/>
                    </a:moveTo>
                    <a:lnTo>
                      <a:pt x="540" y="6171"/>
                    </a:lnTo>
                    <a:lnTo>
                      <a:pt x="2700" y="6171"/>
                    </a:lnTo>
                    <a:lnTo>
                      <a:pt x="2700" y="4628"/>
                    </a:lnTo>
                    <a:lnTo>
                      <a:pt x="540" y="4628"/>
                    </a:lnTo>
                    <a:close/>
                  </a:path>
                  <a:path w="21600" h="21600" extrusionOk="0">
                    <a:moveTo>
                      <a:pt x="2700" y="4628"/>
                    </a:moveTo>
                    <a:lnTo>
                      <a:pt x="2700" y="6171"/>
                    </a:lnTo>
                    <a:lnTo>
                      <a:pt x="4860" y="6171"/>
                    </a:lnTo>
                    <a:lnTo>
                      <a:pt x="4860" y="4628"/>
                    </a:lnTo>
                    <a:lnTo>
                      <a:pt x="2700" y="4628"/>
                    </a:lnTo>
                    <a:close/>
                  </a:path>
                  <a:path w="21600" h="21600" extrusionOk="0">
                    <a:moveTo>
                      <a:pt x="4860" y="4628"/>
                    </a:moveTo>
                    <a:lnTo>
                      <a:pt x="4860" y="6171"/>
                    </a:lnTo>
                    <a:lnTo>
                      <a:pt x="7020" y="6171"/>
                    </a:lnTo>
                    <a:lnTo>
                      <a:pt x="7020" y="4628"/>
                    </a:lnTo>
                    <a:lnTo>
                      <a:pt x="4860" y="4628"/>
                    </a:lnTo>
                    <a:close/>
                  </a:path>
                  <a:path w="21600" h="21600" extrusionOk="0">
                    <a:moveTo>
                      <a:pt x="7020" y="4628"/>
                    </a:moveTo>
                    <a:lnTo>
                      <a:pt x="7020" y="6171"/>
                    </a:lnTo>
                    <a:lnTo>
                      <a:pt x="9180" y="6171"/>
                    </a:lnTo>
                    <a:lnTo>
                      <a:pt x="9180" y="4628"/>
                    </a:lnTo>
                    <a:lnTo>
                      <a:pt x="7020" y="4628"/>
                    </a:lnTo>
                    <a:close/>
                  </a:path>
                  <a:path w="21600" h="21600" extrusionOk="0">
                    <a:moveTo>
                      <a:pt x="9180" y="4628"/>
                    </a:moveTo>
                    <a:lnTo>
                      <a:pt x="9180" y="6171"/>
                    </a:lnTo>
                    <a:lnTo>
                      <a:pt x="11340" y="6171"/>
                    </a:lnTo>
                    <a:lnTo>
                      <a:pt x="11340" y="4628"/>
                    </a:lnTo>
                    <a:lnTo>
                      <a:pt x="9180" y="4628"/>
                    </a:lnTo>
                    <a:close/>
                  </a:path>
                  <a:path w="21600" h="21600" extrusionOk="0">
                    <a:moveTo>
                      <a:pt x="11340" y="4628"/>
                    </a:moveTo>
                    <a:lnTo>
                      <a:pt x="11340" y="6171"/>
                    </a:lnTo>
                    <a:lnTo>
                      <a:pt x="13500" y="6171"/>
                    </a:lnTo>
                    <a:lnTo>
                      <a:pt x="13500" y="4628"/>
                    </a:lnTo>
                    <a:lnTo>
                      <a:pt x="11340" y="4628"/>
                    </a:lnTo>
                    <a:close/>
                  </a:path>
                  <a:path w="21600" h="21600" extrusionOk="0">
                    <a:moveTo>
                      <a:pt x="13500" y="4628"/>
                    </a:moveTo>
                    <a:lnTo>
                      <a:pt x="13500" y="6171"/>
                    </a:lnTo>
                    <a:lnTo>
                      <a:pt x="15660" y="6171"/>
                    </a:lnTo>
                    <a:lnTo>
                      <a:pt x="15660" y="4628"/>
                    </a:lnTo>
                    <a:lnTo>
                      <a:pt x="13500" y="4628"/>
                    </a:lnTo>
                    <a:close/>
                  </a:path>
                  <a:path w="21600" h="21600" extrusionOk="0">
                    <a:moveTo>
                      <a:pt x="15660" y="4628"/>
                    </a:moveTo>
                    <a:lnTo>
                      <a:pt x="15660" y="6171"/>
                    </a:lnTo>
                    <a:lnTo>
                      <a:pt x="17820" y="6171"/>
                    </a:lnTo>
                    <a:lnTo>
                      <a:pt x="17820" y="4628"/>
                    </a:lnTo>
                    <a:lnTo>
                      <a:pt x="15660" y="4628"/>
                    </a:lnTo>
                    <a:close/>
                  </a:path>
                  <a:path w="21600" h="21600" extrusionOk="0">
                    <a:moveTo>
                      <a:pt x="17820" y="4628"/>
                    </a:moveTo>
                    <a:lnTo>
                      <a:pt x="1782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lnTo>
                      <a:pt x="17820" y="4628"/>
                    </a:lnTo>
                    <a:close/>
                  </a:path>
                  <a:path w="21600" h="21600" extrusionOk="0">
                    <a:moveTo>
                      <a:pt x="1620" y="6171"/>
                    </a:moveTo>
                    <a:lnTo>
                      <a:pt x="1620" y="7714"/>
                    </a:lnTo>
                    <a:lnTo>
                      <a:pt x="3779" y="7714"/>
                    </a:lnTo>
                    <a:lnTo>
                      <a:pt x="3779" y="6171"/>
                    </a:lnTo>
                    <a:lnTo>
                      <a:pt x="1620" y="6171"/>
                    </a:lnTo>
                    <a:close/>
                  </a:path>
                  <a:path w="21600" h="21600" extrusionOk="0">
                    <a:moveTo>
                      <a:pt x="3779" y="6171"/>
                    </a:moveTo>
                    <a:lnTo>
                      <a:pt x="3779" y="7714"/>
                    </a:lnTo>
                    <a:lnTo>
                      <a:pt x="5940" y="7714"/>
                    </a:lnTo>
                    <a:lnTo>
                      <a:pt x="5940" y="6171"/>
                    </a:lnTo>
                    <a:lnTo>
                      <a:pt x="3779" y="6171"/>
                    </a:lnTo>
                    <a:close/>
                  </a:path>
                  <a:path w="21600" h="21600" extrusionOk="0">
                    <a:moveTo>
                      <a:pt x="5940" y="6171"/>
                    </a:moveTo>
                    <a:lnTo>
                      <a:pt x="5940" y="7714"/>
                    </a:lnTo>
                    <a:lnTo>
                      <a:pt x="8100" y="7714"/>
                    </a:lnTo>
                    <a:lnTo>
                      <a:pt x="8100" y="6171"/>
                    </a:lnTo>
                    <a:lnTo>
                      <a:pt x="5940" y="6171"/>
                    </a:lnTo>
                    <a:close/>
                  </a:path>
                  <a:path w="21600" h="21600" extrusionOk="0">
                    <a:moveTo>
                      <a:pt x="8100" y="6171"/>
                    </a:moveTo>
                    <a:lnTo>
                      <a:pt x="8100" y="7714"/>
                    </a:lnTo>
                    <a:lnTo>
                      <a:pt x="10260" y="7714"/>
                    </a:lnTo>
                    <a:lnTo>
                      <a:pt x="10260" y="6171"/>
                    </a:lnTo>
                    <a:lnTo>
                      <a:pt x="8100" y="6171"/>
                    </a:lnTo>
                    <a:close/>
                  </a:path>
                  <a:path w="21600" h="21600" extrusionOk="0">
                    <a:moveTo>
                      <a:pt x="10260" y="6171"/>
                    </a:moveTo>
                    <a:lnTo>
                      <a:pt x="10260" y="7714"/>
                    </a:lnTo>
                    <a:lnTo>
                      <a:pt x="12419" y="7714"/>
                    </a:lnTo>
                    <a:lnTo>
                      <a:pt x="12419" y="6171"/>
                    </a:lnTo>
                    <a:lnTo>
                      <a:pt x="10260" y="6171"/>
                    </a:lnTo>
                    <a:close/>
                  </a:path>
                  <a:path w="21600" h="21600" extrusionOk="0">
                    <a:moveTo>
                      <a:pt x="12419" y="6171"/>
                    </a:moveTo>
                    <a:lnTo>
                      <a:pt x="12419" y="7714"/>
                    </a:lnTo>
                    <a:lnTo>
                      <a:pt x="14580" y="7714"/>
                    </a:lnTo>
                    <a:lnTo>
                      <a:pt x="14580" y="6171"/>
                    </a:lnTo>
                    <a:lnTo>
                      <a:pt x="12419" y="6171"/>
                    </a:lnTo>
                    <a:close/>
                  </a:path>
                  <a:path w="21600" h="21600" extrusionOk="0">
                    <a:moveTo>
                      <a:pt x="14580" y="6171"/>
                    </a:moveTo>
                    <a:lnTo>
                      <a:pt x="14580" y="7714"/>
                    </a:lnTo>
                    <a:lnTo>
                      <a:pt x="16740" y="7714"/>
                    </a:lnTo>
                    <a:lnTo>
                      <a:pt x="16740" y="6171"/>
                    </a:lnTo>
                    <a:lnTo>
                      <a:pt x="14580" y="6171"/>
                    </a:lnTo>
                    <a:close/>
                  </a:path>
                  <a:path w="21600" h="21600" extrusionOk="0">
                    <a:moveTo>
                      <a:pt x="16740" y="6171"/>
                    </a:moveTo>
                    <a:lnTo>
                      <a:pt x="16740" y="7714"/>
                    </a:lnTo>
                    <a:lnTo>
                      <a:pt x="18900" y="7714"/>
                    </a:lnTo>
                    <a:lnTo>
                      <a:pt x="18900" y="6171"/>
                    </a:lnTo>
                    <a:lnTo>
                      <a:pt x="16740" y="6171"/>
                    </a:lnTo>
                    <a:close/>
                  </a:path>
                  <a:path w="21600" h="21600" extrusionOk="0">
                    <a:moveTo>
                      <a:pt x="18900" y="6171"/>
                    </a:moveTo>
                    <a:lnTo>
                      <a:pt x="18900" y="7714"/>
                    </a:lnTo>
                    <a:lnTo>
                      <a:pt x="21060" y="7714"/>
                    </a:lnTo>
                    <a:lnTo>
                      <a:pt x="21060" y="6171"/>
                    </a:lnTo>
                    <a:lnTo>
                      <a:pt x="18900" y="6171"/>
                    </a:lnTo>
                    <a:close/>
                  </a:path>
                  <a:path w="21600" h="21600" extrusionOk="0">
                    <a:moveTo>
                      <a:pt x="540" y="7714"/>
                    </a:moveTo>
                    <a:lnTo>
                      <a:pt x="540" y="9257"/>
                    </a:lnTo>
                    <a:lnTo>
                      <a:pt x="2700" y="9257"/>
                    </a:lnTo>
                    <a:lnTo>
                      <a:pt x="2700" y="7714"/>
                    </a:lnTo>
                    <a:lnTo>
                      <a:pt x="540" y="7714"/>
                    </a:lnTo>
                    <a:close/>
                  </a:path>
                  <a:path w="21600" h="21600" extrusionOk="0">
                    <a:moveTo>
                      <a:pt x="2700" y="7714"/>
                    </a:moveTo>
                    <a:lnTo>
                      <a:pt x="2700" y="9257"/>
                    </a:lnTo>
                    <a:lnTo>
                      <a:pt x="4860" y="9257"/>
                    </a:lnTo>
                    <a:lnTo>
                      <a:pt x="4860" y="7714"/>
                    </a:lnTo>
                    <a:lnTo>
                      <a:pt x="2700" y="7714"/>
                    </a:lnTo>
                    <a:close/>
                  </a:path>
                  <a:path w="21600" h="21600" extrusionOk="0">
                    <a:moveTo>
                      <a:pt x="4860" y="7714"/>
                    </a:moveTo>
                    <a:lnTo>
                      <a:pt x="4860" y="9257"/>
                    </a:lnTo>
                    <a:lnTo>
                      <a:pt x="7020" y="9257"/>
                    </a:lnTo>
                    <a:lnTo>
                      <a:pt x="7020" y="7714"/>
                    </a:lnTo>
                    <a:lnTo>
                      <a:pt x="4860" y="7714"/>
                    </a:lnTo>
                    <a:close/>
                  </a:path>
                  <a:path w="21600" h="21600" extrusionOk="0">
                    <a:moveTo>
                      <a:pt x="7020" y="7714"/>
                    </a:moveTo>
                    <a:lnTo>
                      <a:pt x="7020" y="9257"/>
                    </a:lnTo>
                    <a:lnTo>
                      <a:pt x="9180" y="9257"/>
                    </a:lnTo>
                    <a:lnTo>
                      <a:pt x="9180" y="7714"/>
                    </a:lnTo>
                    <a:lnTo>
                      <a:pt x="7020" y="7714"/>
                    </a:lnTo>
                    <a:close/>
                  </a:path>
                  <a:path w="21600" h="21600" extrusionOk="0">
                    <a:moveTo>
                      <a:pt x="9180" y="7714"/>
                    </a:moveTo>
                    <a:lnTo>
                      <a:pt x="9180" y="9257"/>
                    </a:lnTo>
                    <a:lnTo>
                      <a:pt x="11340" y="9257"/>
                    </a:lnTo>
                    <a:lnTo>
                      <a:pt x="11340" y="7714"/>
                    </a:lnTo>
                    <a:lnTo>
                      <a:pt x="9180" y="7714"/>
                    </a:lnTo>
                    <a:close/>
                  </a:path>
                  <a:path w="21600" h="21600" extrusionOk="0">
                    <a:moveTo>
                      <a:pt x="11340" y="7714"/>
                    </a:moveTo>
                    <a:lnTo>
                      <a:pt x="11340" y="9257"/>
                    </a:lnTo>
                    <a:lnTo>
                      <a:pt x="13500" y="9257"/>
                    </a:lnTo>
                    <a:lnTo>
                      <a:pt x="13500" y="7714"/>
                    </a:lnTo>
                    <a:lnTo>
                      <a:pt x="11340" y="7714"/>
                    </a:lnTo>
                    <a:close/>
                  </a:path>
                  <a:path w="21600" h="21600" extrusionOk="0">
                    <a:moveTo>
                      <a:pt x="13500" y="7714"/>
                    </a:moveTo>
                    <a:lnTo>
                      <a:pt x="13500" y="9257"/>
                    </a:lnTo>
                    <a:lnTo>
                      <a:pt x="15660" y="9257"/>
                    </a:lnTo>
                    <a:lnTo>
                      <a:pt x="15660" y="7714"/>
                    </a:lnTo>
                    <a:lnTo>
                      <a:pt x="13500" y="7714"/>
                    </a:lnTo>
                    <a:close/>
                  </a:path>
                  <a:path w="21600" h="21600" extrusionOk="0">
                    <a:moveTo>
                      <a:pt x="15660" y="7714"/>
                    </a:moveTo>
                    <a:lnTo>
                      <a:pt x="15660" y="9257"/>
                    </a:lnTo>
                    <a:lnTo>
                      <a:pt x="17820" y="9257"/>
                    </a:lnTo>
                    <a:lnTo>
                      <a:pt x="17820" y="7714"/>
                    </a:lnTo>
                    <a:lnTo>
                      <a:pt x="15660" y="7714"/>
                    </a:lnTo>
                    <a:close/>
                  </a:path>
                  <a:path w="21600" h="21600" extrusionOk="0">
                    <a:moveTo>
                      <a:pt x="17820" y="7714"/>
                    </a:moveTo>
                    <a:lnTo>
                      <a:pt x="17820" y="9257"/>
                    </a:lnTo>
                    <a:lnTo>
                      <a:pt x="19980" y="9257"/>
                    </a:lnTo>
                    <a:lnTo>
                      <a:pt x="19980" y="7714"/>
                    </a:lnTo>
                    <a:lnTo>
                      <a:pt x="17820" y="7714"/>
                    </a:lnTo>
                    <a:close/>
                  </a:path>
                  <a:path w="21600" h="21600" extrusionOk="0">
                    <a:moveTo>
                      <a:pt x="1620" y="9257"/>
                    </a:moveTo>
                    <a:lnTo>
                      <a:pt x="1620" y="10800"/>
                    </a:lnTo>
                    <a:lnTo>
                      <a:pt x="3779" y="10800"/>
                    </a:lnTo>
                    <a:lnTo>
                      <a:pt x="3779" y="9257"/>
                    </a:lnTo>
                    <a:lnTo>
                      <a:pt x="1620" y="9257"/>
                    </a:lnTo>
                    <a:close/>
                  </a:path>
                  <a:path w="21600" h="21600" extrusionOk="0">
                    <a:moveTo>
                      <a:pt x="3779" y="9257"/>
                    </a:moveTo>
                    <a:lnTo>
                      <a:pt x="3779" y="10800"/>
                    </a:lnTo>
                    <a:lnTo>
                      <a:pt x="5940" y="10800"/>
                    </a:lnTo>
                    <a:lnTo>
                      <a:pt x="5940" y="9257"/>
                    </a:lnTo>
                    <a:lnTo>
                      <a:pt x="3779" y="9257"/>
                    </a:lnTo>
                    <a:close/>
                  </a:path>
                  <a:path w="21600" h="21600" extrusionOk="0">
                    <a:moveTo>
                      <a:pt x="5940" y="9257"/>
                    </a:moveTo>
                    <a:lnTo>
                      <a:pt x="5940" y="10800"/>
                    </a:lnTo>
                    <a:lnTo>
                      <a:pt x="8100" y="10800"/>
                    </a:lnTo>
                    <a:lnTo>
                      <a:pt x="8100" y="9257"/>
                    </a:lnTo>
                    <a:lnTo>
                      <a:pt x="5940" y="9257"/>
                    </a:lnTo>
                    <a:close/>
                  </a:path>
                  <a:path w="21600" h="21600" extrusionOk="0">
                    <a:moveTo>
                      <a:pt x="8100" y="9257"/>
                    </a:moveTo>
                    <a:lnTo>
                      <a:pt x="8100" y="10800"/>
                    </a:lnTo>
                    <a:lnTo>
                      <a:pt x="10260" y="10800"/>
                    </a:lnTo>
                    <a:lnTo>
                      <a:pt x="10260" y="9257"/>
                    </a:lnTo>
                    <a:lnTo>
                      <a:pt x="8100" y="9257"/>
                    </a:lnTo>
                    <a:close/>
                  </a:path>
                  <a:path w="21600" h="21600" extrusionOk="0">
                    <a:moveTo>
                      <a:pt x="10260" y="9257"/>
                    </a:moveTo>
                    <a:lnTo>
                      <a:pt x="10260" y="10800"/>
                    </a:lnTo>
                    <a:lnTo>
                      <a:pt x="12419" y="10800"/>
                    </a:lnTo>
                    <a:lnTo>
                      <a:pt x="12419" y="9257"/>
                    </a:lnTo>
                    <a:lnTo>
                      <a:pt x="10260" y="9257"/>
                    </a:lnTo>
                    <a:close/>
                  </a:path>
                  <a:path w="21600" h="21600" extrusionOk="0">
                    <a:moveTo>
                      <a:pt x="12419" y="9257"/>
                    </a:moveTo>
                    <a:lnTo>
                      <a:pt x="12419" y="10800"/>
                    </a:lnTo>
                    <a:lnTo>
                      <a:pt x="14580" y="10800"/>
                    </a:lnTo>
                    <a:lnTo>
                      <a:pt x="14580" y="9257"/>
                    </a:lnTo>
                    <a:lnTo>
                      <a:pt x="12419" y="9257"/>
                    </a:lnTo>
                    <a:close/>
                  </a:path>
                  <a:path w="21600" h="21600" extrusionOk="0">
                    <a:moveTo>
                      <a:pt x="14580" y="9257"/>
                    </a:moveTo>
                    <a:lnTo>
                      <a:pt x="14580" y="10800"/>
                    </a:lnTo>
                    <a:lnTo>
                      <a:pt x="16740" y="10800"/>
                    </a:lnTo>
                    <a:lnTo>
                      <a:pt x="16740" y="9257"/>
                    </a:lnTo>
                    <a:lnTo>
                      <a:pt x="14580" y="9257"/>
                    </a:lnTo>
                    <a:close/>
                  </a:path>
                  <a:path w="21600" h="21600" extrusionOk="0">
                    <a:moveTo>
                      <a:pt x="16740" y="9257"/>
                    </a:moveTo>
                    <a:lnTo>
                      <a:pt x="16740" y="10800"/>
                    </a:lnTo>
                    <a:lnTo>
                      <a:pt x="18900" y="10800"/>
                    </a:lnTo>
                    <a:lnTo>
                      <a:pt x="18900" y="9257"/>
                    </a:lnTo>
                    <a:lnTo>
                      <a:pt x="16740" y="9257"/>
                    </a:lnTo>
                    <a:close/>
                  </a:path>
                  <a:path w="21600" h="21600" extrusionOk="0">
                    <a:moveTo>
                      <a:pt x="18900" y="9257"/>
                    </a:moveTo>
                    <a:lnTo>
                      <a:pt x="18900" y="10800"/>
                    </a:lnTo>
                    <a:lnTo>
                      <a:pt x="21060" y="10800"/>
                    </a:lnTo>
                    <a:lnTo>
                      <a:pt x="21060" y="9257"/>
                    </a:lnTo>
                    <a:lnTo>
                      <a:pt x="18900" y="9257"/>
                    </a:lnTo>
                    <a:close/>
                  </a:path>
                  <a:path w="21600" h="21600" extrusionOk="0">
                    <a:moveTo>
                      <a:pt x="540" y="10800"/>
                    </a:moveTo>
                    <a:lnTo>
                      <a:pt x="540" y="12342"/>
                    </a:lnTo>
                    <a:lnTo>
                      <a:pt x="2700" y="12342"/>
                    </a:lnTo>
                    <a:lnTo>
                      <a:pt x="2700" y="10800"/>
                    </a:lnTo>
                    <a:lnTo>
                      <a:pt x="540" y="10800"/>
                    </a:lnTo>
                    <a:close/>
                  </a:path>
                  <a:path w="21600" h="21600" extrusionOk="0">
                    <a:moveTo>
                      <a:pt x="2700" y="10800"/>
                    </a:moveTo>
                    <a:lnTo>
                      <a:pt x="2700" y="12342"/>
                    </a:lnTo>
                    <a:lnTo>
                      <a:pt x="4860" y="12342"/>
                    </a:lnTo>
                    <a:lnTo>
                      <a:pt x="4860" y="10800"/>
                    </a:lnTo>
                    <a:lnTo>
                      <a:pt x="2700" y="10800"/>
                    </a:lnTo>
                    <a:close/>
                  </a:path>
                  <a:path w="21600" h="21600" extrusionOk="0">
                    <a:moveTo>
                      <a:pt x="4860" y="10800"/>
                    </a:moveTo>
                    <a:lnTo>
                      <a:pt x="4860" y="12342"/>
                    </a:lnTo>
                    <a:lnTo>
                      <a:pt x="7020" y="12342"/>
                    </a:lnTo>
                    <a:lnTo>
                      <a:pt x="7020" y="10800"/>
                    </a:lnTo>
                    <a:lnTo>
                      <a:pt x="4860" y="10800"/>
                    </a:lnTo>
                    <a:close/>
                  </a:path>
                  <a:path w="21600" h="21600" extrusionOk="0">
                    <a:moveTo>
                      <a:pt x="7020" y="10800"/>
                    </a:moveTo>
                    <a:lnTo>
                      <a:pt x="7020" y="12342"/>
                    </a:lnTo>
                    <a:lnTo>
                      <a:pt x="9180" y="12342"/>
                    </a:lnTo>
                    <a:lnTo>
                      <a:pt x="9180" y="10800"/>
                    </a:lnTo>
                    <a:lnTo>
                      <a:pt x="7020" y="10800"/>
                    </a:lnTo>
                    <a:close/>
                  </a:path>
                  <a:path w="21600" h="21600" extrusionOk="0">
                    <a:moveTo>
                      <a:pt x="9180" y="10800"/>
                    </a:moveTo>
                    <a:lnTo>
                      <a:pt x="9180" y="12342"/>
                    </a:lnTo>
                    <a:lnTo>
                      <a:pt x="11340" y="12342"/>
                    </a:lnTo>
                    <a:lnTo>
                      <a:pt x="11340" y="10800"/>
                    </a:lnTo>
                    <a:lnTo>
                      <a:pt x="9180" y="10800"/>
                    </a:lnTo>
                    <a:close/>
                  </a:path>
                  <a:path w="21600" h="21600" extrusionOk="0">
                    <a:moveTo>
                      <a:pt x="11340" y="10800"/>
                    </a:moveTo>
                    <a:lnTo>
                      <a:pt x="11340" y="12342"/>
                    </a:lnTo>
                    <a:lnTo>
                      <a:pt x="13500" y="12342"/>
                    </a:lnTo>
                    <a:lnTo>
                      <a:pt x="13500" y="10800"/>
                    </a:lnTo>
                    <a:lnTo>
                      <a:pt x="11340" y="10800"/>
                    </a:lnTo>
                    <a:close/>
                  </a:path>
                  <a:path w="21600" h="21600" extrusionOk="0">
                    <a:moveTo>
                      <a:pt x="13500" y="10800"/>
                    </a:moveTo>
                    <a:lnTo>
                      <a:pt x="13500" y="12342"/>
                    </a:lnTo>
                    <a:lnTo>
                      <a:pt x="15660" y="12342"/>
                    </a:lnTo>
                    <a:lnTo>
                      <a:pt x="15660" y="10800"/>
                    </a:lnTo>
                    <a:lnTo>
                      <a:pt x="13500" y="10800"/>
                    </a:lnTo>
                    <a:close/>
                  </a:path>
                  <a:path w="21600" h="21600" extrusionOk="0">
                    <a:moveTo>
                      <a:pt x="15660" y="10800"/>
                    </a:moveTo>
                    <a:lnTo>
                      <a:pt x="15660" y="12342"/>
                    </a:lnTo>
                    <a:lnTo>
                      <a:pt x="17820" y="12342"/>
                    </a:lnTo>
                    <a:lnTo>
                      <a:pt x="17820" y="10800"/>
                    </a:lnTo>
                    <a:lnTo>
                      <a:pt x="15660" y="10800"/>
                    </a:lnTo>
                    <a:close/>
                  </a:path>
                  <a:path w="21600" h="21600" extrusionOk="0">
                    <a:moveTo>
                      <a:pt x="17820" y="10800"/>
                    </a:moveTo>
                    <a:lnTo>
                      <a:pt x="17820" y="12342"/>
                    </a:lnTo>
                    <a:lnTo>
                      <a:pt x="19980" y="12342"/>
                    </a:lnTo>
                    <a:lnTo>
                      <a:pt x="19980" y="10800"/>
                    </a:lnTo>
                    <a:lnTo>
                      <a:pt x="17820" y="10800"/>
                    </a:lnTo>
                    <a:close/>
                  </a:path>
                  <a:path w="21600" h="21600" extrusionOk="0">
                    <a:moveTo>
                      <a:pt x="1620" y="12342"/>
                    </a:moveTo>
                    <a:lnTo>
                      <a:pt x="1620" y="13885"/>
                    </a:lnTo>
                    <a:lnTo>
                      <a:pt x="3779" y="13885"/>
                    </a:lnTo>
                    <a:lnTo>
                      <a:pt x="3779" y="12342"/>
                    </a:lnTo>
                    <a:lnTo>
                      <a:pt x="1620" y="12342"/>
                    </a:lnTo>
                    <a:close/>
                  </a:path>
                  <a:path w="21600" h="21600" extrusionOk="0">
                    <a:moveTo>
                      <a:pt x="3779" y="12342"/>
                    </a:moveTo>
                    <a:lnTo>
                      <a:pt x="3779" y="13885"/>
                    </a:lnTo>
                    <a:lnTo>
                      <a:pt x="5940" y="13885"/>
                    </a:lnTo>
                    <a:lnTo>
                      <a:pt x="5940" y="12342"/>
                    </a:lnTo>
                    <a:lnTo>
                      <a:pt x="3779" y="12342"/>
                    </a:lnTo>
                    <a:close/>
                  </a:path>
                  <a:path w="21600" h="21600" extrusionOk="0">
                    <a:moveTo>
                      <a:pt x="5940" y="12342"/>
                    </a:moveTo>
                    <a:lnTo>
                      <a:pt x="5940" y="13885"/>
                    </a:lnTo>
                    <a:lnTo>
                      <a:pt x="8100" y="13885"/>
                    </a:lnTo>
                    <a:lnTo>
                      <a:pt x="8100" y="12342"/>
                    </a:lnTo>
                    <a:lnTo>
                      <a:pt x="5940" y="12342"/>
                    </a:lnTo>
                    <a:close/>
                  </a:path>
                  <a:path w="21600" h="21600" extrusionOk="0">
                    <a:moveTo>
                      <a:pt x="8100" y="12342"/>
                    </a:moveTo>
                    <a:lnTo>
                      <a:pt x="8100" y="13885"/>
                    </a:lnTo>
                    <a:lnTo>
                      <a:pt x="10260" y="13885"/>
                    </a:lnTo>
                    <a:lnTo>
                      <a:pt x="10260" y="12342"/>
                    </a:lnTo>
                    <a:lnTo>
                      <a:pt x="8100" y="12342"/>
                    </a:lnTo>
                    <a:close/>
                  </a:path>
                  <a:path w="21600" h="21600" extrusionOk="0">
                    <a:moveTo>
                      <a:pt x="10260" y="12342"/>
                    </a:moveTo>
                    <a:lnTo>
                      <a:pt x="10260" y="13885"/>
                    </a:lnTo>
                    <a:lnTo>
                      <a:pt x="12419" y="13885"/>
                    </a:lnTo>
                    <a:lnTo>
                      <a:pt x="12419" y="12342"/>
                    </a:lnTo>
                    <a:lnTo>
                      <a:pt x="10260" y="12342"/>
                    </a:lnTo>
                    <a:close/>
                  </a:path>
                  <a:path w="21600" h="21600" extrusionOk="0">
                    <a:moveTo>
                      <a:pt x="12419" y="12342"/>
                    </a:moveTo>
                    <a:lnTo>
                      <a:pt x="12419" y="13885"/>
                    </a:lnTo>
                    <a:lnTo>
                      <a:pt x="14580" y="13885"/>
                    </a:lnTo>
                    <a:lnTo>
                      <a:pt x="14580" y="12342"/>
                    </a:lnTo>
                    <a:lnTo>
                      <a:pt x="12419" y="12342"/>
                    </a:lnTo>
                    <a:close/>
                  </a:path>
                  <a:path w="21600" h="21600" extrusionOk="0">
                    <a:moveTo>
                      <a:pt x="14580" y="12342"/>
                    </a:moveTo>
                    <a:lnTo>
                      <a:pt x="14580" y="13885"/>
                    </a:lnTo>
                    <a:lnTo>
                      <a:pt x="16740" y="13885"/>
                    </a:lnTo>
                    <a:lnTo>
                      <a:pt x="16740" y="12342"/>
                    </a:lnTo>
                    <a:lnTo>
                      <a:pt x="14580" y="12342"/>
                    </a:lnTo>
                    <a:close/>
                  </a:path>
                  <a:path w="21600" h="21600" extrusionOk="0">
                    <a:moveTo>
                      <a:pt x="16740" y="12342"/>
                    </a:moveTo>
                    <a:lnTo>
                      <a:pt x="16740" y="13885"/>
                    </a:lnTo>
                    <a:lnTo>
                      <a:pt x="18900" y="13885"/>
                    </a:lnTo>
                    <a:lnTo>
                      <a:pt x="18900" y="12342"/>
                    </a:lnTo>
                    <a:lnTo>
                      <a:pt x="16740" y="12342"/>
                    </a:lnTo>
                    <a:close/>
                  </a:path>
                  <a:path w="21600" h="21600" extrusionOk="0">
                    <a:moveTo>
                      <a:pt x="18900" y="12342"/>
                    </a:moveTo>
                    <a:lnTo>
                      <a:pt x="18900" y="13885"/>
                    </a:lnTo>
                    <a:lnTo>
                      <a:pt x="21060" y="13885"/>
                    </a:lnTo>
                    <a:lnTo>
                      <a:pt x="21060" y="12342"/>
                    </a:lnTo>
                    <a:lnTo>
                      <a:pt x="18900" y="12342"/>
                    </a:lnTo>
                    <a:close/>
                  </a:path>
                  <a:path w="21600" h="21600" extrusionOk="0">
                    <a:moveTo>
                      <a:pt x="540" y="13885"/>
                    </a:moveTo>
                    <a:lnTo>
                      <a:pt x="540" y="15428"/>
                    </a:lnTo>
                    <a:lnTo>
                      <a:pt x="2700" y="15428"/>
                    </a:lnTo>
                    <a:lnTo>
                      <a:pt x="2700" y="13885"/>
                    </a:lnTo>
                    <a:lnTo>
                      <a:pt x="540" y="13885"/>
                    </a:lnTo>
                    <a:close/>
                  </a:path>
                  <a:path w="21600" h="21600" extrusionOk="0">
                    <a:moveTo>
                      <a:pt x="2700" y="13885"/>
                    </a:moveTo>
                    <a:lnTo>
                      <a:pt x="2700" y="15428"/>
                    </a:lnTo>
                    <a:lnTo>
                      <a:pt x="4860" y="15428"/>
                    </a:lnTo>
                    <a:lnTo>
                      <a:pt x="4860" y="13885"/>
                    </a:lnTo>
                    <a:lnTo>
                      <a:pt x="2700" y="13885"/>
                    </a:lnTo>
                    <a:close/>
                  </a:path>
                  <a:path w="21600" h="21600" extrusionOk="0">
                    <a:moveTo>
                      <a:pt x="4860" y="13885"/>
                    </a:moveTo>
                    <a:lnTo>
                      <a:pt x="4860" y="15428"/>
                    </a:lnTo>
                    <a:lnTo>
                      <a:pt x="7020" y="15428"/>
                    </a:lnTo>
                    <a:lnTo>
                      <a:pt x="7020" y="13885"/>
                    </a:lnTo>
                    <a:lnTo>
                      <a:pt x="4860" y="13885"/>
                    </a:lnTo>
                    <a:close/>
                  </a:path>
                  <a:path w="21600" h="21600" extrusionOk="0">
                    <a:moveTo>
                      <a:pt x="7020" y="13885"/>
                    </a:moveTo>
                    <a:lnTo>
                      <a:pt x="7020" y="15428"/>
                    </a:lnTo>
                    <a:lnTo>
                      <a:pt x="9180" y="15428"/>
                    </a:lnTo>
                    <a:lnTo>
                      <a:pt x="9180" y="13885"/>
                    </a:lnTo>
                    <a:lnTo>
                      <a:pt x="7020" y="13885"/>
                    </a:lnTo>
                    <a:close/>
                  </a:path>
                  <a:path w="21600" h="21600" extrusionOk="0">
                    <a:moveTo>
                      <a:pt x="9180" y="13885"/>
                    </a:moveTo>
                    <a:lnTo>
                      <a:pt x="9180" y="15428"/>
                    </a:lnTo>
                    <a:lnTo>
                      <a:pt x="11340" y="15428"/>
                    </a:lnTo>
                    <a:lnTo>
                      <a:pt x="11340" y="13885"/>
                    </a:lnTo>
                    <a:lnTo>
                      <a:pt x="9180" y="13885"/>
                    </a:lnTo>
                    <a:close/>
                  </a:path>
                  <a:path w="21600" h="21600" extrusionOk="0">
                    <a:moveTo>
                      <a:pt x="11340" y="13885"/>
                    </a:moveTo>
                    <a:lnTo>
                      <a:pt x="11340" y="15428"/>
                    </a:lnTo>
                    <a:lnTo>
                      <a:pt x="13500" y="15428"/>
                    </a:lnTo>
                    <a:lnTo>
                      <a:pt x="13500" y="13885"/>
                    </a:lnTo>
                    <a:lnTo>
                      <a:pt x="11340" y="13885"/>
                    </a:lnTo>
                    <a:close/>
                  </a:path>
                  <a:path w="21600" h="21600" extrusionOk="0">
                    <a:moveTo>
                      <a:pt x="13500" y="13885"/>
                    </a:moveTo>
                    <a:lnTo>
                      <a:pt x="13500" y="15428"/>
                    </a:lnTo>
                    <a:lnTo>
                      <a:pt x="15660" y="15428"/>
                    </a:lnTo>
                    <a:lnTo>
                      <a:pt x="15660" y="13885"/>
                    </a:lnTo>
                    <a:lnTo>
                      <a:pt x="13500" y="13885"/>
                    </a:lnTo>
                    <a:close/>
                  </a:path>
                  <a:path w="21600" h="21600" extrusionOk="0">
                    <a:moveTo>
                      <a:pt x="15660" y="13885"/>
                    </a:moveTo>
                    <a:lnTo>
                      <a:pt x="15660" y="15428"/>
                    </a:lnTo>
                    <a:lnTo>
                      <a:pt x="17820" y="15428"/>
                    </a:lnTo>
                    <a:lnTo>
                      <a:pt x="17820" y="13885"/>
                    </a:lnTo>
                    <a:lnTo>
                      <a:pt x="15660" y="13885"/>
                    </a:lnTo>
                    <a:close/>
                  </a:path>
                  <a:path w="21600" h="21600" extrusionOk="0">
                    <a:moveTo>
                      <a:pt x="17820" y="13885"/>
                    </a:moveTo>
                    <a:lnTo>
                      <a:pt x="17820" y="15428"/>
                    </a:lnTo>
                    <a:lnTo>
                      <a:pt x="19980" y="15428"/>
                    </a:lnTo>
                    <a:lnTo>
                      <a:pt x="19980" y="13885"/>
                    </a:lnTo>
                    <a:lnTo>
                      <a:pt x="17820" y="13885"/>
                    </a:lnTo>
                    <a:close/>
                  </a:path>
                  <a:path w="21600" h="21600" extrusionOk="0">
                    <a:moveTo>
                      <a:pt x="1620" y="15428"/>
                    </a:moveTo>
                    <a:lnTo>
                      <a:pt x="1620" y="16971"/>
                    </a:lnTo>
                    <a:lnTo>
                      <a:pt x="3779" y="16971"/>
                    </a:lnTo>
                    <a:lnTo>
                      <a:pt x="3779" y="15428"/>
                    </a:lnTo>
                    <a:lnTo>
                      <a:pt x="1620" y="15428"/>
                    </a:lnTo>
                    <a:close/>
                  </a:path>
                  <a:path w="21600" h="21600" extrusionOk="0">
                    <a:moveTo>
                      <a:pt x="3779" y="15428"/>
                    </a:moveTo>
                    <a:lnTo>
                      <a:pt x="3779" y="16971"/>
                    </a:lnTo>
                    <a:lnTo>
                      <a:pt x="5940" y="16971"/>
                    </a:lnTo>
                    <a:lnTo>
                      <a:pt x="5940" y="15428"/>
                    </a:lnTo>
                    <a:lnTo>
                      <a:pt x="3779" y="15428"/>
                    </a:lnTo>
                    <a:close/>
                  </a:path>
                  <a:path w="21600" h="21600" extrusionOk="0">
                    <a:moveTo>
                      <a:pt x="5940" y="15428"/>
                    </a:moveTo>
                    <a:lnTo>
                      <a:pt x="5940" y="16971"/>
                    </a:lnTo>
                    <a:lnTo>
                      <a:pt x="8100" y="16971"/>
                    </a:lnTo>
                    <a:lnTo>
                      <a:pt x="8100" y="15428"/>
                    </a:lnTo>
                    <a:lnTo>
                      <a:pt x="5940" y="15428"/>
                    </a:lnTo>
                    <a:close/>
                  </a:path>
                  <a:path w="21600" h="21600" extrusionOk="0">
                    <a:moveTo>
                      <a:pt x="8100" y="15428"/>
                    </a:moveTo>
                    <a:lnTo>
                      <a:pt x="8100" y="16971"/>
                    </a:lnTo>
                    <a:lnTo>
                      <a:pt x="10260" y="16971"/>
                    </a:lnTo>
                    <a:lnTo>
                      <a:pt x="10260" y="15428"/>
                    </a:lnTo>
                    <a:lnTo>
                      <a:pt x="8100" y="15428"/>
                    </a:lnTo>
                    <a:close/>
                  </a:path>
                  <a:path w="21600" h="21600" extrusionOk="0">
                    <a:moveTo>
                      <a:pt x="10260" y="15428"/>
                    </a:moveTo>
                    <a:lnTo>
                      <a:pt x="10260" y="16971"/>
                    </a:lnTo>
                    <a:lnTo>
                      <a:pt x="12419" y="16971"/>
                    </a:lnTo>
                    <a:lnTo>
                      <a:pt x="12419" y="15428"/>
                    </a:lnTo>
                    <a:lnTo>
                      <a:pt x="10260" y="15428"/>
                    </a:lnTo>
                    <a:close/>
                  </a:path>
                  <a:path w="21600" h="21600" extrusionOk="0">
                    <a:moveTo>
                      <a:pt x="12419" y="15428"/>
                    </a:moveTo>
                    <a:lnTo>
                      <a:pt x="12419" y="16971"/>
                    </a:lnTo>
                    <a:lnTo>
                      <a:pt x="14580" y="16971"/>
                    </a:lnTo>
                    <a:lnTo>
                      <a:pt x="14580" y="15428"/>
                    </a:lnTo>
                    <a:lnTo>
                      <a:pt x="12419" y="15428"/>
                    </a:lnTo>
                    <a:close/>
                  </a:path>
                  <a:path w="21600" h="21600" extrusionOk="0">
                    <a:moveTo>
                      <a:pt x="14580" y="15428"/>
                    </a:moveTo>
                    <a:lnTo>
                      <a:pt x="14580" y="16971"/>
                    </a:lnTo>
                    <a:lnTo>
                      <a:pt x="16740" y="16971"/>
                    </a:lnTo>
                    <a:lnTo>
                      <a:pt x="16740" y="15428"/>
                    </a:lnTo>
                    <a:lnTo>
                      <a:pt x="14580" y="15428"/>
                    </a:lnTo>
                    <a:close/>
                  </a:path>
                  <a:path w="21600" h="21600" extrusionOk="0">
                    <a:moveTo>
                      <a:pt x="16740" y="15428"/>
                    </a:moveTo>
                    <a:lnTo>
                      <a:pt x="16740" y="16971"/>
                    </a:lnTo>
                    <a:lnTo>
                      <a:pt x="18900" y="16971"/>
                    </a:lnTo>
                    <a:lnTo>
                      <a:pt x="18900" y="15428"/>
                    </a:lnTo>
                    <a:lnTo>
                      <a:pt x="16740" y="15428"/>
                    </a:lnTo>
                    <a:close/>
                  </a:path>
                  <a:path w="21600" h="21600" extrusionOk="0">
                    <a:moveTo>
                      <a:pt x="18900" y="15428"/>
                    </a:moveTo>
                    <a:lnTo>
                      <a:pt x="18900" y="16971"/>
                    </a:lnTo>
                    <a:lnTo>
                      <a:pt x="21060" y="16971"/>
                    </a:lnTo>
                    <a:lnTo>
                      <a:pt x="21060" y="15428"/>
                    </a:lnTo>
                    <a:lnTo>
                      <a:pt x="18900" y="15428"/>
                    </a:lnTo>
                    <a:close/>
                  </a:path>
                  <a:path w="21600" h="21600" extrusionOk="0">
                    <a:moveTo>
                      <a:pt x="540" y="16971"/>
                    </a:moveTo>
                    <a:lnTo>
                      <a:pt x="540" y="18514"/>
                    </a:lnTo>
                    <a:lnTo>
                      <a:pt x="2700" y="18514"/>
                    </a:lnTo>
                    <a:lnTo>
                      <a:pt x="2700" y="16971"/>
                    </a:lnTo>
                    <a:lnTo>
                      <a:pt x="540" y="16971"/>
                    </a:lnTo>
                    <a:close/>
                  </a:path>
                  <a:path w="21600" h="21600" extrusionOk="0">
                    <a:moveTo>
                      <a:pt x="2700" y="16971"/>
                    </a:moveTo>
                    <a:lnTo>
                      <a:pt x="2700" y="18514"/>
                    </a:lnTo>
                    <a:lnTo>
                      <a:pt x="4860" y="18514"/>
                    </a:lnTo>
                    <a:lnTo>
                      <a:pt x="4860" y="16971"/>
                    </a:lnTo>
                    <a:lnTo>
                      <a:pt x="2700" y="16971"/>
                    </a:lnTo>
                    <a:close/>
                  </a:path>
                  <a:path w="21600" h="21600" extrusionOk="0">
                    <a:moveTo>
                      <a:pt x="4860" y="16971"/>
                    </a:moveTo>
                    <a:lnTo>
                      <a:pt x="4860" y="18514"/>
                    </a:lnTo>
                    <a:lnTo>
                      <a:pt x="7020" y="18514"/>
                    </a:lnTo>
                    <a:lnTo>
                      <a:pt x="7020" y="16971"/>
                    </a:lnTo>
                    <a:lnTo>
                      <a:pt x="4860" y="16971"/>
                    </a:lnTo>
                    <a:close/>
                  </a:path>
                  <a:path w="21600" h="21600" extrusionOk="0">
                    <a:moveTo>
                      <a:pt x="7020" y="16971"/>
                    </a:moveTo>
                    <a:lnTo>
                      <a:pt x="7020" y="18514"/>
                    </a:lnTo>
                    <a:lnTo>
                      <a:pt x="9180" y="18514"/>
                    </a:lnTo>
                    <a:lnTo>
                      <a:pt x="9180" y="16971"/>
                    </a:lnTo>
                    <a:lnTo>
                      <a:pt x="7020" y="16971"/>
                    </a:lnTo>
                    <a:close/>
                  </a:path>
                  <a:path w="21600" h="21600" extrusionOk="0">
                    <a:moveTo>
                      <a:pt x="9180" y="16971"/>
                    </a:moveTo>
                    <a:lnTo>
                      <a:pt x="9180" y="18514"/>
                    </a:lnTo>
                    <a:lnTo>
                      <a:pt x="11340" y="18514"/>
                    </a:lnTo>
                    <a:lnTo>
                      <a:pt x="11340" y="16971"/>
                    </a:lnTo>
                    <a:lnTo>
                      <a:pt x="9180" y="16971"/>
                    </a:lnTo>
                    <a:close/>
                  </a:path>
                  <a:path w="21600" h="21600" extrusionOk="0">
                    <a:moveTo>
                      <a:pt x="11340" y="16971"/>
                    </a:moveTo>
                    <a:lnTo>
                      <a:pt x="11340" y="18514"/>
                    </a:lnTo>
                    <a:lnTo>
                      <a:pt x="13500" y="18514"/>
                    </a:lnTo>
                    <a:lnTo>
                      <a:pt x="13500" y="16971"/>
                    </a:lnTo>
                    <a:lnTo>
                      <a:pt x="11340" y="16971"/>
                    </a:lnTo>
                    <a:close/>
                  </a:path>
                  <a:path w="21600" h="21600" extrusionOk="0">
                    <a:moveTo>
                      <a:pt x="13500" y="16971"/>
                    </a:moveTo>
                    <a:lnTo>
                      <a:pt x="13500" y="18514"/>
                    </a:lnTo>
                    <a:lnTo>
                      <a:pt x="15660" y="18514"/>
                    </a:lnTo>
                    <a:lnTo>
                      <a:pt x="15660" y="16971"/>
                    </a:lnTo>
                    <a:lnTo>
                      <a:pt x="13500" y="16971"/>
                    </a:lnTo>
                    <a:close/>
                  </a:path>
                  <a:path w="21600" h="21600" extrusionOk="0">
                    <a:moveTo>
                      <a:pt x="15660" y="16971"/>
                    </a:moveTo>
                    <a:lnTo>
                      <a:pt x="15660" y="18514"/>
                    </a:lnTo>
                    <a:lnTo>
                      <a:pt x="17820" y="18514"/>
                    </a:lnTo>
                    <a:lnTo>
                      <a:pt x="17820" y="16971"/>
                    </a:lnTo>
                    <a:lnTo>
                      <a:pt x="15660" y="16971"/>
                    </a:lnTo>
                    <a:close/>
                  </a:path>
                  <a:path w="21600" h="21600" extrusionOk="0">
                    <a:moveTo>
                      <a:pt x="17820" y="16971"/>
                    </a:moveTo>
                    <a:lnTo>
                      <a:pt x="17820" y="18514"/>
                    </a:lnTo>
                    <a:lnTo>
                      <a:pt x="19980" y="18514"/>
                    </a:lnTo>
                    <a:lnTo>
                      <a:pt x="19980" y="16971"/>
                    </a:lnTo>
                    <a:lnTo>
                      <a:pt x="17820" y="16971"/>
                    </a:lnTo>
                    <a:close/>
                  </a:path>
                  <a:path w="21600" h="21600" extrusionOk="0">
                    <a:moveTo>
                      <a:pt x="1620" y="18514"/>
                    </a:moveTo>
                    <a:lnTo>
                      <a:pt x="1620" y="20057"/>
                    </a:lnTo>
                    <a:lnTo>
                      <a:pt x="3779" y="20057"/>
                    </a:lnTo>
                    <a:lnTo>
                      <a:pt x="3779" y="18514"/>
                    </a:lnTo>
                    <a:lnTo>
                      <a:pt x="1620" y="18514"/>
                    </a:lnTo>
                    <a:close/>
                  </a:path>
                  <a:path w="21600" h="21600" extrusionOk="0">
                    <a:moveTo>
                      <a:pt x="3779" y="18514"/>
                    </a:moveTo>
                    <a:lnTo>
                      <a:pt x="3779" y="20057"/>
                    </a:lnTo>
                    <a:lnTo>
                      <a:pt x="5940" y="20057"/>
                    </a:lnTo>
                    <a:lnTo>
                      <a:pt x="5940" y="18514"/>
                    </a:lnTo>
                    <a:lnTo>
                      <a:pt x="3779" y="18514"/>
                    </a:lnTo>
                    <a:close/>
                  </a:path>
                  <a:path w="21600" h="21600" extrusionOk="0">
                    <a:moveTo>
                      <a:pt x="5940" y="18514"/>
                    </a:moveTo>
                    <a:lnTo>
                      <a:pt x="5940" y="20057"/>
                    </a:lnTo>
                    <a:lnTo>
                      <a:pt x="8100" y="20057"/>
                    </a:lnTo>
                    <a:lnTo>
                      <a:pt x="8100" y="18514"/>
                    </a:lnTo>
                    <a:lnTo>
                      <a:pt x="5940" y="18514"/>
                    </a:lnTo>
                    <a:close/>
                  </a:path>
                  <a:path w="21600" h="21600" extrusionOk="0">
                    <a:moveTo>
                      <a:pt x="8100" y="18514"/>
                    </a:moveTo>
                    <a:lnTo>
                      <a:pt x="8100" y="20057"/>
                    </a:lnTo>
                    <a:lnTo>
                      <a:pt x="10260" y="20057"/>
                    </a:lnTo>
                    <a:lnTo>
                      <a:pt x="10260" y="18514"/>
                    </a:lnTo>
                    <a:lnTo>
                      <a:pt x="8100" y="18514"/>
                    </a:lnTo>
                    <a:close/>
                  </a:path>
                  <a:path w="21600" h="21600" extrusionOk="0">
                    <a:moveTo>
                      <a:pt x="10260" y="18514"/>
                    </a:moveTo>
                    <a:lnTo>
                      <a:pt x="10260" y="20057"/>
                    </a:lnTo>
                    <a:lnTo>
                      <a:pt x="12419" y="20057"/>
                    </a:lnTo>
                    <a:lnTo>
                      <a:pt x="12419" y="18514"/>
                    </a:lnTo>
                    <a:lnTo>
                      <a:pt x="10260" y="18514"/>
                    </a:lnTo>
                    <a:close/>
                  </a:path>
                  <a:path w="21600" h="21600" extrusionOk="0">
                    <a:moveTo>
                      <a:pt x="12419" y="18514"/>
                    </a:moveTo>
                    <a:lnTo>
                      <a:pt x="12419" y="20057"/>
                    </a:lnTo>
                    <a:lnTo>
                      <a:pt x="14580" y="20057"/>
                    </a:lnTo>
                    <a:lnTo>
                      <a:pt x="14580" y="18514"/>
                    </a:lnTo>
                    <a:lnTo>
                      <a:pt x="12419" y="18514"/>
                    </a:lnTo>
                    <a:close/>
                  </a:path>
                  <a:path w="21600" h="21600" extrusionOk="0">
                    <a:moveTo>
                      <a:pt x="14580" y="18514"/>
                    </a:moveTo>
                    <a:lnTo>
                      <a:pt x="14580" y="20057"/>
                    </a:lnTo>
                    <a:lnTo>
                      <a:pt x="16740" y="20057"/>
                    </a:lnTo>
                    <a:lnTo>
                      <a:pt x="16740" y="18514"/>
                    </a:lnTo>
                    <a:lnTo>
                      <a:pt x="14580" y="18514"/>
                    </a:lnTo>
                    <a:close/>
                  </a:path>
                  <a:path w="21600" h="21600" extrusionOk="0">
                    <a:moveTo>
                      <a:pt x="16740" y="18514"/>
                    </a:moveTo>
                    <a:lnTo>
                      <a:pt x="16740" y="20057"/>
                    </a:lnTo>
                    <a:lnTo>
                      <a:pt x="18900" y="20057"/>
                    </a:lnTo>
                    <a:lnTo>
                      <a:pt x="18900" y="18514"/>
                    </a:lnTo>
                    <a:lnTo>
                      <a:pt x="16740" y="18514"/>
                    </a:lnTo>
                    <a:close/>
                  </a:path>
                  <a:path w="21600" h="21600" extrusionOk="0">
                    <a:moveTo>
                      <a:pt x="18900" y="18514"/>
                    </a:moveTo>
                    <a:lnTo>
                      <a:pt x="18900" y="20057"/>
                    </a:lnTo>
                    <a:lnTo>
                      <a:pt x="21060" y="20057"/>
                    </a:lnTo>
                    <a:lnTo>
                      <a:pt x="21060" y="18514"/>
                    </a:lnTo>
                    <a:lnTo>
                      <a:pt x="18900" y="18514"/>
                    </a:lnTo>
                    <a:close/>
                  </a:path>
                  <a:path w="21600" h="21600" extrusionOk="0">
                    <a:moveTo>
                      <a:pt x="540" y="20057"/>
                    </a:moveTo>
                    <a:lnTo>
                      <a:pt x="540" y="21600"/>
                    </a:lnTo>
                    <a:lnTo>
                      <a:pt x="2700" y="21600"/>
                    </a:lnTo>
                    <a:lnTo>
                      <a:pt x="2700" y="20057"/>
                    </a:lnTo>
                    <a:lnTo>
                      <a:pt x="540" y="20057"/>
                    </a:lnTo>
                    <a:close/>
                  </a:path>
                  <a:path w="21600" h="21600" extrusionOk="0">
                    <a:moveTo>
                      <a:pt x="2700" y="20057"/>
                    </a:moveTo>
                    <a:lnTo>
                      <a:pt x="2700" y="21600"/>
                    </a:lnTo>
                    <a:lnTo>
                      <a:pt x="4860" y="21600"/>
                    </a:lnTo>
                    <a:lnTo>
                      <a:pt x="4860" y="20057"/>
                    </a:lnTo>
                    <a:lnTo>
                      <a:pt x="2700" y="20057"/>
                    </a:lnTo>
                    <a:close/>
                  </a:path>
                  <a:path w="21600" h="21600" extrusionOk="0">
                    <a:moveTo>
                      <a:pt x="4860" y="20057"/>
                    </a:moveTo>
                    <a:lnTo>
                      <a:pt x="4860" y="21600"/>
                    </a:lnTo>
                    <a:lnTo>
                      <a:pt x="7020" y="21600"/>
                    </a:lnTo>
                    <a:lnTo>
                      <a:pt x="7020" y="20057"/>
                    </a:lnTo>
                    <a:lnTo>
                      <a:pt x="4860" y="20057"/>
                    </a:lnTo>
                    <a:close/>
                  </a:path>
                  <a:path w="21600" h="21600" extrusionOk="0">
                    <a:moveTo>
                      <a:pt x="7020" y="20057"/>
                    </a:moveTo>
                    <a:lnTo>
                      <a:pt x="7020" y="21600"/>
                    </a:lnTo>
                    <a:lnTo>
                      <a:pt x="9180" y="21600"/>
                    </a:lnTo>
                    <a:lnTo>
                      <a:pt x="9180" y="20057"/>
                    </a:lnTo>
                    <a:lnTo>
                      <a:pt x="7020" y="20057"/>
                    </a:lnTo>
                    <a:close/>
                  </a:path>
                  <a:path w="21600" h="21600" extrusionOk="0">
                    <a:moveTo>
                      <a:pt x="9180" y="20057"/>
                    </a:moveTo>
                    <a:lnTo>
                      <a:pt x="9180" y="21600"/>
                    </a:lnTo>
                    <a:lnTo>
                      <a:pt x="11340" y="21600"/>
                    </a:lnTo>
                    <a:lnTo>
                      <a:pt x="11340" y="20057"/>
                    </a:lnTo>
                    <a:lnTo>
                      <a:pt x="9180" y="20057"/>
                    </a:lnTo>
                    <a:close/>
                  </a:path>
                  <a:path w="21600" h="21600" extrusionOk="0">
                    <a:moveTo>
                      <a:pt x="11340" y="20057"/>
                    </a:moveTo>
                    <a:lnTo>
                      <a:pt x="11340" y="21600"/>
                    </a:lnTo>
                    <a:lnTo>
                      <a:pt x="13500" y="21600"/>
                    </a:lnTo>
                    <a:lnTo>
                      <a:pt x="13500" y="20057"/>
                    </a:lnTo>
                    <a:lnTo>
                      <a:pt x="11340" y="20057"/>
                    </a:lnTo>
                    <a:close/>
                  </a:path>
                  <a:path w="21600" h="21600" extrusionOk="0">
                    <a:moveTo>
                      <a:pt x="13500" y="20057"/>
                    </a:moveTo>
                    <a:lnTo>
                      <a:pt x="13500" y="21600"/>
                    </a:lnTo>
                    <a:lnTo>
                      <a:pt x="15660" y="21600"/>
                    </a:lnTo>
                    <a:lnTo>
                      <a:pt x="15660" y="20057"/>
                    </a:lnTo>
                    <a:lnTo>
                      <a:pt x="13500" y="20057"/>
                    </a:lnTo>
                    <a:close/>
                  </a:path>
                  <a:path w="21600" h="21600" extrusionOk="0">
                    <a:moveTo>
                      <a:pt x="15660" y="20057"/>
                    </a:moveTo>
                    <a:lnTo>
                      <a:pt x="15660" y="21600"/>
                    </a:lnTo>
                    <a:lnTo>
                      <a:pt x="17820" y="21600"/>
                    </a:lnTo>
                    <a:lnTo>
                      <a:pt x="17820" y="20057"/>
                    </a:lnTo>
                    <a:lnTo>
                      <a:pt x="15660" y="20057"/>
                    </a:lnTo>
                    <a:close/>
                  </a:path>
                  <a:path w="21600" h="21600" extrusionOk="0">
                    <a:moveTo>
                      <a:pt x="17820" y="20057"/>
                    </a:moveTo>
                    <a:lnTo>
                      <a:pt x="17820" y="21600"/>
                    </a:lnTo>
                    <a:lnTo>
                      <a:pt x="19980" y="21600"/>
                    </a:lnTo>
                    <a:lnTo>
                      <a:pt x="19980" y="20057"/>
                    </a:lnTo>
                    <a:lnTo>
                      <a:pt x="17820" y="20057"/>
                    </a:lnTo>
                    <a:close/>
                  </a:path>
                  <a:path w="21600" h="21600" extrusionOk="0">
                    <a:moveTo>
                      <a:pt x="19980" y="4628"/>
                    </a:moveTo>
                    <a:lnTo>
                      <a:pt x="21060" y="4628"/>
                    </a:lnTo>
                    <a:lnTo>
                      <a:pt x="21060" y="6171"/>
                    </a:lnTo>
                    <a:lnTo>
                      <a:pt x="19980" y="6171"/>
                    </a:lnTo>
                    <a:lnTo>
                      <a:pt x="19980" y="4628"/>
                    </a:lnTo>
                    <a:close/>
                  </a:path>
                </a:pathLst>
              </a:custGeom>
              <a:solidFill>
                <a:srgbClr val="9966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18620" y="5691409"/>
                <a:ext cx="454761" cy="462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773381" y="5706731"/>
                <a:ext cx="454761" cy="4625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550767" y="5889323"/>
                <a:ext cx="449995" cy="973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55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رفتار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فنر (1)</a:t>
            </a:r>
            <a:endParaRPr lang="fa-IR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392"/>
            <a:ext cx="7467600" cy="3965008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دو شی کناری را در دنیا ایجاد می کنیم. واصل دو شی را نیز وابسته به مقیاس و ارتفاع داده شده به آنها متصل می کنیم.</a:t>
            </a:r>
          </a:p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در صورت ثابت بودن اشیا کناری، فنر بی حرکت باقی مانده و با تغییرات محیط، تغییری در وضعیت آن رخ نمی دهد.</a:t>
            </a:r>
          </a:p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در غیر این صورت :</a:t>
            </a:r>
          </a:p>
          <a:p>
            <a:pPr marL="0" indent="0" algn="r" rtl="1">
              <a:lnSpc>
                <a:spcPct val="170000"/>
              </a:lnSpc>
              <a:buNone/>
            </a:pPr>
            <a:r>
              <a:rPr lang="fa-IR" b="1" dirty="0">
                <a:latin typeface="Adobe Arabic" pitchFamily="18" charset="-78"/>
                <a:cs typeface="Adobe Arabic" pitchFamily="18" charset="-78"/>
              </a:rPr>
              <a:t>	</a:t>
            </a:r>
            <a:r>
              <a:rPr lang="fa-IR" b="1" dirty="0" smtClean="0">
                <a:latin typeface="Adobe Arabic" pitchFamily="18" charset="-78"/>
                <a:cs typeface="Adobe Arabic" pitchFamily="18" charset="-78"/>
              </a:rPr>
              <a:t>محاسبه بردار انتقال اشیا کناری ، به روز رسانی وضعیت واصل اشیا</a:t>
            </a:r>
          </a:p>
        </p:txBody>
      </p:sp>
    </p:spTree>
    <p:extLst>
      <p:ext uri="{BB962C8B-B14F-4D97-AF65-F5344CB8AC3E}">
        <p14:creationId xmlns:p14="http://schemas.microsoft.com/office/powerpoint/2010/main" val="31015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رفتار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فنر (2)</a:t>
            </a:r>
            <a:endParaRPr lang="fa-IR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392"/>
            <a:ext cx="7467600" cy="396500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ابتدا فاصله جاری اشیا کناری از یکدیگر را محاسبه می کنیم (</a:t>
            </a:r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delta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). با توجه به موقعیت سابق و کنونی اشیا، میزان نسبی این تغییر را بدست می آوریم (</a:t>
            </a:r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diff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).</a:t>
            </a:r>
          </a:p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یک بردار انتقال با توجه به این میزان تغییر و با دخالت دادن اندازه سختی فنر برای محاسبه موقعیت بعدی اشیا تعیین می گردد (</a:t>
            </a:r>
            <a:r>
              <a:rPr lang="en-US" dirty="0" smtClean="0">
                <a:latin typeface="Adobe Arabic" pitchFamily="18" charset="-78"/>
                <a:cs typeface="Adobe Arabic" pitchFamily="18" charset="-78"/>
              </a:rPr>
              <a:t>Transition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) .</a:t>
            </a:r>
            <a:endParaRPr lang="fa-IR" dirty="0">
              <a:latin typeface="Adobe Arabic" pitchFamily="18" charset="-78"/>
              <a:cs typeface="Adobe Arabic" pitchFamily="18" charset="-78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200" b="1" dirty="0" smtClean="0">
                <a:latin typeface="Adobe Arabic" pitchFamily="18" charset="-78"/>
                <a:cs typeface="Adobe Arabic" pitchFamily="18" charset="-78"/>
              </a:rPr>
              <a:t>Transition = </a:t>
            </a:r>
            <a:r>
              <a:rPr lang="en-US" sz="3200" b="1" dirty="0" err="1">
                <a:latin typeface="Adobe Arabic" pitchFamily="18" charset="-78"/>
                <a:cs typeface="Adobe Arabic" pitchFamily="18" charset="-78"/>
              </a:rPr>
              <a:t>delta.mult</a:t>
            </a:r>
            <a:r>
              <a:rPr lang="en-US" sz="3200" b="1" dirty="0">
                <a:latin typeface="Adobe Arabic" pitchFamily="18" charset="-78"/>
                <a:cs typeface="Adobe Arabic" pitchFamily="18" charset="-78"/>
              </a:rPr>
              <a:t>(diff * </a:t>
            </a:r>
            <a:r>
              <a:rPr lang="en-US" sz="3200" b="1" dirty="0" smtClean="0">
                <a:latin typeface="Adobe Arabic" pitchFamily="18" charset="-78"/>
                <a:cs typeface="Adobe Arabic" pitchFamily="18" charset="-78"/>
              </a:rPr>
              <a:t>Stiffness);</a:t>
            </a:r>
            <a:endParaRPr lang="fa-IR" sz="3200" b="1" dirty="0" smtClean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61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239837"/>
          </a:xfrm>
        </p:spPr>
        <p:txBody>
          <a:bodyPr/>
          <a:lstStyle/>
          <a:p>
            <a:pPr rtl="1">
              <a:lnSpc>
                <a:spcPct val="170000"/>
              </a:lnSpc>
            </a:pPr>
            <a:r>
              <a:rPr lang="fa-IR" dirty="0">
                <a:latin typeface="Adobe Arabic" pitchFamily="18" charset="-78"/>
                <a:cs typeface="Adobe Arabic" pitchFamily="18" charset="-78"/>
              </a:rPr>
              <a:t>رفتار </a:t>
            </a: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فنر (3)</a:t>
            </a:r>
            <a:endParaRPr lang="fa-IR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2392"/>
            <a:ext cx="7467600" cy="396500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70000"/>
              </a:lnSpc>
              <a:buNone/>
            </a:pPr>
            <a:r>
              <a:rPr lang="fa-IR" dirty="0" smtClean="0">
                <a:latin typeface="Adobe Arabic" pitchFamily="18" charset="-78"/>
                <a:cs typeface="Adobe Arabic" pitchFamily="18" charset="-78"/>
              </a:rPr>
              <a:t>حال بردار انتقال را با ضریب عکس نسبت جرم جسم ها  به دست آورده و در اشیای کناری اعمال می کنیم.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Obj1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.current.</a:t>
            </a: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minus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(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Transition.multiply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( </a:t>
            </a: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M2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/ (M1 + M2) );</a:t>
            </a:r>
          </a:p>
          <a:p>
            <a:pPr marL="0" indent="0">
              <a:lnSpc>
                <a:spcPct val="170000"/>
              </a:lnSpc>
              <a:buNone/>
            </a:pPr>
            <a:endParaRPr lang="en-US" b="1" dirty="0">
              <a:latin typeface="Adobe Arabic" pitchFamily="18" charset="-78"/>
              <a:cs typeface="Adobe Arabic" pitchFamily="18" charset="-78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Obj2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.current.</a:t>
            </a: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plus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(</a:t>
            </a:r>
            <a:r>
              <a:rPr lang="en-US" b="1" dirty="0" err="1" smtClean="0">
                <a:latin typeface="Adobe Arabic" pitchFamily="18" charset="-78"/>
                <a:cs typeface="Adobe Arabic" pitchFamily="18" charset="-78"/>
              </a:rPr>
              <a:t>Transition.multiply</a:t>
            </a:r>
            <a:r>
              <a:rPr lang="en-US" b="1" dirty="0">
                <a:latin typeface="Adobe Arabic" pitchFamily="18" charset="-78"/>
                <a:cs typeface="Adobe Arabic" pitchFamily="18" charset="-78"/>
              </a:rPr>
              <a:t>( </a:t>
            </a:r>
            <a:r>
              <a:rPr lang="en-US" b="1" u="sng" dirty="0" smtClean="0">
                <a:latin typeface="Adobe Arabic" pitchFamily="18" charset="-78"/>
                <a:cs typeface="Adobe Arabic" pitchFamily="18" charset="-78"/>
              </a:rPr>
              <a:t>M1</a:t>
            </a:r>
            <a:r>
              <a:rPr lang="en-US" b="1" dirty="0" smtClean="0"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b="1" dirty="0">
                <a:latin typeface="Adobe Arabic" pitchFamily="18" charset="-78"/>
                <a:cs typeface="Adobe Arabic" pitchFamily="18" charset="-78"/>
              </a:rPr>
              <a:t>/ (M1 + M2) );</a:t>
            </a:r>
            <a:endParaRPr lang="fa-IR" b="1" dirty="0">
              <a:latin typeface="Adobe Arabic" pitchFamily="18" charset="-78"/>
              <a:cs typeface="Adobe Arabic" pitchFamily="18" charset="-78"/>
            </a:endParaRPr>
          </a:p>
          <a:p>
            <a:pPr marL="0" indent="0">
              <a:lnSpc>
                <a:spcPct val="170000"/>
              </a:lnSpc>
              <a:buNone/>
            </a:pPr>
            <a:endParaRPr lang="fa-IR" b="1" dirty="0" smtClean="0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75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320</TotalTime>
  <Words>363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Sketchbook</vt:lpstr>
      <vt:lpstr>MarsinEngine</vt:lpstr>
      <vt:lpstr>Spring Constraint</vt:lpstr>
      <vt:lpstr>ویژگی ها</vt:lpstr>
      <vt:lpstr>پیاده سازی بخش های مختلف</vt:lpstr>
      <vt:lpstr>واصل اشیا </vt:lpstr>
      <vt:lpstr>سختی فنر</vt:lpstr>
      <vt:lpstr>رفتار فنر (1)</vt:lpstr>
      <vt:lpstr>رفتار فنر (2)</vt:lpstr>
      <vt:lpstr>رفتار فنر (3)</vt:lpstr>
      <vt:lpstr>اتصال چندتایی به صورت زنجیروار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Engine</dc:title>
  <dc:creator>MshmouD</dc:creator>
  <cp:lastModifiedBy>Hamed</cp:lastModifiedBy>
  <cp:revision>30</cp:revision>
  <dcterms:created xsi:type="dcterms:W3CDTF">2011-10-31T08:46:50Z</dcterms:created>
  <dcterms:modified xsi:type="dcterms:W3CDTF">2012-02-06T22:00:39Z</dcterms:modified>
</cp:coreProperties>
</file>