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914E-6595-41A8-80F4-55902A528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6F18F-43A6-4956-88BB-B6607B115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C57E-3339-43CE-BA7E-89D078AB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0DF6-0D25-4F52-AAAF-D7EDF73C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EFE4-3046-4B3D-819D-D5D2F93F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B9B1-403A-4E00-9AA4-9F247FDE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72A05-5B4C-4891-B549-81E0DEAA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DFA85-FCA2-4945-9106-07C3FE33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95E5-EBC5-4DCD-AFA1-4F126AF6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980B-302B-498D-81A1-A705EADE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BE398-F374-4BD7-81E0-3597725EB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43150-F0C6-4BE0-9086-7D36AC59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2B25-57A4-4FDB-9305-3C7D5ADC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88A4-7050-4542-812C-9FF234A1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7870-D338-4776-87B3-2EECA80D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156E-5AC3-49B5-9B0A-704B6DB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98BD-4791-437B-AC48-3162A541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4FBA-AE83-4F2E-814D-90B3DF92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C635-DAAC-4CD0-8BCF-DEF2EE4D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0E0D-5CB2-4D1F-A481-7B19DA66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8809-E5CC-4E95-8FBA-55899D66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98F4D-EA38-48C2-8DBE-4ACA2287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74D8-9230-4E88-BDC3-1E13F2BA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EE42-57EF-4FC6-9486-67BB6681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3511-F38D-49C8-AA8C-9B977D7A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8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8EA3-E301-4CFD-A735-0CFC8B6D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AAD4-C136-4953-92BB-4BC402907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5876D-5473-49C3-853B-E5CB377DE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D959-20F8-4529-8DAE-94177A9C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D012D-EB71-4FB9-90A7-28665B2B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07573-B944-42DF-98D6-163BC73A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274B-5DA7-456E-8748-65321E48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95A0D-7412-491B-8A55-15E0BC2E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D4467-B50C-4F73-89E6-DD37DBE06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F5BE4-B9F7-4CAF-B113-13033A6BF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41776-7598-4A3F-A8E3-71114CA8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ADE30-AA70-4786-B72E-8707243B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090AD-83D3-4CB5-B233-9E169DE9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BBF34-62A0-4C7D-91A7-5DC5671D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BE97-E644-45B3-A6CC-47857BFF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49898-E490-48FF-B9A8-98D5B5DF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F5CEA-A6F1-4525-A697-31067C6C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71BBE-ECCB-4C49-9EE8-7117ECC2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70315-6C81-4777-833F-2F6EE46C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5169E-BA7D-41D8-86CA-80DDB15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85D2B-B6A6-41DE-A693-038E566E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3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E21C-F8E5-4784-A318-FF9EF54F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034E-485F-42BE-9241-9DDEBAB7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B694-6ADB-42FB-8492-C4ECDD3C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59971-D06A-4CA5-BF33-1F064CD5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53D67-EDA3-4A46-ACFB-48772128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B3CA-3E70-4880-8A0D-3F041DEF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77A-4472-4953-8D8E-960E0F30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5D683-8FE2-4EC0-97E6-D02CC6108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9F947-97FE-466D-83C6-F06E66AB0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1108A-0FFE-4A17-847B-FF5D5CB1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38A63-6C0E-434B-9B03-9369E998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109F1-24E8-4449-9AD4-167BD666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4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4D09D-D459-448C-8D0A-9E0C6CBD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AA5B-C6A4-4CE9-B6A9-048C1C7C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855F5-408C-4ECE-8F19-DB0D43888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F21A-FA2F-475D-B9DC-F5D6B514A9B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0341-F561-4E45-8652-8E61F9B86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E721-3328-4C47-9DF1-F5390EBF2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B52C-7E67-40AB-B1EC-A64293F1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8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75BF-17C5-470B-9719-993B6626D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BCCE2-8330-4AF5-AF74-194A985B3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3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813F-9302-4AAE-8F7F-85440542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(Version control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E9E3-575B-4440-B6B0-8E21955F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software</a:t>
            </a:r>
          </a:p>
          <a:p>
            <a:r>
              <a:rPr lang="en-US" dirty="0"/>
              <a:t>Work on the same source code in a team</a:t>
            </a:r>
          </a:p>
          <a:p>
            <a:r>
              <a:rPr lang="en-US" dirty="0"/>
              <a:t>Keep track of different versions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207740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C44A-8E15-4C89-A97D-16D47A17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911F-3EE3-45B7-B582-EDB97BC0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Distriubted</a:t>
            </a:r>
            <a:r>
              <a:rPr lang="en-US" dirty="0"/>
              <a:t> (decentralized) version control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do you know about Version Control System (VCS)? | by Ahmad Kamil  Almasyhur | Medium">
            <a:extLst>
              <a:ext uri="{FF2B5EF4-FFF2-40B4-BE49-F238E27FC236}">
                <a16:creationId xmlns:a16="http://schemas.microsoft.com/office/drawing/2014/main" id="{16CDB329-8B74-40CA-BE10-1439E2E1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3" y="2902305"/>
            <a:ext cx="3953376" cy="309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do you know about Version Control System (VCS)? | by Ahmad Kamil  Almasyhur | Medium">
            <a:extLst>
              <a:ext uri="{FF2B5EF4-FFF2-40B4-BE49-F238E27FC236}">
                <a16:creationId xmlns:a16="http://schemas.microsoft.com/office/drawing/2014/main" id="{C6C995BE-FFB5-4262-BA78-B35F31414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6377"/>
            <a:ext cx="3504017" cy="394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BFE9-37E9-452A-89DE-438CEC02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BBB2-B62A-414D-AEAD-63ACE56B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2005</a:t>
            </a:r>
          </a:p>
          <a:p>
            <a:r>
              <a:rPr lang="en-US" dirty="0"/>
              <a:t>High speed</a:t>
            </a:r>
          </a:p>
          <a:p>
            <a:r>
              <a:rPr lang="en-US" dirty="0"/>
              <a:t>Simple design</a:t>
            </a:r>
          </a:p>
          <a:p>
            <a:r>
              <a:rPr lang="en-US" dirty="0"/>
              <a:t>Support thousands of branches</a:t>
            </a:r>
          </a:p>
          <a:p>
            <a:r>
              <a:rPr lang="en-US" dirty="0"/>
              <a:t>Fully distributed</a:t>
            </a:r>
          </a:p>
          <a:p>
            <a:r>
              <a:rPr lang="en-US" dirty="0"/>
              <a:t>Able to handle very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8543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59A-0FF0-4299-BCD6-3A6EE08A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Doesn’t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42AE-BD0C-4F6F-B417-8AF53F64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adds data</a:t>
            </a:r>
          </a:p>
          <a:p>
            <a:r>
              <a:rPr lang="en-US" dirty="0"/>
              <a:t>If you mess up you can always go back and recover older codes</a:t>
            </a:r>
          </a:p>
          <a:p>
            <a:r>
              <a:rPr lang="en-US" dirty="0"/>
              <a:t>All the relevant information like the users, changes, dates and etc. will be logged</a:t>
            </a:r>
          </a:p>
        </p:txBody>
      </p:sp>
    </p:spTree>
    <p:extLst>
      <p:ext uri="{BB962C8B-B14F-4D97-AF65-F5344CB8AC3E}">
        <p14:creationId xmlns:p14="http://schemas.microsoft.com/office/powerpoint/2010/main" val="44103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0EBD-7377-4CD6-9AF6-66319EF6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BD82-A6D8-4D95-B24E-6A781F5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it Push Pull Commit, HD Png Download - kindpng">
            <a:extLst>
              <a:ext uri="{FF2B5EF4-FFF2-40B4-BE49-F238E27FC236}">
                <a16:creationId xmlns:a16="http://schemas.microsoft.com/office/drawing/2014/main" id="{40969144-8907-49BA-BAE8-6BB32DA4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72" y="681037"/>
            <a:ext cx="6015168" cy="57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24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8308-E1DD-413E-A81D-425AD3F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2220-F311-4D32-BCBC-71721138F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asic Git Commands With Examples &quot;git add . or git add -A&quot; [Git Cheat Sheet]">
            <a:extLst>
              <a:ext uri="{FF2B5EF4-FFF2-40B4-BE49-F238E27FC236}">
                <a16:creationId xmlns:a16="http://schemas.microsoft.com/office/drawing/2014/main" id="{C408D9EC-E29A-4437-8AB3-921A83D1B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29" y="523081"/>
            <a:ext cx="578703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4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2D05-15E6-4AD6-82DD-92B97021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Branches/Merge/Pull Request</a:t>
            </a:r>
          </a:p>
        </p:txBody>
      </p:sp>
      <p:pic>
        <p:nvPicPr>
          <p:cNvPr id="4100" name="Picture 4" descr="Git: Git branch | V1Study">
            <a:extLst>
              <a:ext uri="{FF2B5EF4-FFF2-40B4-BE49-F238E27FC236}">
                <a16:creationId xmlns:a16="http://schemas.microsoft.com/office/drawing/2014/main" id="{6349DAF4-66DA-4C59-8792-44763610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1" y="2458954"/>
            <a:ext cx="5665621" cy="324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create a pull request in GitHub | Opensource.com">
            <a:extLst>
              <a:ext uri="{FF2B5EF4-FFF2-40B4-BE49-F238E27FC236}">
                <a16:creationId xmlns:a16="http://schemas.microsoft.com/office/drawing/2014/main" id="{D0580011-5ED7-4CB4-899F-E549B30A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787" y="2182813"/>
            <a:ext cx="5188038" cy="431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A19D-1380-48E7-8BF3-757820E3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534-41FF-4E4D-B9EA-E468D91D8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Add a Salesforce DX Project to Source Control Unit | Salesforce">
            <a:extLst>
              <a:ext uri="{FF2B5EF4-FFF2-40B4-BE49-F238E27FC236}">
                <a16:creationId xmlns:a16="http://schemas.microsoft.com/office/drawing/2014/main" id="{2D18379F-4A74-48FF-BFDB-6F50CBFE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97" y="1795463"/>
            <a:ext cx="78771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/ Github</vt:lpstr>
      <vt:lpstr>VCS (Version control systems)</vt:lpstr>
      <vt:lpstr>Git  </vt:lpstr>
      <vt:lpstr>Git   </vt:lpstr>
      <vt:lpstr>Git Doesn’t delete</vt:lpstr>
      <vt:lpstr>WorkFlow</vt:lpstr>
      <vt:lpstr>Common commands</vt:lpstr>
      <vt:lpstr>Branches/Merge/Pull Request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</dc:title>
  <dc:creator>Sina Khazali</dc:creator>
  <cp:lastModifiedBy>Sina Khazali</cp:lastModifiedBy>
  <cp:revision>2</cp:revision>
  <dcterms:created xsi:type="dcterms:W3CDTF">2020-08-14T13:11:27Z</dcterms:created>
  <dcterms:modified xsi:type="dcterms:W3CDTF">2020-08-14T13:28:20Z</dcterms:modified>
</cp:coreProperties>
</file>