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8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38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90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47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4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3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84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7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8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28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A5FC-7EDB-4D1E-910E-DADED3D6FB05}" type="datetimeFigureOut">
              <a:rPr lang="en-CA" smtClean="0"/>
              <a:t>2016-02-03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D57A-0BDF-4321-8528-04AD15915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7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52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1156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973293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35030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71034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207207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43808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279812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3159862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53687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389691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4258648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457200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493204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5293773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567078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603082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639255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675856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711860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7480342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785735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821739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8579128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0" y="476672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0" y="908720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</p:cNvCxnSpPr>
          <p:nvPr/>
        </p:nvCxnSpPr>
        <p:spPr>
          <a:xfrm>
            <a:off x="8759148" y="476672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</p:cNvCxnSpPr>
          <p:nvPr/>
        </p:nvCxnSpPr>
        <p:spPr>
          <a:xfrm>
            <a:off x="8759148" y="908720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867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4258648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4980421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5702194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6419510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7141283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Curved Connector 51"/>
          <p:cNvCxnSpPr>
            <a:endCxn id="19" idx="3"/>
          </p:cNvCxnSpPr>
          <p:nvPr/>
        </p:nvCxnSpPr>
        <p:spPr>
          <a:xfrm>
            <a:off x="970753" y="692696"/>
            <a:ext cx="3286202" cy="12700"/>
          </a:xfrm>
          <a:prstGeom prst="curvedConnector5">
            <a:avLst>
              <a:gd name="adj1" fmla="val 254"/>
              <a:gd name="adj2" fmla="val 6773709"/>
              <a:gd name="adj3" fmla="val 8924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58554" y="295253"/>
            <a:ext cx="8145894" cy="15655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 smtClean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r>
              <a:rPr lang="en-CA" dirty="0" smtClean="0">
                <a:solidFill>
                  <a:srgbClr val="00B050"/>
                </a:solidFill>
              </a:rPr>
              <a:t>The Executable Program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8554" y="2132856"/>
            <a:ext cx="56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int</a:t>
            </a:r>
            <a:r>
              <a:rPr lang="en-CA" dirty="0" smtClean="0"/>
              <a:t> a[5];</a:t>
            </a:r>
            <a:endParaRPr lang="en-CA" dirty="0"/>
          </a:p>
        </p:txBody>
      </p:sp>
      <p:sp>
        <p:nvSpPr>
          <p:cNvPr id="72" name="TextBox 71"/>
          <p:cNvSpPr txBox="1"/>
          <p:nvPr/>
        </p:nvSpPr>
        <p:spPr>
          <a:xfrm>
            <a:off x="625548" y="847217"/>
            <a:ext cx="33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7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008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75048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936781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313794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673834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03556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40157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76161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123350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500363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860403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222136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535488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4895528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57261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634274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5994314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35604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672205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708209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7443830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7820843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8180883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8542616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-36512" y="3068960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-36512" y="3501008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</p:cNvCxnSpPr>
          <p:nvPr/>
        </p:nvCxnSpPr>
        <p:spPr>
          <a:xfrm>
            <a:off x="8722636" y="3068960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>
            <a:off x="8722636" y="3501008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3355" y="3068960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215008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575048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936781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1313794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1673834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203556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0157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276161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3123350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3500363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860403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4222136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4535488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4895528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5257261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5634274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5994314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635604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/>
          <p:cNvSpPr/>
          <p:nvPr/>
        </p:nvSpPr>
        <p:spPr>
          <a:xfrm>
            <a:off x="672205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708209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7443830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7820843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/>
          <p:cNvSpPr/>
          <p:nvPr/>
        </p:nvSpPr>
        <p:spPr>
          <a:xfrm>
            <a:off x="8180883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8542616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-36512" y="4941168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-36512" y="5373216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0"/>
          </p:cNvCxnSpPr>
          <p:nvPr/>
        </p:nvCxnSpPr>
        <p:spPr>
          <a:xfrm>
            <a:off x="8722636" y="4941168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</p:cNvCxnSpPr>
          <p:nvPr/>
        </p:nvCxnSpPr>
        <p:spPr>
          <a:xfrm>
            <a:off x="8722636" y="5373216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22136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4943909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/>
          <p:cNvSpPr/>
          <p:nvPr/>
        </p:nvSpPr>
        <p:spPr>
          <a:xfrm>
            <a:off x="5665682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6382998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7104771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6" name="Curved Connector 65"/>
          <p:cNvCxnSpPr>
            <a:endCxn id="43" idx="3"/>
          </p:cNvCxnSpPr>
          <p:nvPr/>
        </p:nvCxnSpPr>
        <p:spPr>
          <a:xfrm>
            <a:off x="934241" y="3284984"/>
            <a:ext cx="3286202" cy="1872208"/>
          </a:xfrm>
          <a:prstGeom prst="curvedConnector3">
            <a:avLst>
              <a:gd name="adj1" fmla="val 335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07343" y="2655493"/>
            <a:ext cx="2900009" cy="15655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 smtClean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r>
              <a:rPr lang="en-CA" dirty="0" smtClean="0">
                <a:solidFill>
                  <a:srgbClr val="00B050"/>
                </a:solidFill>
              </a:rPr>
              <a:t>The Executable Program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22136" y="449418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Heap</a:t>
            </a:r>
            <a:endParaRPr lang="en-CA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60792" y="3717032"/>
            <a:ext cx="56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Int</a:t>
            </a:r>
            <a:r>
              <a:rPr lang="en-CA" dirty="0" smtClean="0"/>
              <a:t>* a = new </a:t>
            </a:r>
            <a:r>
              <a:rPr lang="en-CA" dirty="0" err="1" smtClean="0"/>
              <a:t>int</a:t>
            </a:r>
            <a:r>
              <a:rPr lang="en-CA" dirty="0" smtClean="0"/>
              <a:t>[5];</a:t>
            </a:r>
            <a:endParaRPr lang="en-CA" dirty="0"/>
          </a:p>
        </p:txBody>
      </p:sp>
      <p:sp>
        <p:nvSpPr>
          <p:cNvPr id="70" name="Rectangle 69"/>
          <p:cNvSpPr/>
          <p:nvPr/>
        </p:nvSpPr>
        <p:spPr>
          <a:xfrm>
            <a:off x="25152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/>
          <p:cNvSpPr/>
          <p:nvPr/>
        </p:nvSpPr>
        <p:spPr>
          <a:xfrm>
            <a:off x="61156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973293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ectangle 72"/>
          <p:cNvSpPr/>
          <p:nvPr/>
        </p:nvSpPr>
        <p:spPr>
          <a:xfrm>
            <a:off x="135030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171034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/>
          <p:cNvSpPr/>
          <p:nvPr/>
        </p:nvSpPr>
        <p:spPr>
          <a:xfrm>
            <a:off x="207207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3808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79812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3159862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/>
          <p:cNvSpPr/>
          <p:nvPr/>
        </p:nvSpPr>
        <p:spPr>
          <a:xfrm>
            <a:off x="353687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389691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/>
          <p:cNvSpPr/>
          <p:nvPr/>
        </p:nvSpPr>
        <p:spPr>
          <a:xfrm>
            <a:off x="4258648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457200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/>
          <p:cNvSpPr/>
          <p:nvPr/>
        </p:nvSpPr>
        <p:spPr>
          <a:xfrm>
            <a:off x="493204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5293773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/>
          <p:cNvSpPr/>
          <p:nvPr/>
        </p:nvSpPr>
        <p:spPr>
          <a:xfrm>
            <a:off x="567078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603082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ectangle 86"/>
          <p:cNvSpPr/>
          <p:nvPr/>
        </p:nvSpPr>
        <p:spPr>
          <a:xfrm>
            <a:off x="639255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 87"/>
          <p:cNvSpPr/>
          <p:nvPr/>
        </p:nvSpPr>
        <p:spPr>
          <a:xfrm>
            <a:off x="675856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/>
          <p:cNvSpPr/>
          <p:nvPr/>
        </p:nvSpPr>
        <p:spPr>
          <a:xfrm>
            <a:off x="711860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/>
          <p:cNvSpPr/>
          <p:nvPr/>
        </p:nvSpPr>
        <p:spPr>
          <a:xfrm>
            <a:off x="7480342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 90"/>
          <p:cNvSpPr/>
          <p:nvPr/>
        </p:nvSpPr>
        <p:spPr>
          <a:xfrm>
            <a:off x="785735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/>
          <p:cNvSpPr/>
          <p:nvPr/>
        </p:nvSpPr>
        <p:spPr>
          <a:xfrm>
            <a:off x="821739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8579128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0" y="476672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0" y="908720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3" idx="0"/>
          </p:cNvCxnSpPr>
          <p:nvPr/>
        </p:nvCxnSpPr>
        <p:spPr>
          <a:xfrm>
            <a:off x="8759148" y="476672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2"/>
          </p:cNvCxnSpPr>
          <p:nvPr/>
        </p:nvCxnSpPr>
        <p:spPr>
          <a:xfrm>
            <a:off x="8759148" y="908720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09867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4258648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4980421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5702194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/>
          <p:cNvSpPr/>
          <p:nvPr/>
        </p:nvSpPr>
        <p:spPr>
          <a:xfrm>
            <a:off x="6419510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Rectangle 102"/>
          <p:cNvSpPr/>
          <p:nvPr/>
        </p:nvSpPr>
        <p:spPr>
          <a:xfrm>
            <a:off x="7141283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4" name="Curved Connector 103"/>
          <p:cNvCxnSpPr>
            <a:endCxn id="80" idx="3"/>
          </p:cNvCxnSpPr>
          <p:nvPr/>
        </p:nvCxnSpPr>
        <p:spPr>
          <a:xfrm>
            <a:off x="970753" y="692696"/>
            <a:ext cx="3286202" cy="12700"/>
          </a:xfrm>
          <a:prstGeom prst="curvedConnector5">
            <a:avLst>
              <a:gd name="adj1" fmla="val 254"/>
              <a:gd name="adj2" fmla="val 6773709"/>
              <a:gd name="adj3" fmla="val 8924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58554" y="295253"/>
            <a:ext cx="8145894" cy="15655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 smtClean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r>
              <a:rPr lang="en-CA" dirty="0" smtClean="0">
                <a:solidFill>
                  <a:srgbClr val="00B050"/>
                </a:solidFill>
              </a:rPr>
              <a:t>The Executable Program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8554" y="2132856"/>
            <a:ext cx="56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int</a:t>
            </a:r>
            <a:r>
              <a:rPr lang="en-CA" dirty="0" smtClean="0"/>
              <a:t> a[5];</a:t>
            </a:r>
            <a:endParaRPr lang="en-CA" dirty="0"/>
          </a:p>
        </p:txBody>
      </p:sp>
      <p:sp>
        <p:nvSpPr>
          <p:cNvPr id="107" name="TextBox 106"/>
          <p:cNvSpPr txBox="1"/>
          <p:nvPr/>
        </p:nvSpPr>
        <p:spPr>
          <a:xfrm>
            <a:off x="625548" y="847217"/>
            <a:ext cx="33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4055" y="3376788"/>
            <a:ext cx="33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939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</dc:creator>
  <cp:lastModifiedBy>Fardad Soleimanloo</cp:lastModifiedBy>
  <cp:revision>6</cp:revision>
  <dcterms:created xsi:type="dcterms:W3CDTF">2015-02-02T03:44:35Z</dcterms:created>
  <dcterms:modified xsi:type="dcterms:W3CDTF">2016-02-04T04:07:06Z</dcterms:modified>
</cp:coreProperties>
</file>