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1" r:id="rId10"/>
    <p:sldId id="269" r:id="rId11"/>
    <p:sldId id="270" r:id="rId12"/>
    <p:sldId id="274" r:id="rId13"/>
    <p:sldId id="27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8" autoAdjust="0"/>
    <p:restoredTop sz="94680" autoAdjust="0"/>
  </p:normalViewPr>
  <p:slideViewPr>
    <p:cSldViewPr snapToGrid="0">
      <p:cViewPr varScale="1">
        <p:scale>
          <a:sx n="82" d="100"/>
          <a:sy n="82" d="100"/>
        </p:scale>
        <p:origin x="5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2161" y="14673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Type* </a:t>
            </a:r>
            <a:r>
              <a:rPr lang="en-US" dirty="0" smtClean="0"/>
              <a:t>data_;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data_ </a:t>
            </a:r>
            <a:r>
              <a:rPr lang="en-US" dirty="0" smtClean="0"/>
              <a:t>is just created.</a:t>
            </a:r>
          </a:p>
          <a:p>
            <a:r>
              <a:rPr lang="en-US" dirty="0" smtClean="0"/>
              <a:t>- It has some garbage value.</a:t>
            </a:r>
          </a:p>
          <a:p>
            <a:r>
              <a:rPr lang="en-US" dirty="0" smtClean="0"/>
              <a:t>- The target of </a:t>
            </a:r>
            <a:r>
              <a:rPr lang="en-US" dirty="0" smtClean="0"/>
              <a:t>data_ </a:t>
            </a:r>
            <a:r>
              <a:rPr lang="en-US" dirty="0" smtClean="0"/>
              <a:t>is someplace in memory that is not reserved for us. </a:t>
            </a:r>
          </a:p>
          <a:p>
            <a:r>
              <a:rPr lang="en-US" dirty="0" smtClean="0"/>
              <a:t>- Hence, accessing it will cause an error.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22885" y="4385545"/>
            <a:ext cx="1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ata_[5</a:t>
            </a:r>
            <a:r>
              <a:rPr lang="en-US" dirty="0" smtClean="0"/>
              <a:t>] = value;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Segmentation fault!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</a:t>
            </a:r>
            <a:r>
              <a:rPr lang="en-US" dirty="0" smtClean="0"/>
              <a:t>= new type[</a:t>
            </a:r>
            <a:r>
              <a:rPr lang="en-US" dirty="0" err="1" smtClean="0"/>
              <a:t>newsize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45872" y="1649762"/>
            <a:ext cx="7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91878" y="1690140"/>
            <a:ext cx="155227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data_[</a:t>
            </a:r>
            <a:r>
              <a:rPr lang="en-US" dirty="0" smtClean="0">
                <a:solidFill>
                  <a:srgbClr val="00B050"/>
                </a:solidFill>
              </a:rPr>
              <a:t>10] = V;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Type* </a:t>
            </a:r>
            <a:r>
              <a:rPr lang="en-US" dirty="0" smtClean="0"/>
              <a:t>data_ </a:t>
            </a:r>
            <a:r>
              <a:rPr lang="en-US" dirty="0" smtClean="0"/>
              <a:t>= </a:t>
            </a:r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512" y="1406510"/>
            <a:ext cx="24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</a:t>
            </a:r>
            <a:r>
              <a:rPr lang="en-US" dirty="0" smtClean="0"/>
              <a:t>= new </a:t>
            </a:r>
            <a:r>
              <a:rPr lang="en-US" dirty="0" smtClean="0"/>
              <a:t>type[size_]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388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data_;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 Leak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55573" y="14673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</a:t>
            </a:r>
            <a:r>
              <a:rPr lang="en-US" dirty="0" smtClean="0"/>
              <a:t>= </a:t>
            </a:r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data_ </a:t>
            </a:r>
            <a:r>
              <a:rPr lang="en-US" dirty="0" smtClean="0"/>
              <a:t>is set to null.</a:t>
            </a:r>
          </a:p>
          <a:p>
            <a:r>
              <a:rPr lang="en-US" dirty="0" smtClean="0"/>
              <a:t>- Size and value of data does not have a meaning since there is nothing to have a size or value!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data_[</a:t>
            </a:r>
            <a:r>
              <a:rPr lang="en-US" dirty="0" smtClean="0"/>
              <a:t>3] = value;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 pointer assignment!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512" y="1406510"/>
            <a:ext cx="24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 </a:t>
            </a:r>
            <a:r>
              <a:rPr lang="en-US" dirty="0" smtClean="0"/>
              <a:t>= new </a:t>
            </a:r>
            <a:r>
              <a:rPr lang="en-US" dirty="0" smtClean="0"/>
              <a:t>type[size_]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2063" y="196417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4568" y="3033617"/>
            <a:ext cx="146978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ata_[3</a:t>
            </a:r>
            <a:r>
              <a:rPr lang="en-US" dirty="0" smtClean="0">
                <a:solidFill>
                  <a:srgbClr val="00B050"/>
                </a:solidFill>
              </a:rPr>
              <a:t>] = V;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221942" y="217406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70272" y="317790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17922" y="341423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23431" y="341423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139586" y="368406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75004" y="2582513"/>
            <a:ext cx="1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data_[</a:t>
            </a:r>
            <a:r>
              <a:rPr lang="en-US" dirty="0" smtClean="0">
                <a:solidFill>
                  <a:srgbClr val="FF0000"/>
                </a:solidFill>
              </a:rPr>
              <a:t>7] = X;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184232" y="217406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7633" y="196417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9802" y="185544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Segmentation fault!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184232" y="202130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446522" y="83145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7694172" y="106778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7999681" y="106778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7715836" y="133761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330356" y="226203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reserved for us to 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2751" y="2780114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</a:t>
            </a:r>
            <a:r>
              <a:rPr lang="en-US" dirty="0" smtClean="0"/>
              <a:t>= new type[</a:t>
            </a:r>
            <a:r>
              <a:rPr lang="en-US" dirty="0" err="1" smtClean="0"/>
              <a:t>newsize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16132" y="1603119"/>
            <a:ext cx="7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 Leak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Type* </a:t>
            </a:r>
            <a:r>
              <a:rPr lang="en-US" dirty="0" smtClean="0"/>
              <a:t>data_ </a:t>
            </a:r>
            <a:r>
              <a:rPr lang="en-US" dirty="0" smtClean="0"/>
              <a:t>= </a:t>
            </a:r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512" y="1406510"/>
            <a:ext cx="24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</a:t>
            </a:r>
            <a:r>
              <a:rPr lang="en-US" dirty="0" smtClean="0"/>
              <a:t>= new </a:t>
            </a:r>
            <a:r>
              <a:rPr lang="en-US" dirty="0" smtClean="0"/>
              <a:t>type[size_]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elete[] </a:t>
            </a:r>
            <a:r>
              <a:rPr lang="en-US" dirty="0" smtClean="0"/>
              <a:t>data_;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</a:t>
            </a:r>
            <a:r>
              <a:rPr lang="en-US" dirty="0" smtClean="0"/>
              <a:t>= </a:t>
            </a:r>
            <a:r>
              <a:rPr lang="en-US" dirty="0" err="1" smtClean="0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230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13</cp:revision>
  <dcterms:created xsi:type="dcterms:W3CDTF">2015-07-21T15:00:36Z</dcterms:created>
  <dcterms:modified xsi:type="dcterms:W3CDTF">2016-02-04T04:14:53Z</dcterms:modified>
</cp:coreProperties>
</file>