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4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933A0-1478-4559-B78C-E0E41C9D5F53}" type="datetimeFigureOut">
              <a:rPr lang="en-US" smtClean="0"/>
              <a:t>2015-07-21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3D573-92AB-467A-AC69-15E95291E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053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933A0-1478-4559-B78C-E0E41C9D5F53}" type="datetimeFigureOut">
              <a:rPr lang="en-US" smtClean="0"/>
              <a:t>2015-07-21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3D573-92AB-467A-AC69-15E95291E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268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933A0-1478-4559-B78C-E0E41C9D5F53}" type="datetimeFigureOut">
              <a:rPr lang="en-US" smtClean="0"/>
              <a:t>2015-07-21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3D573-92AB-467A-AC69-15E95291E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390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933A0-1478-4559-B78C-E0E41C9D5F53}" type="datetimeFigureOut">
              <a:rPr lang="en-US" smtClean="0"/>
              <a:t>2015-07-21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3D573-92AB-467A-AC69-15E95291E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630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933A0-1478-4559-B78C-E0E41C9D5F53}" type="datetimeFigureOut">
              <a:rPr lang="en-US" smtClean="0"/>
              <a:t>2015-07-21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3D573-92AB-467A-AC69-15E95291E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977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933A0-1478-4559-B78C-E0E41C9D5F53}" type="datetimeFigureOut">
              <a:rPr lang="en-US" smtClean="0"/>
              <a:t>2015-07-21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3D573-92AB-467A-AC69-15E95291E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364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933A0-1478-4559-B78C-E0E41C9D5F53}" type="datetimeFigureOut">
              <a:rPr lang="en-US" smtClean="0"/>
              <a:t>2015-07-21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3D573-92AB-467A-AC69-15E95291E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300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933A0-1478-4559-B78C-E0E41C9D5F53}" type="datetimeFigureOut">
              <a:rPr lang="en-US" smtClean="0"/>
              <a:t>2015-07-21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3D573-92AB-467A-AC69-15E95291E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727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933A0-1478-4559-B78C-E0E41C9D5F53}" type="datetimeFigureOut">
              <a:rPr lang="en-US" smtClean="0"/>
              <a:t>2015-07-21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3D573-92AB-467A-AC69-15E95291E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93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933A0-1478-4559-B78C-E0E41C9D5F53}" type="datetimeFigureOut">
              <a:rPr lang="en-US" smtClean="0"/>
              <a:t>2015-07-21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3D573-92AB-467A-AC69-15E95291E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226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933A0-1478-4559-B78C-E0E41C9D5F53}" type="datetimeFigureOut">
              <a:rPr lang="en-US" smtClean="0"/>
              <a:t>2015-07-21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3D573-92AB-467A-AC69-15E95291E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411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2933A0-1478-4559-B78C-E0E41C9D5F53}" type="datetimeFigureOut">
              <a:rPr lang="en-US" smtClean="0"/>
              <a:t>2015-07-21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73D573-92AB-467A-AC69-15E95291E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696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208421" y="2021305"/>
            <a:ext cx="248653" cy="2566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555958" y="1972815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760494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961022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165558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62078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566611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759126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Curved Connector 15"/>
          <p:cNvCxnSpPr>
            <a:stCxn id="4" idx="0"/>
            <a:endCxn id="6" idx="1"/>
          </p:cNvCxnSpPr>
          <p:nvPr/>
        </p:nvCxnSpPr>
        <p:spPr>
          <a:xfrm rot="16200000" flipH="1">
            <a:off x="3892307" y="1461746"/>
            <a:ext cx="104092" cy="1223210"/>
          </a:xfrm>
          <a:prstGeom prst="curvedConnector4">
            <a:avLst>
              <a:gd name="adj1" fmla="val -219613"/>
              <a:gd name="adj2" fmla="val 55082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Right Brace 17"/>
          <p:cNvSpPr/>
          <p:nvPr/>
        </p:nvSpPr>
        <p:spPr>
          <a:xfrm rot="16200000">
            <a:off x="5099395" y="927604"/>
            <a:ext cx="304800" cy="1391676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4860759" y="1003406"/>
            <a:ext cx="810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_size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646948" y="1723982"/>
            <a:ext cx="810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_data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355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208421" y="2021305"/>
            <a:ext cx="248653" cy="2566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46948" y="1723982"/>
            <a:ext cx="810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_data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555958" y="1972815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760494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961022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165558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62078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566611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759126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Curved Connector 15"/>
          <p:cNvCxnSpPr>
            <a:stCxn id="4" idx="0"/>
            <a:endCxn id="6" idx="1"/>
          </p:cNvCxnSpPr>
          <p:nvPr/>
        </p:nvCxnSpPr>
        <p:spPr>
          <a:xfrm rot="16200000" flipH="1">
            <a:off x="3892307" y="1461746"/>
            <a:ext cx="104092" cy="1223210"/>
          </a:xfrm>
          <a:prstGeom prst="curvedConnector4">
            <a:avLst>
              <a:gd name="adj1" fmla="val -219613"/>
              <a:gd name="adj2" fmla="val 55082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3196390" y="2823416"/>
            <a:ext cx="236621" cy="26469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957011" y="2783310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161547" y="2782946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362075" y="2782946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566611" y="2782946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763131" y="2782946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967664" y="2782946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160179" y="2782946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348686" y="2783312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6553222" y="2782948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6753750" y="2782948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6958286" y="2782948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154806" y="2782948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7359339" y="2782948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7551854" y="2782948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Curved Connector 30"/>
          <p:cNvCxnSpPr>
            <a:stCxn id="3" idx="0"/>
            <a:endCxn id="14" idx="1"/>
          </p:cNvCxnSpPr>
          <p:nvPr/>
        </p:nvCxnSpPr>
        <p:spPr>
          <a:xfrm rot="16200000" flipH="1">
            <a:off x="4079618" y="2058499"/>
            <a:ext cx="112476" cy="1642310"/>
          </a:xfrm>
          <a:prstGeom prst="curvedConnector4">
            <a:avLst>
              <a:gd name="adj1" fmla="val -203243"/>
              <a:gd name="adj2" fmla="val 53602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554685" y="2526634"/>
            <a:ext cx="810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temp</a:t>
            </a:r>
            <a:endParaRPr lang="en-US" dirty="0"/>
          </a:p>
        </p:txBody>
      </p:sp>
      <p:sp>
        <p:nvSpPr>
          <p:cNvPr id="33" name="Right Brace 32"/>
          <p:cNvSpPr/>
          <p:nvPr/>
        </p:nvSpPr>
        <p:spPr>
          <a:xfrm rot="16200000">
            <a:off x="5099395" y="927604"/>
            <a:ext cx="304800" cy="1391676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4860759" y="1003406"/>
            <a:ext cx="810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_size</a:t>
            </a:r>
            <a:endParaRPr lang="en-US" dirty="0"/>
          </a:p>
        </p:txBody>
      </p:sp>
      <p:sp>
        <p:nvSpPr>
          <p:cNvPr id="35" name="Right Brace 34"/>
          <p:cNvSpPr/>
          <p:nvPr/>
        </p:nvSpPr>
        <p:spPr>
          <a:xfrm rot="5400000">
            <a:off x="6209309" y="2046446"/>
            <a:ext cx="304800" cy="2781345"/>
          </a:xfrm>
          <a:prstGeom prst="righ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5943622" y="3589519"/>
            <a:ext cx="1211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</a:t>
            </a:r>
            <a:r>
              <a:rPr lang="en-US" dirty="0" err="1" smtClean="0"/>
              <a:t>ewsize</a:t>
            </a:r>
            <a:endParaRPr lang="en-US" dirty="0"/>
          </a:p>
        </p:txBody>
      </p:sp>
      <p:sp>
        <p:nvSpPr>
          <p:cNvPr id="39" name="Oval 38"/>
          <p:cNvSpPr/>
          <p:nvPr/>
        </p:nvSpPr>
        <p:spPr>
          <a:xfrm>
            <a:off x="3673653" y="2911923"/>
            <a:ext cx="236621" cy="264694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3433011" y="3220187"/>
            <a:ext cx="940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allocate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4540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208421" y="2021305"/>
            <a:ext cx="248653" cy="2566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46948" y="1723982"/>
            <a:ext cx="810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_data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555958" y="1972815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760494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961022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165558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62078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566611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759126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Curved Connector 15"/>
          <p:cNvCxnSpPr>
            <a:stCxn id="4" idx="0"/>
            <a:endCxn id="6" idx="1"/>
          </p:cNvCxnSpPr>
          <p:nvPr/>
        </p:nvCxnSpPr>
        <p:spPr>
          <a:xfrm rot="16200000" flipH="1">
            <a:off x="3892307" y="1461746"/>
            <a:ext cx="104092" cy="1223210"/>
          </a:xfrm>
          <a:prstGeom prst="curvedConnector4">
            <a:avLst>
              <a:gd name="adj1" fmla="val -219613"/>
              <a:gd name="adj2" fmla="val 55082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3196390" y="2823416"/>
            <a:ext cx="236621" cy="26469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957011" y="2783310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161547" y="2782946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362075" y="2782946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566611" y="2782946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763131" y="2782946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967664" y="2782946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160179" y="2782946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348686" y="2783312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6553222" y="2782948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6753750" y="2782948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6958286" y="2782948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154806" y="2782948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7359339" y="2782948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7551854" y="2782948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Curved Connector 30"/>
          <p:cNvCxnSpPr>
            <a:stCxn id="3" idx="0"/>
            <a:endCxn id="14" idx="1"/>
          </p:cNvCxnSpPr>
          <p:nvPr/>
        </p:nvCxnSpPr>
        <p:spPr>
          <a:xfrm rot="16200000" flipH="1">
            <a:off x="4079618" y="2058499"/>
            <a:ext cx="112476" cy="1642310"/>
          </a:xfrm>
          <a:prstGeom prst="curvedConnector4">
            <a:avLst>
              <a:gd name="adj1" fmla="val -203243"/>
              <a:gd name="adj2" fmla="val 53602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554685" y="2526634"/>
            <a:ext cx="810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temp</a:t>
            </a:r>
            <a:endParaRPr lang="en-US" dirty="0"/>
          </a:p>
        </p:txBody>
      </p:sp>
      <p:sp>
        <p:nvSpPr>
          <p:cNvPr id="33" name="Right Brace 32"/>
          <p:cNvSpPr/>
          <p:nvPr/>
        </p:nvSpPr>
        <p:spPr>
          <a:xfrm rot="16200000">
            <a:off x="5099395" y="927604"/>
            <a:ext cx="304800" cy="1391676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4860759" y="1003406"/>
            <a:ext cx="810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_size</a:t>
            </a:r>
            <a:endParaRPr lang="en-US" dirty="0"/>
          </a:p>
        </p:txBody>
      </p:sp>
      <p:sp>
        <p:nvSpPr>
          <p:cNvPr id="35" name="Right Brace 34"/>
          <p:cNvSpPr/>
          <p:nvPr/>
        </p:nvSpPr>
        <p:spPr>
          <a:xfrm rot="5400000">
            <a:off x="6209309" y="2046446"/>
            <a:ext cx="304800" cy="2781345"/>
          </a:xfrm>
          <a:prstGeom prst="righ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5943622" y="3589519"/>
            <a:ext cx="1211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</a:t>
            </a:r>
            <a:r>
              <a:rPr lang="en-US" dirty="0" err="1" smtClean="0"/>
              <a:t>ewsize</a:t>
            </a:r>
            <a:endParaRPr lang="en-US" dirty="0"/>
          </a:p>
        </p:txBody>
      </p:sp>
      <p:sp>
        <p:nvSpPr>
          <p:cNvPr id="39" name="Oval 38"/>
          <p:cNvSpPr/>
          <p:nvPr/>
        </p:nvSpPr>
        <p:spPr>
          <a:xfrm>
            <a:off x="3673653" y="2911923"/>
            <a:ext cx="236621" cy="264694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US" dirty="0"/>
          </a:p>
        </p:txBody>
      </p:sp>
      <p:cxnSp>
        <p:nvCxnSpPr>
          <p:cNvPr id="42" name="Straight Arrow Connector 41"/>
          <p:cNvCxnSpPr>
            <a:stCxn id="6" idx="2"/>
            <a:endCxn id="14" idx="0"/>
          </p:cNvCxnSpPr>
          <p:nvPr/>
        </p:nvCxnSpPr>
        <p:spPr>
          <a:xfrm>
            <a:off x="4656222" y="2277979"/>
            <a:ext cx="401053" cy="5053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4878812" y="2273968"/>
            <a:ext cx="401053" cy="5053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5075311" y="2277571"/>
            <a:ext cx="401053" cy="5053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5280858" y="2269957"/>
            <a:ext cx="401053" cy="5053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5452310" y="2262299"/>
            <a:ext cx="401053" cy="5053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5668870" y="2277571"/>
            <a:ext cx="401053" cy="5053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5865391" y="2285229"/>
            <a:ext cx="401053" cy="5053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6164155" y="2353049"/>
            <a:ext cx="236621" cy="26469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3433011" y="3220187"/>
            <a:ext cx="940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allocate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474991" y="2038313"/>
            <a:ext cx="26429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Copy old memory content to newly allocated</a:t>
            </a:r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1786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208421" y="2021305"/>
            <a:ext cx="248653" cy="2566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46948" y="1723982"/>
            <a:ext cx="810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_data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555958" y="1972815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760494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961022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165558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62078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566611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759126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Curved Connector 15"/>
          <p:cNvCxnSpPr>
            <a:stCxn id="4" idx="0"/>
            <a:endCxn id="6" idx="1"/>
          </p:cNvCxnSpPr>
          <p:nvPr/>
        </p:nvCxnSpPr>
        <p:spPr>
          <a:xfrm rot="16200000" flipH="1">
            <a:off x="3892307" y="1461746"/>
            <a:ext cx="104092" cy="1223210"/>
          </a:xfrm>
          <a:prstGeom prst="curvedConnector4">
            <a:avLst>
              <a:gd name="adj1" fmla="val -219613"/>
              <a:gd name="adj2" fmla="val 55082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3196390" y="2823416"/>
            <a:ext cx="236621" cy="26469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957011" y="2783310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161547" y="2782946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362075" y="2782946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566611" y="2782946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763131" y="2782946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967664" y="2782946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160179" y="2782946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348686" y="2783312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6553222" y="2782948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6753750" y="2782948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6958286" y="2782948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154806" y="2782948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7359339" y="2782948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7551854" y="2782948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Curved Connector 30"/>
          <p:cNvCxnSpPr>
            <a:stCxn id="3" idx="0"/>
            <a:endCxn id="14" idx="1"/>
          </p:cNvCxnSpPr>
          <p:nvPr/>
        </p:nvCxnSpPr>
        <p:spPr>
          <a:xfrm rot="16200000" flipH="1">
            <a:off x="4079618" y="2058499"/>
            <a:ext cx="112476" cy="1642310"/>
          </a:xfrm>
          <a:prstGeom prst="curvedConnector4">
            <a:avLst>
              <a:gd name="adj1" fmla="val -203243"/>
              <a:gd name="adj2" fmla="val 53602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554685" y="2526634"/>
            <a:ext cx="810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temp</a:t>
            </a:r>
            <a:endParaRPr lang="en-US" dirty="0"/>
          </a:p>
        </p:txBody>
      </p:sp>
      <p:sp>
        <p:nvSpPr>
          <p:cNvPr id="33" name="Right Brace 32"/>
          <p:cNvSpPr/>
          <p:nvPr/>
        </p:nvSpPr>
        <p:spPr>
          <a:xfrm rot="16200000">
            <a:off x="5099395" y="927604"/>
            <a:ext cx="304800" cy="1391676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4860759" y="1003406"/>
            <a:ext cx="810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_size</a:t>
            </a:r>
            <a:endParaRPr lang="en-US" dirty="0"/>
          </a:p>
        </p:txBody>
      </p:sp>
      <p:sp>
        <p:nvSpPr>
          <p:cNvPr id="35" name="Right Brace 34"/>
          <p:cNvSpPr/>
          <p:nvPr/>
        </p:nvSpPr>
        <p:spPr>
          <a:xfrm rot="5400000">
            <a:off x="6209309" y="2046446"/>
            <a:ext cx="304800" cy="2781345"/>
          </a:xfrm>
          <a:prstGeom prst="righ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5943622" y="3589519"/>
            <a:ext cx="1211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</a:t>
            </a:r>
            <a:r>
              <a:rPr lang="en-US" dirty="0" err="1" smtClean="0"/>
              <a:t>ewsize</a:t>
            </a:r>
            <a:endParaRPr lang="en-US" dirty="0"/>
          </a:p>
        </p:txBody>
      </p:sp>
      <p:sp>
        <p:nvSpPr>
          <p:cNvPr id="39" name="Oval 38"/>
          <p:cNvSpPr/>
          <p:nvPr/>
        </p:nvSpPr>
        <p:spPr>
          <a:xfrm>
            <a:off x="3673653" y="2911923"/>
            <a:ext cx="236621" cy="264694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US" dirty="0"/>
          </a:p>
        </p:txBody>
      </p:sp>
      <p:cxnSp>
        <p:nvCxnSpPr>
          <p:cNvPr id="42" name="Straight Arrow Connector 41"/>
          <p:cNvCxnSpPr>
            <a:stCxn id="6" idx="2"/>
            <a:endCxn id="14" idx="0"/>
          </p:cNvCxnSpPr>
          <p:nvPr/>
        </p:nvCxnSpPr>
        <p:spPr>
          <a:xfrm>
            <a:off x="4656222" y="2277979"/>
            <a:ext cx="401053" cy="5053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4878812" y="2273968"/>
            <a:ext cx="401053" cy="5053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5075311" y="2277571"/>
            <a:ext cx="401053" cy="5053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5280858" y="2269957"/>
            <a:ext cx="401053" cy="5053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5452310" y="2262299"/>
            <a:ext cx="401053" cy="5053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5668870" y="2277571"/>
            <a:ext cx="401053" cy="5053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5865391" y="2285229"/>
            <a:ext cx="401053" cy="5053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6164155" y="2353049"/>
            <a:ext cx="236621" cy="26469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3433011" y="3220187"/>
            <a:ext cx="940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allocate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164284" y="4098949"/>
            <a:ext cx="21977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solidFill>
                  <a:srgbClr val="00B0F0"/>
                </a:solidFill>
              </a:rPr>
              <a:t>_size = </a:t>
            </a:r>
            <a:r>
              <a:rPr lang="en-US" sz="2400" i="1" dirty="0" err="1" smtClean="0">
                <a:solidFill>
                  <a:srgbClr val="00B0F0"/>
                </a:solidFill>
              </a:rPr>
              <a:t>newsize</a:t>
            </a:r>
            <a:r>
              <a:rPr lang="en-US" sz="2400" i="1" dirty="0" smtClean="0">
                <a:solidFill>
                  <a:srgbClr val="00B0F0"/>
                </a:solidFill>
              </a:rPr>
              <a:t> </a:t>
            </a:r>
            <a:endParaRPr lang="en-US" sz="2400" i="1" dirty="0">
              <a:solidFill>
                <a:srgbClr val="00B0F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903234" y="4495534"/>
            <a:ext cx="3656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Update the size attribute for memory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56" name="Oval 55"/>
          <p:cNvSpPr/>
          <p:nvPr/>
        </p:nvSpPr>
        <p:spPr>
          <a:xfrm>
            <a:off x="5273866" y="4150178"/>
            <a:ext cx="236621" cy="264694"/>
          </a:xfrm>
          <a:prstGeom prst="ellipse">
            <a:avLst/>
          </a:prstGeom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6474991" y="2038313"/>
            <a:ext cx="26429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Copy old memory content to newly allocated</a:t>
            </a:r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8250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208421" y="2021305"/>
            <a:ext cx="248653" cy="2566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46948" y="1723982"/>
            <a:ext cx="810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_data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555958" y="1972815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760494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961022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165558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62078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566611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759126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Curved Connector 15"/>
          <p:cNvCxnSpPr>
            <a:stCxn id="4" idx="0"/>
            <a:endCxn id="6" idx="1"/>
          </p:cNvCxnSpPr>
          <p:nvPr/>
        </p:nvCxnSpPr>
        <p:spPr>
          <a:xfrm rot="16200000" flipH="1">
            <a:off x="3892307" y="1461746"/>
            <a:ext cx="104092" cy="1223210"/>
          </a:xfrm>
          <a:prstGeom prst="curvedConnector4">
            <a:avLst>
              <a:gd name="adj1" fmla="val -219613"/>
              <a:gd name="adj2" fmla="val 55082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3196390" y="2823416"/>
            <a:ext cx="236621" cy="26469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957011" y="2783310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161547" y="2782946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362075" y="2782946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566611" y="2782946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763131" y="2782946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967664" y="2782946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160179" y="2782946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348686" y="2783312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6553222" y="2782948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6753750" y="2782948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6958286" y="2782948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154806" y="2782948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7359339" y="2782948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7551854" y="2782948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Curved Connector 30"/>
          <p:cNvCxnSpPr>
            <a:stCxn id="3" idx="0"/>
            <a:endCxn id="14" idx="1"/>
          </p:cNvCxnSpPr>
          <p:nvPr/>
        </p:nvCxnSpPr>
        <p:spPr>
          <a:xfrm rot="16200000" flipH="1">
            <a:off x="4079618" y="2058499"/>
            <a:ext cx="112476" cy="1642310"/>
          </a:xfrm>
          <a:prstGeom prst="curvedConnector4">
            <a:avLst>
              <a:gd name="adj1" fmla="val -203243"/>
              <a:gd name="adj2" fmla="val 53602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554685" y="2526634"/>
            <a:ext cx="810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temp</a:t>
            </a:r>
            <a:endParaRPr lang="en-US" dirty="0"/>
          </a:p>
        </p:txBody>
      </p:sp>
      <p:sp>
        <p:nvSpPr>
          <p:cNvPr id="33" name="Right Brace 32"/>
          <p:cNvSpPr/>
          <p:nvPr/>
        </p:nvSpPr>
        <p:spPr>
          <a:xfrm rot="16200000">
            <a:off x="5099395" y="927604"/>
            <a:ext cx="304800" cy="1391676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4860759" y="1003406"/>
            <a:ext cx="810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_size</a:t>
            </a:r>
            <a:endParaRPr lang="en-US" dirty="0"/>
          </a:p>
        </p:txBody>
      </p:sp>
      <p:sp>
        <p:nvSpPr>
          <p:cNvPr id="35" name="Right Brace 34"/>
          <p:cNvSpPr/>
          <p:nvPr/>
        </p:nvSpPr>
        <p:spPr>
          <a:xfrm rot="5400000">
            <a:off x="6209309" y="2046446"/>
            <a:ext cx="304800" cy="2781345"/>
          </a:xfrm>
          <a:prstGeom prst="righ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5943622" y="3589519"/>
            <a:ext cx="1211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</a:t>
            </a:r>
            <a:r>
              <a:rPr lang="en-US" dirty="0" err="1" smtClean="0"/>
              <a:t>ewsize</a:t>
            </a:r>
            <a:endParaRPr lang="en-US" dirty="0"/>
          </a:p>
        </p:txBody>
      </p:sp>
      <p:sp>
        <p:nvSpPr>
          <p:cNvPr id="39" name="Oval 38"/>
          <p:cNvSpPr/>
          <p:nvPr/>
        </p:nvSpPr>
        <p:spPr>
          <a:xfrm>
            <a:off x="3673653" y="2911923"/>
            <a:ext cx="236621" cy="264694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US" dirty="0"/>
          </a:p>
        </p:txBody>
      </p:sp>
      <p:cxnSp>
        <p:nvCxnSpPr>
          <p:cNvPr id="42" name="Straight Arrow Connector 41"/>
          <p:cNvCxnSpPr>
            <a:stCxn id="6" idx="2"/>
            <a:endCxn id="14" idx="0"/>
          </p:cNvCxnSpPr>
          <p:nvPr/>
        </p:nvCxnSpPr>
        <p:spPr>
          <a:xfrm>
            <a:off x="4656222" y="2277979"/>
            <a:ext cx="401053" cy="5053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4878812" y="2273968"/>
            <a:ext cx="401053" cy="5053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5075311" y="2277571"/>
            <a:ext cx="401053" cy="5053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5280858" y="2269957"/>
            <a:ext cx="401053" cy="5053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5452310" y="2262299"/>
            <a:ext cx="401053" cy="5053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5668870" y="2277571"/>
            <a:ext cx="401053" cy="5053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5865391" y="2285229"/>
            <a:ext cx="401053" cy="5053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6164155" y="2353049"/>
            <a:ext cx="236621" cy="26469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3433011" y="3220187"/>
            <a:ext cx="940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allocate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164284" y="4098949"/>
            <a:ext cx="21977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solidFill>
                  <a:srgbClr val="00B0F0"/>
                </a:solidFill>
              </a:rPr>
              <a:t>_size = </a:t>
            </a:r>
            <a:r>
              <a:rPr lang="en-US" sz="2400" i="1" dirty="0" err="1" smtClean="0">
                <a:solidFill>
                  <a:srgbClr val="00B0F0"/>
                </a:solidFill>
              </a:rPr>
              <a:t>newsize</a:t>
            </a:r>
            <a:r>
              <a:rPr lang="en-US" sz="2400" i="1" dirty="0" smtClean="0">
                <a:solidFill>
                  <a:srgbClr val="00B0F0"/>
                </a:solidFill>
              </a:rPr>
              <a:t> </a:t>
            </a:r>
            <a:endParaRPr lang="en-US" sz="2400" i="1" dirty="0">
              <a:solidFill>
                <a:srgbClr val="00B0F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903234" y="4495534"/>
            <a:ext cx="3656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Update the size attribute for memory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56" name="Oval 55"/>
          <p:cNvSpPr/>
          <p:nvPr/>
        </p:nvSpPr>
        <p:spPr>
          <a:xfrm>
            <a:off x="5273866" y="4150178"/>
            <a:ext cx="236621" cy="264694"/>
          </a:xfrm>
          <a:prstGeom prst="ellipse">
            <a:avLst/>
          </a:prstGeom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4675277" y="1796126"/>
            <a:ext cx="1130969" cy="601579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V="1">
            <a:off x="4675277" y="1852273"/>
            <a:ext cx="1130969" cy="545432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6164155" y="1531432"/>
            <a:ext cx="236621" cy="264694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6474991" y="2038313"/>
            <a:ext cx="26429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Copy old memory content to newly allocated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355334" y="1598639"/>
            <a:ext cx="2642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delete old memory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461009" y="1162714"/>
            <a:ext cx="264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solidFill>
                  <a:srgbClr val="FF0000"/>
                </a:solidFill>
              </a:rPr>
              <a:t>delete[] _data;</a:t>
            </a:r>
            <a:endParaRPr lang="en-US" sz="24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3658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208421" y="2021305"/>
            <a:ext cx="248653" cy="2566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46948" y="1723982"/>
            <a:ext cx="810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_data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555958" y="1972815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760494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961022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165558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62078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566611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759126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Curved Connector 15"/>
          <p:cNvCxnSpPr>
            <a:stCxn id="4" idx="0"/>
            <a:endCxn id="6" idx="1"/>
          </p:cNvCxnSpPr>
          <p:nvPr/>
        </p:nvCxnSpPr>
        <p:spPr>
          <a:xfrm rot="16200000" flipH="1">
            <a:off x="3892307" y="1461746"/>
            <a:ext cx="104092" cy="1223210"/>
          </a:xfrm>
          <a:prstGeom prst="curvedConnector4">
            <a:avLst>
              <a:gd name="adj1" fmla="val -219613"/>
              <a:gd name="adj2" fmla="val 55082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3196390" y="2823416"/>
            <a:ext cx="236621" cy="26469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957011" y="2783310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161547" y="2782946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362075" y="2782946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566611" y="2782946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763131" y="2782946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967664" y="2782946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160179" y="2782946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348686" y="2783312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6553222" y="2782948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6753750" y="2782948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6958286" y="2782948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154806" y="2782948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7359339" y="2782948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7551854" y="2782948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Curved Connector 30"/>
          <p:cNvCxnSpPr>
            <a:stCxn id="3" idx="0"/>
            <a:endCxn id="14" idx="1"/>
          </p:cNvCxnSpPr>
          <p:nvPr/>
        </p:nvCxnSpPr>
        <p:spPr>
          <a:xfrm rot="16200000" flipH="1">
            <a:off x="4079618" y="2058499"/>
            <a:ext cx="112476" cy="1642310"/>
          </a:xfrm>
          <a:prstGeom prst="curvedConnector4">
            <a:avLst>
              <a:gd name="adj1" fmla="val -203243"/>
              <a:gd name="adj2" fmla="val 53602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554685" y="2526634"/>
            <a:ext cx="810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temp</a:t>
            </a:r>
            <a:endParaRPr lang="en-US" dirty="0"/>
          </a:p>
        </p:txBody>
      </p:sp>
      <p:sp>
        <p:nvSpPr>
          <p:cNvPr id="33" name="Right Brace 32"/>
          <p:cNvSpPr/>
          <p:nvPr/>
        </p:nvSpPr>
        <p:spPr>
          <a:xfrm rot="16200000">
            <a:off x="5099395" y="927604"/>
            <a:ext cx="304800" cy="1391676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4860759" y="1003406"/>
            <a:ext cx="810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_size</a:t>
            </a:r>
            <a:endParaRPr lang="en-US" dirty="0"/>
          </a:p>
        </p:txBody>
      </p:sp>
      <p:sp>
        <p:nvSpPr>
          <p:cNvPr id="35" name="Right Brace 34"/>
          <p:cNvSpPr/>
          <p:nvPr/>
        </p:nvSpPr>
        <p:spPr>
          <a:xfrm rot="5400000">
            <a:off x="6209309" y="2046446"/>
            <a:ext cx="304800" cy="2781345"/>
          </a:xfrm>
          <a:prstGeom prst="righ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5943622" y="3589519"/>
            <a:ext cx="1211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</a:t>
            </a:r>
            <a:r>
              <a:rPr lang="en-US" dirty="0" err="1" smtClean="0"/>
              <a:t>ewsize</a:t>
            </a:r>
            <a:endParaRPr lang="en-US" dirty="0"/>
          </a:p>
        </p:txBody>
      </p:sp>
      <p:sp>
        <p:nvSpPr>
          <p:cNvPr id="39" name="Oval 38"/>
          <p:cNvSpPr/>
          <p:nvPr/>
        </p:nvSpPr>
        <p:spPr>
          <a:xfrm>
            <a:off x="3673653" y="2911923"/>
            <a:ext cx="236621" cy="264694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US" dirty="0"/>
          </a:p>
        </p:txBody>
      </p:sp>
      <p:cxnSp>
        <p:nvCxnSpPr>
          <p:cNvPr id="42" name="Straight Arrow Connector 41"/>
          <p:cNvCxnSpPr>
            <a:stCxn id="6" idx="2"/>
            <a:endCxn id="14" idx="0"/>
          </p:cNvCxnSpPr>
          <p:nvPr/>
        </p:nvCxnSpPr>
        <p:spPr>
          <a:xfrm>
            <a:off x="4656222" y="2277979"/>
            <a:ext cx="401053" cy="5053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4878812" y="2273968"/>
            <a:ext cx="401053" cy="5053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5075311" y="2277571"/>
            <a:ext cx="401053" cy="5053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5280858" y="2269957"/>
            <a:ext cx="401053" cy="5053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5452310" y="2262299"/>
            <a:ext cx="401053" cy="5053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5668870" y="2277571"/>
            <a:ext cx="401053" cy="5053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5865391" y="2285229"/>
            <a:ext cx="401053" cy="5053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6164155" y="2353049"/>
            <a:ext cx="236621" cy="26469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3433011" y="3220187"/>
            <a:ext cx="940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allocate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164284" y="4098949"/>
            <a:ext cx="21977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solidFill>
                  <a:srgbClr val="00B0F0"/>
                </a:solidFill>
              </a:rPr>
              <a:t>_size = </a:t>
            </a:r>
            <a:r>
              <a:rPr lang="en-US" sz="2400" i="1" dirty="0" err="1" smtClean="0">
                <a:solidFill>
                  <a:srgbClr val="00B0F0"/>
                </a:solidFill>
              </a:rPr>
              <a:t>newsize</a:t>
            </a:r>
            <a:r>
              <a:rPr lang="en-US" sz="2400" i="1" dirty="0" smtClean="0">
                <a:solidFill>
                  <a:srgbClr val="00B0F0"/>
                </a:solidFill>
              </a:rPr>
              <a:t> </a:t>
            </a:r>
            <a:endParaRPr lang="en-US" sz="2400" i="1" dirty="0">
              <a:solidFill>
                <a:srgbClr val="00B0F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903234" y="4495534"/>
            <a:ext cx="3656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Update the size attribute for memory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56" name="Oval 55"/>
          <p:cNvSpPr/>
          <p:nvPr/>
        </p:nvSpPr>
        <p:spPr>
          <a:xfrm>
            <a:off x="5273866" y="4150178"/>
            <a:ext cx="236621" cy="264694"/>
          </a:xfrm>
          <a:prstGeom prst="ellipse">
            <a:avLst/>
          </a:prstGeom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4675277" y="1796126"/>
            <a:ext cx="1130969" cy="601579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V="1">
            <a:off x="4675277" y="1852273"/>
            <a:ext cx="1130969" cy="545432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6164155" y="1531432"/>
            <a:ext cx="236621" cy="264694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6474991" y="2038313"/>
            <a:ext cx="26429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Copy old memory content to newly allocated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355334" y="1598639"/>
            <a:ext cx="2642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delete old memory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461009" y="1162714"/>
            <a:ext cx="264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solidFill>
                  <a:srgbClr val="FF0000"/>
                </a:solidFill>
              </a:rPr>
              <a:t>delete[] _data;</a:t>
            </a:r>
            <a:endParaRPr lang="en-US" sz="2400" i="1" dirty="0">
              <a:solidFill>
                <a:srgbClr val="FF0000"/>
              </a:solidFill>
            </a:endParaRPr>
          </a:p>
        </p:txBody>
      </p:sp>
      <p:cxnSp>
        <p:nvCxnSpPr>
          <p:cNvPr id="52" name="Straight Connector 51"/>
          <p:cNvCxnSpPr/>
          <p:nvPr/>
        </p:nvCxnSpPr>
        <p:spPr>
          <a:xfrm>
            <a:off x="3628992" y="1706796"/>
            <a:ext cx="529390" cy="290263"/>
          </a:xfrm>
          <a:prstGeom prst="line">
            <a:avLst/>
          </a:prstGeom>
          <a:ln w="38100">
            <a:solidFill>
              <a:srgbClr val="CC00CC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V="1">
            <a:off x="3620971" y="1706796"/>
            <a:ext cx="469211" cy="290264"/>
          </a:xfrm>
          <a:prstGeom prst="line">
            <a:avLst/>
          </a:prstGeom>
          <a:ln w="38100">
            <a:solidFill>
              <a:srgbClr val="CC00CC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7" name="Curved Connector 66"/>
          <p:cNvCxnSpPr>
            <a:stCxn id="4" idx="4"/>
            <a:endCxn id="14" idx="1"/>
          </p:cNvCxnSpPr>
          <p:nvPr/>
        </p:nvCxnSpPr>
        <p:spPr>
          <a:xfrm rot="16200000" flipH="1">
            <a:off x="3815923" y="1794803"/>
            <a:ext cx="657913" cy="1624263"/>
          </a:xfrm>
          <a:prstGeom prst="curvedConnector2">
            <a:avLst/>
          </a:prstGeom>
          <a:ln w="19050">
            <a:solidFill>
              <a:srgbClr val="CC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/>
          <p:cNvSpPr/>
          <p:nvPr/>
        </p:nvSpPr>
        <p:spPr>
          <a:xfrm>
            <a:off x="3096126" y="994336"/>
            <a:ext cx="236621" cy="264694"/>
          </a:xfrm>
          <a:prstGeom prst="ellipse">
            <a:avLst/>
          </a:prstGeom>
          <a:ln>
            <a:solidFill>
              <a:srgbClr val="CC00CC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2743228" y="636434"/>
            <a:ext cx="6063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C00CC"/>
                </a:solidFill>
              </a:rPr>
              <a:t>Update the data pointer to point to newly allocated memory</a:t>
            </a:r>
            <a:endParaRPr lang="en-US" dirty="0">
              <a:solidFill>
                <a:srgbClr val="CC00CC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2743228" y="202844"/>
            <a:ext cx="264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solidFill>
                  <a:srgbClr val="CC00CC"/>
                </a:solidFill>
              </a:rPr>
              <a:t>_data </a:t>
            </a:r>
            <a:r>
              <a:rPr lang="en-US" sz="2400" i="1" dirty="0">
                <a:solidFill>
                  <a:srgbClr val="CC00CC"/>
                </a:solidFill>
              </a:rPr>
              <a:t>=</a:t>
            </a:r>
            <a:r>
              <a:rPr lang="en-US" sz="2400" i="1" dirty="0" smtClean="0">
                <a:solidFill>
                  <a:srgbClr val="CC00CC"/>
                </a:solidFill>
              </a:rPr>
              <a:t> temp;</a:t>
            </a:r>
            <a:endParaRPr lang="en-US" sz="2400" i="1" dirty="0">
              <a:solidFill>
                <a:srgbClr val="CC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1820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208421" y="2021305"/>
            <a:ext cx="248653" cy="2566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46948" y="1723982"/>
            <a:ext cx="810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_data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957011" y="2783310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161547" y="2782946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362075" y="2782946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566611" y="2782946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763131" y="2782946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967664" y="2782946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160179" y="2782946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348686" y="2783312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6553222" y="2782948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6753750" y="2782948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6958286" y="2782948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154806" y="2782948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7359339" y="2782948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7551854" y="2782948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5963659" y="3709834"/>
            <a:ext cx="810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_size</a:t>
            </a:r>
            <a:endParaRPr lang="en-US" dirty="0"/>
          </a:p>
        </p:txBody>
      </p:sp>
      <p:sp>
        <p:nvSpPr>
          <p:cNvPr id="35" name="Right Brace 34"/>
          <p:cNvSpPr/>
          <p:nvPr/>
        </p:nvSpPr>
        <p:spPr>
          <a:xfrm rot="5400000">
            <a:off x="6209309" y="2046446"/>
            <a:ext cx="304800" cy="2781345"/>
          </a:xfrm>
          <a:prstGeom prst="righ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Curved Connector 66"/>
          <p:cNvCxnSpPr>
            <a:stCxn id="4" idx="4"/>
            <a:endCxn id="14" idx="1"/>
          </p:cNvCxnSpPr>
          <p:nvPr/>
        </p:nvCxnSpPr>
        <p:spPr>
          <a:xfrm rot="16200000" flipH="1">
            <a:off x="3815923" y="1794803"/>
            <a:ext cx="657913" cy="1624263"/>
          </a:xfrm>
          <a:prstGeom prst="curvedConnector2">
            <a:avLst/>
          </a:prstGeom>
          <a:ln w="19050">
            <a:solidFill>
              <a:srgbClr val="CC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9300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147</Words>
  <Application>Microsoft Office PowerPoint</Application>
  <PresentationFormat>Widescreen</PresentationFormat>
  <Paragraphs>60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Fardad Soleimanloo</dc:creator>
  <cp:lastModifiedBy>Fardad Soleimanloo</cp:lastModifiedBy>
  <cp:revision>4</cp:revision>
  <dcterms:created xsi:type="dcterms:W3CDTF">2015-07-21T15:00:36Z</dcterms:created>
  <dcterms:modified xsi:type="dcterms:W3CDTF">2015-07-21T15:33:34Z</dcterms:modified>
</cp:coreProperties>
</file>