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70FF-FC85-4663-927D-5CA1A65CF25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3392-8920-49C5-B47F-E16CF12BCC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19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70FF-FC85-4663-927D-5CA1A65CF25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3392-8920-49C5-B47F-E16CF12B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9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70FF-FC85-4663-927D-5CA1A65CF25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3392-8920-49C5-B47F-E16CF12B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6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70FF-FC85-4663-927D-5CA1A65CF25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3392-8920-49C5-B47F-E16CF12B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70FF-FC85-4663-927D-5CA1A65CF25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3392-8920-49C5-B47F-E16CF12BCC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25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70FF-FC85-4663-927D-5CA1A65CF25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3392-8920-49C5-B47F-E16CF12B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5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70FF-FC85-4663-927D-5CA1A65CF25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3392-8920-49C5-B47F-E16CF12B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3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70FF-FC85-4663-927D-5CA1A65CF25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3392-8920-49C5-B47F-E16CF12B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9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70FF-FC85-4663-927D-5CA1A65CF25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3392-8920-49C5-B47F-E16CF12B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7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5E70FF-FC85-4663-927D-5CA1A65CF25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03392-8920-49C5-B47F-E16CF12B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70FF-FC85-4663-927D-5CA1A65CF25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3392-8920-49C5-B47F-E16CF12B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5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5E70FF-FC85-4663-927D-5CA1A65CF25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703392-8920-49C5-B47F-E16CF12BCC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73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nalysis-services/tabular-models/ssas-calculated-columns?view=asallproducts-allvers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717C-CFFE-4DD7-96DE-DC8C3686D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2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0FDF7-9BB6-4E17-85A3-DC8DF918C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SINA SABZEVARI</a:t>
            </a:r>
          </a:p>
        </p:txBody>
      </p:sp>
    </p:spTree>
    <p:extLst>
      <p:ext uri="{BB962C8B-B14F-4D97-AF65-F5344CB8AC3E}">
        <p14:creationId xmlns:p14="http://schemas.microsoft.com/office/powerpoint/2010/main" val="163682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82EB-C2B6-437B-9694-53F28F96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7F13-5CEC-4E7B-9893-BE8B78818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Calculated Column Reference:</a:t>
            </a:r>
          </a:p>
          <a:p>
            <a:r>
              <a:rPr lang="en-US" dirty="0">
                <a:hlinkClick r:id="rId2"/>
              </a:rPr>
              <a:t>https://learn.microsoft.com/en-us/analysis-services/tabular-models/ssas-calculated-columns?view=asallproducts-allversions</a:t>
            </a:r>
            <a:endParaRPr lang="en-US" dirty="0"/>
          </a:p>
          <a:p>
            <a:r>
              <a:rPr lang="en-US" dirty="0"/>
              <a:t>Avoid names that have already been used for measures within the same model. Although it is possible for a measure and a calculated column to have the same name, if names are not unique you can get calculation errors. To avoid accidentally invoking a measure, when referring to a column always use a fully qualified column reference</a:t>
            </a:r>
          </a:p>
          <a:p>
            <a:r>
              <a:rPr lang="en-US" dirty="0"/>
              <a:t>Folder &amp; subfolder with “\” not “/”</a:t>
            </a:r>
          </a:p>
          <a:p>
            <a:r>
              <a:rPr lang="en-US" dirty="0"/>
              <a:t>Description in PowerBI</a:t>
            </a:r>
          </a:p>
        </p:txBody>
      </p:sp>
    </p:spTree>
    <p:extLst>
      <p:ext uri="{BB962C8B-B14F-4D97-AF65-F5344CB8AC3E}">
        <p14:creationId xmlns:p14="http://schemas.microsoft.com/office/powerpoint/2010/main" val="39259483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102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Session 2 Feedback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 Feedback</dc:title>
  <dc:creator>sina sabzevari</dc:creator>
  <cp:lastModifiedBy>sina sabzevari</cp:lastModifiedBy>
  <cp:revision>5</cp:revision>
  <dcterms:created xsi:type="dcterms:W3CDTF">2023-05-13T06:09:22Z</dcterms:created>
  <dcterms:modified xsi:type="dcterms:W3CDTF">2023-05-13T06:48:43Z</dcterms:modified>
</cp:coreProperties>
</file>