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69" r:id="rId4"/>
    <p:sldId id="270" r:id="rId5"/>
    <p:sldId id="272" r:id="rId6"/>
    <p:sldId id="271" r:id="rId7"/>
    <p:sldId id="276" r:id="rId8"/>
    <p:sldId id="277" r:id="rId9"/>
    <p:sldId id="278" r:id="rId10"/>
    <p:sldId id="280" r:id="rId11"/>
    <p:sldId id="279" r:id="rId12"/>
    <p:sldId id="295" r:id="rId13"/>
    <p:sldId id="286" r:id="rId14"/>
    <p:sldId id="292" r:id="rId15"/>
    <p:sldId id="294" r:id="rId16"/>
    <p:sldId id="283" r:id="rId17"/>
    <p:sldId id="281" r:id="rId18"/>
    <p:sldId id="282" r:id="rId19"/>
    <p:sldId id="291" r:id="rId20"/>
    <p:sldId id="287" r:id="rId21"/>
    <p:sldId id="290" r:id="rId22"/>
    <p:sldId id="297" r:id="rId23"/>
    <p:sldId id="288" r:id="rId24"/>
    <p:sldId id="289" r:id="rId25"/>
    <p:sldId id="296" r:id="rId26"/>
    <p:sldId id="298" r:id="rId2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FF"/>
    <a:srgbClr val="0046FE"/>
    <a:srgbClr val="5B9BD5"/>
    <a:srgbClr val="E6AF2E"/>
    <a:srgbClr val="001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865FD-ACD4-DB4E-F964-ED2CE053AEF7}" v="7" dt="2025-07-20T12:02:35.236"/>
    <p1510:client id="{3317D85B-D7FA-31D8-9BF1-247B162163F8}" v="12" dt="2025-07-18T18:33:37.851"/>
    <p1510:client id="{516FF62B-B086-A80F-0231-2A63BB081D2A}" v="939" dt="2025-07-20T11:18:06.692"/>
    <p1510:client id="{61F0D81B-EE7F-1E86-7AFA-6B381A30F03D}" v="1884" dt="2025-07-20T10:34:09.832"/>
    <p1510:client id="{7C434DC8-B4E0-4EA4-C214-4852A47109B1}" v="118" dt="2025-07-19T18:36:54.699"/>
    <p1510:client id="{9D95C690-963D-4621-861A-E951183A9CB0}" v="370" dt="2025-07-18T16:49:29.119"/>
    <p1510:client id="{B92A9899-07A9-88DA-A53B-87C7E72A490F}" v="301" dt="2025-07-19T20:42:41.349"/>
    <p1510:client id="{DFC364AB-071F-8841-A072-F3873BFE2AF4}" v="41" dt="2025-07-18T18:47:29.128"/>
    <p1510:client id="{F3CF9CD1-FBE2-1F29-CF08-4121C8412249}" v="35" dt="2025-07-19T19:06:45.427"/>
    <p1510:client id="{F78FA786-D1BB-6AA7-4568-682989CE2990}" v="9" dt="2025-07-19T18:13:52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18"/>
  </p:normalViewPr>
  <p:slideViewPr>
    <p:cSldViewPr snapToGrid="0">
      <p:cViewPr varScale="1">
        <p:scale>
          <a:sx n="88" d="100"/>
          <a:sy n="88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61F0D81B-EE7F-1E86-7AFA-6B381A30F03D}"/>
    <pc:docChg chg="addSld delSld modSld sldOrd">
      <pc:chgData name="Guest User" userId="" providerId="Windows Live" clId="Web-{61F0D81B-EE7F-1E86-7AFA-6B381A30F03D}" dt="2025-07-20T10:34:08.191" v="978" actId="20577"/>
      <pc:docMkLst>
        <pc:docMk/>
      </pc:docMkLst>
      <pc:sldChg chg="addSp delSp modSp add ord replId">
        <pc:chgData name="Guest User" userId="" providerId="Windows Live" clId="Web-{61F0D81B-EE7F-1E86-7AFA-6B381A30F03D}" dt="2025-07-20T10:17:38.858" v="628" actId="20577"/>
        <pc:sldMkLst>
          <pc:docMk/>
          <pc:sldMk cId="2491887663" sldId="296"/>
        </pc:sldMkLst>
        <pc:spChg chg="mod">
          <ac:chgData name="Guest User" userId="" providerId="Windows Live" clId="Web-{61F0D81B-EE7F-1E86-7AFA-6B381A30F03D}" dt="2025-07-20T09:58:39.187" v="245" actId="14100"/>
          <ac:spMkLst>
            <pc:docMk/>
            <pc:sldMk cId="2491887663" sldId="296"/>
            <ac:spMk id="4" creationId="{501D94B4-8BAE-C7CC-E758-EE21FF63F96A}"/>
          </ac:spMkLst>
        </pc:spChg>
        <pc:spChg chg="add mod">
          <ac:chgData name="Guest User" userId="" providerId="Windows Live" clId="Web-{61F0D81B-EE7F-1E86-7AFA-6B381A30F03D}" dt="2025-07-20T10:17:38.858" v="628" actId="20577"/>
          <ac:spMkLst>
            <pc:docMk/>
            <pc:sldMk cId="2491887663" sldId="296"/>
            <ac:spMk id="6" creationId="{A0BE1E10-8E8D-6C73-28F1-13FC0FFCDCDB}"/>
          </ac:spMkLst>
        </pc:spChg>
        <pc:spChg chg="mod">
          <ac:chgData name="Guest User" userId="" providerId="Windows Live" clId="Web-{61F0D81B-EE7F-1E86-7AFA-6B381A30F03D}" dt="2025-07-20T09:37:17.220" v="20" actId="20577"/>
          <ac:spMkLst>
            <pc:docMk/>
            <pc:sldMk cId="2491887663" sldId="296"/>
            <ac:spMk id="7" creationId="{F150A58D-3E66-57AA-4374-1DFCE73305AE}"/>
          </ac:spMkLst>
        </pc:spChg>
        <pc:spChg chg="add del">
          <ac:chgData name="Guest User" userId="" providerId="Windows Live" clId="Web-{61F0D81B-EE7F-1E86-7AFA-6B381A30F03D}" dt="2025-07-20T09:58:35.171" v="244"/>
          <ac:spMkLst>
            <pc:docMk/>
            <pc:sldMk cId="2491887663" sldId="296"/>
            <ac:spMk id="8" creationId="{CB787D82-1140-893A-F574-C35309D57AA6}"/>
          </ac:spMkLst>
        </pc:spChg>
        <pc:picChg chg="del">
          <ac:chgData name="Guest User" userId="" providerId="Windows Live" clId="Web-{61F0D81B-EE7F-1E86-7AFA-6B381A30F03D}" dt="2025-07-20T09:37:19.767" v="21"/>
          <ac:picMkLst>
            <pc:docMk/>
            <pc:sldMk cId="2491887663" sldId="296"/>
            <ac:picMk id="5" creationId="{660899E6-4A4D-2F47-0702-49871D88C900}"/>
          </ac:picMkLst>
        </pc:picChg>
      </pc:sldChg>
      <pc:sldChg chg="modSp add replId">
        <pc:chgData name="Guest User" userId="" providerId="Windows Live" clId="Web-{61F0D81B-EE7F-1E86-7AFA-6B381A30F03D}" dt="2025-07-20T10:34:08.191" v="978" actId="20577"/>
        <pc:sldMkLst>
          <pc:docMk/>
          <pc:sldMk cId="3580700583" sldId="298"/>
        </pc:sldMkLst>
        <pc:spChg chg="mod">
          <ac:chgData name="Guest User" userId="" providerId="Windows Live" clId="Web-{61F0D81B-EE7F-1E86-7AFA-6B381A30F03D}" dt="2025-07-20T10:34:08.191" v="978" actId="20577"/>
          <ac:spMkLst>
            <pc:docMk/>
            <pc:sldMk cId="3580700583" sldId="298"/>
            <ac:spMk id="6" creationId="{AD13C243-6457-7107-53F4-BD5A5F348842}"/>
          </ac:spMkLst>
        </pc:spChg>
      </pc:sldChg>
      <pc:sldChg chg="modSp add del replId">
        <pc:chgData name="Guest User" userId="" providerId="Windows Live" clId="Web-{61F0D81B-EE7F-1E86-7AFA-6B381A30F03D}" dt="2025-07-20T10:19:08.329" v="649"/>
        <pc:sldMkLst>
          <pc:docMk/>
          <pc:sldMk cId="4137422745" sldId="299"/>
        </pc:sldMkLst>
        <pc:spChg chg="mod">
          <ac:chgData name="Guest User" userId="" providerId="Windows Live" clId="Web-{61F0D81B-EE7F-1E86-7AFA-6B381A30F03D}" dt="2025-07-20T10:16:14.276" v="590" actId="20577"/>
          <ac:spMkLst>
            <pc:docMk/>
            <pc:sldMk cId="4137422745" sldId="299"/>
            <ac:spMk id="6" creationId="{FE770112-ABE0-B825-F8C7-9512E6EBBD32}"/>
          </ac:spMkLst>
        </pc:spChg>
      </pc:sldChg>
    </pc:docChg>
  </pc:docChgLst>
  <pc:docChgLst>
    <pc:chgData name="sinaa sarikhani" userId="f31809471e041d6d" providerId="Windows Live" clId="Web-{F78FA786-D1BB-6AA7-4568-682989CE2990}"/>
    <pc:docChg chg="addSld delSld modSld">
      <pc:chgData name="sinaa sarikhani" userId="f31809471e041d6d" providerId="Windows Live" clId="Web-{F78FA786-D1BB-6AA7-4568-682989CE2990}" dt="2025-07-19T18:13:52.141" v="8"/>
      <pc:docMkLst>
        <pc:docMk/>
      </pc:docMkLst>
      <pc:sldChg chg="del">
        <pc:chgData name="sinaa sarikhani" userId="f31809471e041d6d" providerId="Windows Live" clId="Web-{F78FA786-D1BB-6AA7-4568-682989CE2990}" dt="2025-07-19T18:13:20" v="0"/>
        <pc:sldMkLst>
          <pc:docMk/>
          <pc:sldMk cId="3134308687" sldId="260"/>
        </pc:sldMkLst>
      </pc:sldChg>
      <pc:sldChg chg="del">
        <pc:chgData name="sinaa sarikhani" userId="f31809471e041d6d" providerId="Windows Live" clId="Web-{F78FA786-D1BB-6AA7-4568-682989CE2990}" dt="2025-07-19T18:13:24.687" v="2"/>
        <pc:sldMkLst>
          <pc:docMk/>
          <pc:sldMk cId="545250839" sldId="265"/>
        </pc:sldMkLst>
      </pc:sldChg>
      <pc:sldChg chg="del">
        <pc:chgData name="sinaa sarikhani" userId="f31809471e041d6d" providerId="Windows Live" clId="Web-{F78FA786-D1BB-6AA7-4568-682989CE2990}" dt="2025-07-19T18:13:22.578" v="1"/>
        <pc:sldMkLst>
          <pc:docMk/>
          <pc:sldMk cId="2819529750" sldId="266"/>
        </pc:sldMkLst>
      </pc:sldChg>
      <pc:sldChg chg="delSp add replId">
        <pc:chgData name="sinaa sarikhani" userId="f31809471e041d6d" providerId="Windows Live" clId="Web-{F78FA786-D1BB-6AA7-4568-682989CE2990}" dt="2025-07-19T18:13:52.141" v="8"/>
        <pc:sldMkLst>
          <pc:docMk/>
          <pc:sldMk cId="393785455" sldId="288"/>
        </pc:sldMkLst>
        <pc:spChg chg="del">
          <ac:chgData name="sinaa sarikhani" userId="f31809471e041d6d" providerId="Windows Live" clId="Web-{F78FA786-D1BB-6AA7-4568-682989CE2990}" dt="2025-07-19T18:13:52.141" v="8"/>
          <ac:spMkLst>
            <pc:docMk/>
            <pc:sldMk cId="393785455" sldId="288"/>
            <ac:spMk id="4" creationId="{6C4669BB-353D-9025-4AFC-A19CAEB2BDCA}"/>
          </ac:spMkLst>
        </pc:spChg>
        <pc:spChg chg="del">
          <ac:chgData name="sinaa sarikhani" userId="f31809471e041d6d" providerId="Windows Live" clId="Web-{F78FA786-D1BB-6AA7-4568-682989CE2990}" dt="2025-07-19T18:13:45.657" v="5"/>
          <ac:spMkLst>
            <pc:docMk/>
            <pc:sldMk cId="393785455" sldId="288"/>
            <ac:spMk id="7" creationId="{A98FD8EA-A729-FBF4-C51F-540D2D8A8F15}"/>
          </ac:spMkLst>
        </pc:spChg>
        <pc:picChg chg="del">
          <ac:chgData name="sinaa sarikhani" userId="f31809471e041d6d" providerId="Windows Live" clId="Web-{F78FA786-D1BB-6AA7-4568-682989CE2990}" dt="2025-07-19T18:13:50.329" v="7"/>
          <ac:picMkLst>
            <pc:docMk/>
            <pc:sldMk cId="393785455" sldId="288"/>
            <ac:picMk id="2" creationId="{8AB4BDB3-ACCC-7BC4-C9CF-7089EAFC029B}"/>
          </ac:picMkLst>
        </pc:picChg>
        <pc:picChg chg="del">
          <ac:chgData name="sinaa sarikhani" userId="f31809471e041d6d" providerId="Windows Live" clId="Web-{F78FA786-D1BB-6AA7-4568-682989CE2990}" dt="2025-07-19T18:13:48.235" v="6"/>
          <ac:picMkLst>
            <pc:docMk/>
            <pc:sldMk cId="393785455" sldId="288"/>
            <ac:picMk id="3" creationId="{4BB0AF71-533D-0D52-6284-BC726AD9361C}"/>
          </ac:picMkLst>
        </pc:picChg>
        <pc:picChg chg="del">
          <ac:chgData name="sinaa sarikhani" userId="f31809471e041d6d" providerId="Windows Live" clId="Web-{F78FA786-D1BB-6AA7-4568-682989CE2990}" dt="2025-07-19T18:13:36.797" v="4"/>
          <ac:picMkLst>
            <pc:docMk/>
            <pc:sldMk cId="393785455" sldId="288"/>
            <ac:picMk id="5" creationId="{DAC5E0E0-FD67-1FDA-3299-6294BCFD9359}"/>
          </ac:picMkLst>
        </pc:picChg>
      </pc:sldChg>
    </pc:docChg>
  </pc:docChgLst>
  <pc:docChgLst>
    <pc:chgData name="sinaa sarikhani" userId="f31809471e041d6d" providerId="Windows Live" clId="Web-{9D95C690-963D-4621-861A-E951183A9CB0}"/>
    <pc:docChg chg="addSld delSld modSld sldOrd">
      <pc:chgData name="sinaa sarikhani" userId="f31809471e041d6d" providerId="Windows Live" clId="Web-{9D95C690-963D-4621-861A-E951183A9CB0}" dt="2025-07-18T16:49:23.728" v="230" actId="20577"/>
      <pc:docMkLst>
        <pc:docMk/>
      </pc:docMkLst>
      <pc:sldChg chg="modSp del">
        <pc:chgData name="sinaa sarikhani" userId="f31809471e041d6d" providerId="Windows Live" clId="Web-{9D95C690-963D-4621-861A-E951183A9CB0}" dt="2025-07-18T16:40:32.772" v="196"/>
        <pc:sldMkLst>
          <pc:docMk/>
          <pc:sldMk cId="1867679177" sldId="268"/>
        </pc:sldMkLst>
      </pc:sldChg>
      <pc:sldChg chg="modSp">
        <pc:chgData name="sinaa sarikhani" userId="f31809471e041d6d" providerId="Windows Live" clId="Web-{9D95C690-963D-4621-861A-E951183A9CB0}" dt="2025-07-18T16:47:04.630" v="222"/>
        <pc:sldMkLst>
          <pc:docMk/>
          <pc:sldMk cId="1362113742" sldId="269"/>
        </pc:sldMkLst>
        <pc:spChg chg="mod">
          <ac:chgData name="sinaa sarikhani" userId="f31809471e041d6d" providerId="Windows Live" clId="Web-{9D95C690-963D-4621-861A-E951183A9CB0}" dt="2025-07-18T16:42:22.214" v="218"/>
          <ac:spMkLst>
            <pc:docMk/>
            <pc:sldMk cId="1362113742" sldId="269"/>
            <ac:spMk id="7" creationId="{6A31474C-6EBB-A41C-28C7-C3C1D875902F}"/>
          </ac:spMkLst>
        </pc:spChg>
        <pc:spChg chg="mod">
          <ac:chgData name="sinaa sarikhani" userId="f31809471e041d6d" providerId="Windows Live" clId="Web-{9D95C690-963D-4621-861A-E951183A9CB0}" dt="2025-07-18T16:47:04.630" v="222"/>
          <ac:spMkLst>
            <pc:docMk/>
            <pc:sldMk cId="1362113742" sldId="269"/>
            <ac:spMk id="11" creationId="{00000000-0000-0000-0000-000000000000}"/>
          </ac:spMkLst>
        </pc:spChg>
      </pc:sldChg>
      <pc:sldChg chg="modSp">
        <pc:chgData name="sinaa sarikhani" userId="f31809471e041d6d" providerId="Windows Live" clId="Web-{9D95C690-963D-4621-861A-E951183A9CB0}" dt="2025-07-18T16:18:21.626" v="167" actId="20577"/>
        <pc:sldMkLst>
          <pc:docMk/>
          <pc:sldMk cId="268810702" sldId="270"/>
        </pc:sldMkLst>
        <pc:spChg chg="mod">
          <ac:chgData name="sinaa sarikhani" userId="f31809471e041d6d" providerId="Windows Live" clId="Web-{9D95C690-963D-4621-861A-E951183A9CB0}" dt="2025-07-18T16:07:40.911" v="56" actId="1076"/>
          <ac:spMkLst>
            <pc:docMk/>
            <pc:sldMk cId="268810702" sldId="270"/>
            <ac:spMk id="4" creationId="{00000000-0000-0000-0000-000000000000}"/>
          </ac:spMkLst>
        </pc:spChg>
        <pc:spChg chg="mod">
          <ac:chgData name="sinaa sarikhani" userId="f31809471e041d6d" providerId="Windows Live" clId="Web-{9D95C690-963D-4621-861A-E951183A9CB0}" dt="2025-07-18T16:08:25.679" v="61"/>
          <ac:spMkLst>
            <pc:docMk/>
            <pc:sldMk cId="268810702" sldId="270"/>
            <ac:spMk id="7" creationId="{6A31474C-6EBB-A41C-28C7-C3C1D875902F}"/>
          </ac:spMkLst>
        </pc:spChg>
        <pc:spChg chg="mod">
          <ac:chgData name="sinaa sarikhani" userId="f31809471e041d6d" providerId="Windows Live" clId="Web-{9D95C690-963D-4621-861A-E951183A9CB0}" dt="2025-07-18T16:18:21.626" v="167" actId="20577"/>
          <ac:spMkLst>
            <pc:docMk/>
            <pc:sldMk cId="268810702" sldId="270"/>
            <ac:spMk id="11" creationId="{00000000-0000-0000-0000-000000000000}"/>
          </ac:spMkLst>
        </pc:spChg>
      </pc:sldChg>
      <pc:sldChg chg="modSp">
        <pc:chgData name="sinaa sarikhani" userId="f31809471e041d6d" providerId="Windows Live" clId="Web-{9D95C690-963D-4621-861A-E951183A9CB0}" dt="2025-07-18T16:49:10.837" v="229" actId="20577"/>
        <pc:sldMkLst>
          <pc:docMk/>
          <pc:sldMk cId="4127909136" sldId="271"/>
        </pc:sldMkLst>
        <pc:spChg chg="mod">
          <ac:chgData name="sinaa sarikhani" userId="f31809471e041d6d" providerId="Windows Live" clId="Web-{9D95C690-963D-4621-861A-E951183A9CB0}" dt="2025-07-18T16:07:23.661" v="51" actId="1076"/>
          <ac:spMkLst>
            <pc:docMk/>
            <pc:sldMk cId="4127909136" sldId="271"/>
            <ac:spMk id="4" creationId="{00000000-0000-0000-0000-000000000000}"/>
          </ac:spMkLst>
        </pc:spChg>
        <pc:spChg chg="mod">
          <ac:chgData name="sinaa sarikhani" userId="f31809471e041d6d" providerId="Windows Live" clId="Web-{9D95C690-963D-4621-861A-E951183A9CB0}" dt="2025-07-18T16:49:10.837" v="229" actId="20577"/>
          <ac:spMkLst>
            <pc:docMk/>
            <pc:sldMk cId="4127909136" sldId="271"/>
            <ac:spMk id="7" creationId="{6A31474C-6EBB-A41C-28C7-C3C1D875902F}"/>
          </ac:spMkLst>
        </pc:spChg>
      </pc:sldChg>
      <pc:sldChg chg="addSp delSp modSp">
        <pc:chgData name="sinaa sarikhani" userId="f31809471e041d6d" providerId="Windows Live" clId="Web-{9D95C690-963D-4621-861A-E951183A9CB0}" dt="2025-07-18T16:06:51.331" v="48" actId="1076"/>
        <pc:sldMkLst>
          <pc:docMk/>
          <pc:sldMk cId="2026487638" sldId="272"/>
        </pc:sldMkLst>
        <pc:spChg chg="mod">
          <ac:chgData name="sinaa sarikhani" userId="f31809471e041d6d" providerId="Windows Live" clId="Web-{9D95C690-963D-4621-861A-E951183A9CB0}" dt="2025-07-18T15:44:18.736" v="36" actId="1076"/>
          <ac:spMkLst>
            <pc:docMk/>
            <pc:sldMk cId="2026487638" sldId="272"/>
            <ac:spMk id="4" creationId="{00000000-0000-0000-0000-000000000000}"/>
          </ac:spMkLst>
        </pc:spChg>
        <pc:spChg chg="mod">
          <ac:chgData name="sinaa sarikhani" userId="f31809471e041d6d" providerId="Windows Live" clId="Web-{9D95C690-963D-4621-861A-E951183A9CB0}" dt="2025-07-18T16:06:51.331" v="48" actId="1076"/>
          <ac:spMkLst>
            <pc:docMk/>
            <pc:sldMk cId="2026487638" sldId="272"/>
            <ac:spMk id="7" creationId="{6A31474C-6EBB-A41C-28C7-C3C1D875902F}"/>
          </ac:spMkLst>
        </pc:spChg>
        <pc:picChg chg="add mod">
          <ac:chgData name="sinaa sarikhani" userId="f31809471e041d6d" providerId="Windows Live" clId="Web-{9D95C690-963D-4621-861A-E951183A9CB0}" dt="2025-07-18T16:06:17.611" v="47" actId="1076"/>
          <ac:picMkLst>
            <pc:docMk/>
            <pc:sldMk cId="2026487638" sldId="272"/>
            <ac:picMk id="5" creationId="{4B5B177D-857F-AB62-F448-4798323F9FAD}"/>
          </ac:picMkLst>
        </pc:picChg>
      </pc:sldChg>
      <pc:sldChg chg="modSp">
        <pc:chgData name="sinaa sarikhani" userId="f31809471e041d6d" providerId="Windows Live" clId="Web-{9D95C690-963D-4621-861A-E951183A9CB0}" dt="2025-07-18T16:12:32.892" v="134" actId="20577"/>
        <pc:sldMkLst>
          <pc:docMk/>
          <pc:sldMk cId="3149223822" sldId="275"/>
        </pc:sldMkLst>
      </pc:sldChg>
      <pc:sldChg chg="modSp ord">
        <pc:chgData name="sinaa sarikhani" userId="f31809471e041d6d" providerId="Windows Live" clId="Web-{9D95C690-963D-4621-861A-E951183A9CB0}" dt="2025-07-18T16:49:23.728" v="230" actId="20577"/>
        <pc:sldMkLst>
          <pc:docMk/>
          <pc:sldMk cId="3586567095" sldId="276"/>
        </pc:sldMkLst>
        <pc:spChg chg="mod">
          <ac:chgData name="sinaa sarikhani" userId="f31809471e041d6d" providerId="Windows Live" clId="Web-{9D95C690-963D-4621-861A-E951183A9CB0}" dt="2025-07-18T16:49:23.728" v="230" actId="20577"/>
          <ac:spMkLst>
            <pc:docMk/>
            <pc:sldMk cId="3586567095" sldId="276"/>
            <ac:spMk id="7" creationId="{6A31474C-6EBB-A41C-28C7-C3C1D875902F}"/>
          </ac:spMkLst>
        </pc:spChg>
      </pc:sldChg>
      <pc:sldChg chg="modSp">
        <pc:chgData name="sinaa sarikhani" userId="f31809471e041d6d" providerId="Windows Live" clId="Web-{9D95C690-963D-4621-861A-E951183A9CB0}" dt="2025-07-18T16:18:59.455" v="176" actId="20577"/>
        <pc:sldMkLst>
          <pc:docMk/>
          <pc:sldMk cId="2842777182" sldId="277"/>
        </pc:sldMkLst>
        <pc:spChg chg="mod">
          <ac:chgData name="sinaa sarikhani" userId="f31809471e041d6d" providerId="Windows Live" clId="Web-{9D95C690-963D-4621-861A-E951183A9CB0}" dt="2025-07-18T16:18:59.455" v="176" actId="20577"/>
          <ac:spMkLst>
            <pc:docMk/>
            <pc:sldMk cId="2842777182" sldId="277"/>
            <ac:spMk id="7" creationId="{6A31474C-6EBB-A41C-28C7-C3C1D875902F}"/>
          </ac:spMkLst>
        </pc:spChg>
      </pc:sldChg>
      <pc:sldChg chg="modSp">
        <pc:chgData name="sinaa sarikhani" userId="f31809471e041d6d" providerId="Windows Live" clId="Web-{9D95C690-963D-4621-861A-E951183A9CB0}" dt="2025-07-18T16:09:03.196" v="66"/>
        <pc:sldMkLst>
          <pc:docMk/>
          <pc:sldMk cId="2940233706" sldId="278"/>
        </pc:sldMkLst>
        <pc:spChg chg="mod">
          <ac:chgData name="sinaa sarikhani" userId="f31809471e041d6d" providerId="Windows Live" clId="Web-{9D95C690-963D-4621-861A-E951183A9CB0}" dt="2025-07-18T16:09:03.196" v="66"/>
          <ac:spMkLst>
            <pc:docMk/>
            <pc:sldMk cId="2940233706" sldId="278"/>
            <ac:spMk id="7" creationId="{6A31474C-6EBB-A41C-28C7-C3C1D875902F}"/>
          </ac:spMkLst>
        </pc:spChg>
      </pc:sldChg>
      <pc:sldChg chg="modSp">
        <pc:chgData name="sinaa sarikhani" userId="f31809471e041d6d" providerId="Windows Live" clId="Web-{9D95C690-963D-4621-861A-E951183A9CB0}" dt="2025-07-18T16:19:24.831" v="178" actId="20577"/>
        <pc:sldMkLst>
          <pc:docMk/>
          <pc:sldMk cId="3892120373" sldId="279"/>
        </pc:sldMkLst>
        <pc:spChg chg="mod">
          <ac:chgData name="sinaa sarikhani" userId="f31809471e041d6d" providerId="Windows Live" clId="Web-{9D95C690-963D-4621-861A-E951183A9CB0}" dt="2025-07-18T16:19:24.831" v="178" actId="20577"/>
          <ac:spMkLst>
            <pc:docMk/>
            <pc:sldMk cId="3892120373" sldId="279"/>
            <ac:spMk id="7" creationId="{6A31474C-6EBB-A41C-28C7-C3C1D875902F}"/>
          </ac:spMkLst>
        </pc:spChg>
      </pc:sldChg>
      <pc:sldChg chg="modSp">
        <pc:chgData name="sinaa sarikhani" userId="f31809471e041d6d" providerId="Windows Live" clId="Web-{9D95C690-963D-4621-861A-E951183A9CB0}" dt="2025-07-18T16:09:11.275" v="68"/>
        <pc:sldMkLst>
          <pc:docMk/>
          <pc:sldMk cId="2408900280" sldId="280"/>
        </pc:sldMkLst>
        <pc:spChg chg="mod">
          <ac:chgData name="sinaa sarikhani" userId="f31809471e041d6d" providerId="Windows Live" clId="Web-{9D95C690-963D-4621-861A-E951183A9CB0}" dt="2025-07-18T16:09:11.275" v="68"/>
          <ac:spMkLst>
            <pc:docMk/>
            <pc:sldMk cId="2408900280" sldId="280"/>
            <ac:spMk id="7" creationId="{6A31474C-6EBB-A41C-28C7-C3C1D875902F}"/>
          </ac:spMkLst>
        </pc:spChg>
      </pc:sldChg>
      <pc:sldChg chg="modSp">
        <pc:chgData name="sinaa sarikhani" userId="f31809471e041d6d" providerId="Windows Live" clId="Web-{9D95C690-963D-4621-861A-E951183A9CB0}" dt="2025-07-18T16:11:14.264" v="86" actId="1076"/>
        <pc:sldMkLst>
          <pc:docMk/>
          <pc:sldMk cId="4138857590" sldId="281"/>
        </pc:sldMkLst>
        <pc:spChg chg="mod">
          <ac:chgData name="sinaa sarikhani" userId="f31809471e041d6d" providerId="Windows Live" clId="Web-{9D95C690-963D-4621-861A-E951183A9CB0}" dt="2025-07-18T16:11:14.264" v="86" actId="1076"/>
          <ac:spMkLst>
            <pc:docMk/>
            <pc:sldMk cId="4138857590" sldId="281"/>
            <ac:spMk id="7" creationId="{6A31474C-6EBB-A41C-28C7-C3C1D875902F}"/>
          </ac:spMkLst>
        </pc:spChg>
      </pc:sldChg>
      <pc:sldChg chg="modSp">
        <pc:chgData name="sinaa sarikhani" userId="f31809471e041d6d" providerId="Windows Live" clId="Web-{9D95C690-963D-4621-861A-E951183A9CB0}" dt="2025-07-18T16:10:27.981" v="80" actId="20577"/>
        <pc:sldMkLst>
          <pc:docMk/>
          <pc:sldMk cId="3941643868" sldId="282"/>
        </pc:sldMkLst>
        <pc:spChg chg="mod">
          <ac:chgData name="sinaa sarikhani" userId="f31809471e041d6d" providerId="Windows Live" clId="Web-{9D95C690-963D-4621-861A-E951183A9CB0}" dt="2025-07-18T16:10:27.981" v="80" actId="20577"/>
          <ac:spMkLst>
            <pc:docMk/>
            <pc:sldMk cId="3941643868" sldId="282"/>
            <ac:spMk id="7" creationId="{6A31474C-6EBB-A41C-28C7-C3C1D875902F}"/>
          </ac:spMkLst>
        </pc:spChg>
      </pc:sldChg>
      <pc:sldChg chg="addSp delSp modSp add ord replId">
        <pc:chgData name="sinaa sarikhani" userId="f31809471e041d6d" providerId="Windows Live" clId="Web-{9D95C690-963D-4621-861A-E951183A9CB0}" dt="2025-07-18T16:09:57.198" v="77"/>
        <pc:sldMkLst>
          <pc:docMk/>
          <pc:sldMk cId="857119613" sldId="283"/>
        </pc:sldMkLst>
        <pc:spChg chg="mod">
          <ac:chgData name="sinaa sarikhani" userId="f31809471e041d6d" providerId="Windows Live" clId="Web-{9D95C690-963D-4621-861A-E951183A9CB0}" dt="2025-07-18T16:09:57.198" v="77"/>
          <ac:spMkLst>
            <pc:docMk/>
            <pc:sldMk cId="857119613" sldId="283"/>
            <ac:spMk id="7" creationId="{6E98FD12-FBF5-2AF6-8BC2-5873CB9B733F}"/>
          </ac:spMkLst>
        </pc:spChg>
        <pc:picChg chg="add mod">
          <ac:chgData name="sinaa sarikhani" userId="f31809471e041d6d" providerId="Windows Live" clId="Web-{9D95C690-963D-4621-861A-E951183A9CB0}" dt="2025-07-18T13:56:56.746" v="15" actId="1076"/>
          <ac:picMkLst>
            <pc:docMk/>
            <pc:sldMk cId="857119613" sldId="283"/>
            <ac:picMk id="5" creationId="{E2094984-5E4F-0611-A01C-43BD1592D809}"/>
          </ac:picMkLst>
        </pc:picChg>
      </pc:sldChg>
      <pc:sldChg chg="add replId">
        <pc:chgData name="sinaa sarikhani" userId="f31809471e041d6d" providerId="Windows Live" clId="Web-{9D95C690-963D-4621-861A-E951183A9CB0}" dt="2025-07-18T16:40:23.006" v="195"/>
        <pc:sldMkLst>
          <pc:docMk/>
          <pc:sldMk cId="1956961262" sldId="284"/>
        </pc:sldMkLst>
      </pc:sldChg>
      <pc:sldChg chg="modSp add ord replId">
        <pc:chgData name="sinaa sarikhani" userId="f31809471e041d6d" providerId="Windows Live" clId="Web-{9D95C690-963D-4621-861A-E951183A9CB0}" dt="2025-07-18T16:48:11.398" v="225"/>
        <pc:sldMkLst>
          <pc:docMk/>
          <pc:sldMk cId="1329784781" sldId="285"/>
        </pc:sldMkLst>
        <pc:spChg chg="mod">
          <ac:chgData name="sinaa sarikhani" userId="f31809471e041d6d" providerId="Windows Live" clId="Web-{9D95C690-963D-4621-861A-E951183A9CB0}" dt="2025-07-18T16:48:11.398" v="225"/>
          <ac:spMkLst>
            <pc:docMk/>
            <pc:sldMk cId="1329784781" sldId="285"/>
            <ac:spMk id="11" creationId="{2AD4E4DD-9694-13C8-9F3B-9EA535402285}"/>
          </ac:spMkLst>
        </pc:spChg>
      </pc:sldChg>
    </pc:docChg>
  </pc:docChgLst>
  <pc:docChgLst>
    <pc:chgData name="sinaa sarikhani" userId="f31809471e041d6d" providerId="Windows Live" clId="Web-{7C434DC8-B4E0-4EA4-C214-4852A47109B1}"/>
    <pc:docChg chg="addSld delSld modSld sldOrd">
      <pc:chgData name="sinaa sarikhani" userId="f31809471e041d6d" providerId="Windows Live" clId="Web-{7C434DC8-B4E0-4EA4-C214-4852A47109B1}" dt="2025-07-19T18:36:54.699" v="76" actId="1076"/>
      <pc:docMkLst>
        <pc:docMk/>
      </pc:docMkLst>
      <pc:sldChg chg="modSp">
        <pc:chgData name="sinaa sarikhani" userId="f31809471e041d6d" providerId="Windows Live" clId="Web-{7C434DC8-B4E0-4EA4-C214-4852A47109B1}" dt="2025-07-19T18:34:59.195" v="47" actId="1076"/>
        <pc:sldMkLst>
          <pc:docMk/>
          <pc:sldMk cId="2842777182" sldId="277"/>
        </pc:sldMkLst>
        <pc:spChg chg="mod">
          <ac:chgData name="sinaa sarikhani" userId="f31809471e041d6d" providerId="Windows Live" clId="Web-{7C434DC8-B4E0-4EA4-C214-4852A47109B1}" dt="2025-07-19T18:34:59.195" v="47" actId="1076"/>
          <ac:spMkLst>
            <pc:docMk/>
            <pc:sldMk cId="2842777182" sldId="277"/>
            <ac:spMk id="7" creationId="{6A31474C-6EBB-A41C-28C7-C3C1D875902F}"/>
          </ac:spMkLst>
        </pc:spChg>
      </pc:sldChg>
      <pc:sldChg chg="modSp">
        <pc:chgData name="sinaa sarikhani" userId="f31809471e041d6d" providerId="Windows Live" clId="Web-{7C434DC8-B4E0-4EA4-C214-4852A47109B1}" dt="2025-07-19T18:35:23.195" v="54" actId="1076"/>
        <pc:sldMkLst>
          <pc:docMk/>
          <pc:sldMk cId="2940233706" sldId="278"/>
        </pc:sldMkLst>
        <pc:spChg chg="mod">
          <ac:chgData name="sinaa sarikhani" userId="f31809471e041d6d" providerId="Windows Live" clId="Web-{7C434DC8-B4E0-4EA4-C214-4852A47109B1}" dt="2025-07-19T18:35:20.586" v="53" actId="1076"/>
          <ac:spMkLst>
            <pc:docMk/>
            <pc:sldMk cId="2940233706" sldId="278"/>
            <ac:spMk id="7" creationId="{6A31474C-6EBB-A41C-28C7-C3C1D875902F}"/>
          </ac:spMkLst>
        </pc:spChg>
        <pc:picChg chg="mod">
          <ac:chgData name="sinaa sarikhani" userId="f31809471e041d6d" providerId="Windows Live" clId="Web-{7C434DC8-B4E0-4EA4-C214-4852A47109B1}" dt="2025-07-19T18:35:23.195" v="54" actId="1076"/>
          <ac:picMkLst>
            <pc:docMk/>
            <pc:sldMk cId="2940233706" sldId="278"/>
            <ac:picMk id="6" creationId="{23F4F418-2EC4-B1C6-DADB-FB742E4578EC}"/>
          </ac:picMkLst>
        </pc:picChg>
      </pc:sldChg>
      <pc:sldChg chg="modSp">
        <pc:chgData name="sinaa sarikhani" userId="f31809471e041d6d" providerId="Windows Live" clId="Web-{7C434DC8-B4E0-4EA4-C214-4852A47109B1}" dt="2025-07-19T18:36:54.699" v="76" actId="1076"/>
        <pc:sldMkLst>
          <pc:docMk/>
          <pc:sldMk cId="3892120373" sldId="279"/>
        </pc:sldMkLst>
        <pc:spChg chg="mod">
          <ac:chgData name="sinaa sarikhani" userId="f31809471e041d6d" providerId="Windows Live" clId="Web-{7C434DC8-B4E0-4EA4-C214-4852A47109B1}" dt="2025-07-19T18:36:48.120" v="74" actId="1076"/>
          <ac:spMkLst>
            <pc:docMk/>
            <pc:sldMk cId="3892120373" sldId="279"/>
            <ac:spMk id="7" creationId="{6A31474C-6EBB-A41C-28C7-C3C1D875902F}"/>
          </ac:spMkLst>
        </pc:spChg>
        <pc:picChg chg="mod">
          <ac:chgData name="sinaa sarikhani" userId="f31809471e041d6d" providerId="Windows Live" clId="Web-{7C434DC8-B4E0-4EA4-C214-4852A47109B1}" dt="2025-07-19T18:36:54.699" v="76" actId="1076"/>
          <ac:picMkLst>
            <pc:docMk/>
            <pc:sldMk cId="3892120373" sldId="279"/>
            <ac:picMk id="6" creationId="{B87DA639-F3D4-2D43-3F62-5529C190CFB7}"/>
          </ac:picMkLst>
        </pc:picChg>
      </pc:sldChg>
      <pc:sldChg chg="modSp">
        <pc:chgData name="sinaa sarikhani" userId="f31809471e041d6d" providerId="Windows Live" clId="Web-{7C434DC8-B4E0-4EA4-C214-4852A47109B1}" dt="2025-07-19T18:36:22.541" v="67" actId="1076"/>
        <pc:sldMkLst>
          <pc:docMk/>
          <pc:sldMk cId="2408900280" sldId="280"/>
        </pc:sldMkLst>
        <pc:spChg chg="mod">
          <ac:chgData name="sinaa sarikhani" userId="f31809471e041d6d" providerId="Windows Live" clId="Web-{7C434DC8-B4E0-4EA4-C214-4852A47109B1}" dt="2025-07-19T18:36:19.354" v="66" actId="1076"/>
          <ac:spMkLst>
            <pc:docMk/>
            <pc:sldMk cId="2408900280" sldId="280"/>
            <ac:spMk id="7" creationId="{6A31474C-6EBB-A41C-28C7-C3C1D875902F}"/>
          </ac:spMkLst>
        </pc:spChg>
        <pc:picChg chg="mod">
          <ac:chgData name="sinaa sarikhani" userId="f31809471e041d6d" providerId="Windows Live" clId="Web-{7C434DC8-B4E0-4EA4-C214-4852A47109B1}" dt="2025-07-19T18:36:22.541" v="67" actId="1076"/>
          <ac:picMkLst>
            <pc:docMk/>
            <pc:sldMk cId="2408900280" sldId="280"/>
            <ac:picMk id="6" creationId="{C1DBBBF1-5B45-0455-BAD7-E973045BDA59}"/>
          </ac:picMkLst>
        </pc:picChg>
      </pc:sldChg>
      <pc:sldChg chg="modSp">
        <pc:chgData name="sinaa sarikhani" userId="f31809471e041d6d" providerId="Windows Live" clId="Web-{7C434DC8-B4E0-4EA4-C214-4852A47109B1}" dt="2025-07-19T18:33:20.113" v="23" actId="20577"/>
        <pc:sldMkLst>
          <pc:docMk/>
          <pc:sldMk cId="1956961262" sldId="284"/>
        </pc:sldMkLst>
        <pc:spChg chg="mod">
          <ac:chgData name="sinaa sarikhani" userId="f31809471e041d6d" providerId="Windows Live" clId="Web-{7C434DC8-B4E0-4EA4-C214-4852A47109B1}" dt="2025-07-19T18:33:20.113" v="23" actId="20577"/>
          <ac:spMkLst>
            <pc:docMk/>
            <pc:sldMk cId="1956961262" sldId="284"/>
            <ac:spMk id="11" creationId="{B8BAFD13-8102-6D12-75FA-E620E36C6330}"/>
          </ac:spMkLst>
        </pc:spChg>
      </pc:sldChg>
      <pc:sldChg chg="modSp ord">
        <pc:chgData name="sinaa sarikhani" userId="f31809471e041d6d" providerId="Windows Live" clId="Web-{7C434DC8-B4E0-4EA4-C214-4852A47109B1}" dt="2025-07-19T18:31:05.280" v="20"/>
        <pc:sldMkLst>
          <pc:docMk/>
          <pc:sldMk cId="2750189092" sldId="286"/>
        </pc:sldMkLst>
        <pc:spChg chg="mod">
          <ac:chgData name="sinaa sarikhani" userId="f31809471e041d6d" providerId="Windows Live" clId="Web-{7C434DC8-B4E0-4EA4-C214-4852A47109B1}" dt="2025-07-19T18:30:24.216" v="14" actId="1076"/>
          <ac:spMkLst>
            <pc:docMk/>
            <pc:sldMk cId="2750189092" sldId="286"/>
            <ac:spMk id="4" creationId="{88102C59-1AFB-7323-11BB-7090B4EA3EB8}"/>
          </ac:spMkLst>
        </pc:spChg>
        <pc:spChg chg="mod">
          <ac:chgData name="sinaa sarikhani" userId="f31809471e041d6d" providerId="Windows Live" clId="Web-{7C434DC8-B4E0-4EA4-C214-4852A47109B1}" dt="2025-07-19T18:30:40.373" v="17" actId="14100"/>
          <ac:spMkLst>
            <pc:docMk/>
            <pc:sldMk cId="2750189092" sldId="286"/>
            <ac:spMk id="7" creationId="{119C8493-B795-8493-747E-A1FAFF3CB163}"/>
          </ac:spMkLst>
        </pc:spChg>
        <pc:picChg chg="mod">
          <ac:chgData name="sinaa sarikhani" userId="f31809471e041d6d" providerId="Windows Live" clId="Web-{7C434DC8-B4E0-4EA4-C214-4852A47109B1}" dt="2025-07-19T18:30:43.779" v="18" actId="1076"/>
          <ac:picMkLst>
            <pc:docMk/>
            <pc:sldMk cId="2750189092" sldId="286"/>
            <ac:picMk id="8" creationId="{47094A87-509C-22B5-4C83-DFE7A82614AC}"/>
          </ac:picMkLst>
        </pc:picChg>
      </pc:sldChg>
      <pc:sldChg chg="modSp">
        <pc:chgData name="sinaa sarikhani" userId="f31809471e041d6d" providerId="Windows Live" clId="Web-{7C434DC8-B4E0-4EA4-C214-4852A47109B1}" dt="2025-07-19T18:30:09.559" v="13" actId="1076"/>
        <pc:sldMkLst>
          <pc:docMk/>
          <pc:sldMk cId="4026646096" sldId="287"/>
        </pc:sldMkLst>
        <pc:spChg chg="mod">
          <ac:chgData name="sinaa sarikhani" userId="f31809471e041d6d" providerId="Windows Live" clId="Web-{7C434DC8-B4E0-4EA4-C214-4852A47109B1}" dt="2025-07-19T18:30:04.465" v="12" actId="1076"/>
          <ac:spMkLst>
            <pc:docMk/>
            <pc:sldMk cId="4026646096" sldId="287"/>
            <ac:spMk id="7" creationId="{57B81D38-0996-01E0-1490-FF58DB405B55}"/>
          </ac:spMkLst>
        </pc:spChg>
        <pc:picChg chg="mod">
          <ac:chgData name="sinaa sarikhani" userId="f31809471e041d6d" providerId="Windows Live" clId="Web-{7C434DC8-B4E0-4EA4-C214-4852A47109B1}" dt="2025-07-19T18:30:09.559" v="13" actId="1076"/>
          <ac:picMkLst>
            <pc:docMk/>
            <pc:sldMk cId="4026646096" sldId="287"/>
            <ac:picMk id="5" creationId="{D4996722-EA5D-2DDE-D28D-17017FE5C641}"/>
          </ac:picMkLst>
        </pc:picChg>
      </pc:sldChg>
      <pc:sldChg chg="addSp modSp add del">
        <pc:chgData name="sinaa sarikhani" userId="f31809471e041d6d" providerId="Windows Live" clId="Web-{7C434DC8-B4E0-4EA4-C214-4852A47109B1}" dt="2025-07-19T18:28:15.195" v="5"/>
        <pc:sldMkLst>
          <pc:docMk/>
          <pc:sldMk cId="393785455" sldId="288"/>
        </pc:sldMkLst>
        <pc:picChg chg="add mod">
          <ac:chgData name="sinaa sarikhani" userId="f31809471e041d6d" providerId="Windows Live" clId="Web-{7C434DC8-B4E0-4EA4-C214-4852A47109B1}" dt="2025-07-19T18:27:39.413" v="1" actId="14100"/>
          <ac:picMkLst>
            <pc:docMk/>
            <pc:sldMk cId="393785455" sldId="288"/>
            <ac:picMk id="2" creationId="{EE1FCA3A-B137-8046-5996-0147AEE0861F}"/>
          </ac:picMkLst>
        </pc:picChg>
      </pc:sldChg>
      <pc:sldChg chg="add del replId">
        <pc:chgData name="sinaa sarikhani" userId="f31809471e041d6d" providerId="Windows Live" clId="Web-{7C434DC8-B4E0-4EA4-C214-4852A47109B1}" dt="2025-07-19T18:28:04.507" v="3"/>
        <pc:sldMkLst>
          <pc:docMk/>
          <pc:sldMk cId="1147342802" sldId="289"/>
        </pc:sldMkLst>
      </pc:sldChg>
      <pc:sldChg chg="addSp delSp modSp add replId">
        <pc:chgData name="sinaa sarikhani" userId="f31809471e041d6d" providerId="Windows Live" clId="Web-{7C434DC8-B4E0-4EA4-C214-4852A47109B1}" dt="2025-07-19T18:29:24.776" v="9"/>
        <pc:sldMkLst>
          <pc:docMk/>
          <pc:sldMk cId="1199324485" sldId="289"/>
        </pc:sldMkLst>
        <pc:picChg chg="del mod">
          <ac:chgData name="sinaa sarikhani" userId="f31809471e041d6d" providerId="Windows Live" clId="Web-{7C434DC8-B4E0-4EA4-C214-4852A47109B1}" dt="2025-07-19T18:28:29.680" v="8"/>
          <ac:picMkLst>
            <pc:docMk/>
            <pc:sldMk cId="1199324485" sldId="289"/>
            <ac:picMk id="2" creationId="{35F5D377-1BA7-0FA6-7C74-AC8B7F741B48}"/>
          </ac:picMkLst>
        </pc:picChg>
        <pc:picChg chg="add mod">
          <ac:chgData name="sinaa sarikhani" userId="f31809471e041d6d" providerId="Windows Live" clId="Web-{7C434DC8-B4E0-4EA4-C214-4852A47109B1}" dt="2025-07-19T18:29:24.776" v="9"/>
          <ac:picMkLst>
            <pc:docMk/>
            <pc:sldMk cId="1199324485" sldId="289"/>
            <ac:picMk id="3" creationId="{E9BCA583-EB59-3BE2-C0CA-8AC25F423553}"/>
          </ac:picMkLst>
        </pc:picChg>
      </pc:sldChg>
    </pc:docChg>
  </pc:docChgLst>
  <pc:docChgLst>
    <pc:chgData name="sinaa sarikhani" userId="f31809471e041d6d" providerId="Windows Live" clId="Web-{23019E68-8E55-73BB-2B75-FA9B94C1AF77}"/>
    <pc:docChg chg="modSld">
      <pc:chgData name="sinaa sarikhani" userId="f31809471e041d6d" providerId="Windows Live" clId="Web-{23019E68-8E55-73BB-2B75-FA9B94C1AF77}" dt="2025-07-18T00:08:42.249" v="1" actId="20577"/>
      <pc:docMkLst>
        <pc:docMk/>
      </pc:docMkLst>
      <pc:sldChg chg="modSp">
        <pc:chgData name="sinaa sarikhani" userId="f31809471e041d6d" providerId="Windows Live" clId="Web-{23019E68-8E55-73BB-2B75-FA9B94C1AF77}" dt="2025-07-18T00:08:42.249" v="1" actId="20577"/>
        <pc:sldMkLst>
          <pc:docMk/>
          <pc:sldMk cId="1867679177" sldId="268"/>
        </pc:sldMkLst>
      </pc:sldChg>
    </pc:docChg>
  </pc:docChgLst>
  <pc:docChgLst>
    <pc:chgData name="Guest User" providerId="Windows Live" clId="Web-{DFC364AB-071F-8841-A072-F3873BFE2AF4}"/>
    <pc:docChg chg="addSld modSld">
      <pc:chgData name="Guest User" userId="" providerId="Windows Live" clId="Web-{DFC364AB-071F-8841-A072-F3873BFE2AF4}" dt="2025-07-18T18:47:29.128" v="26" actId="14100"/>
      <pc:docMkLst>
        <pc:docMk/>
      </pc:docMkLst>
      <pc:sldChg chg="addSp delSp modSp add replId">
        <pc:chgData name="Guest User" userId="" providerId="Windows Live" clId="Web-{DFC364AB-071F-8841-A072-F3873BFE2AF4}" dt="2025-07-18T18:46:17.782" v="19" actId="20577"/>
        <pc:sldMkLst>
          <pc:docMk/>
          <pc:sldMk cId="2750189092" sldId="286"/>
        </pc:sldMkLst>
        <pc:spChg chg="mod">
          <ac:chgData name="Guest User" userId="" providerId="Windows Live" clId="Web-{DFC364AB-071F-8841-A072-F3873BFE2AF4}" dt="2025-07-18T18:43:40.012" v="3" actId="1076"/>
          <ac:spMkLst>
            <pc:docMk/>
            <pc:sldMk cId="2750189092" sldId="286"/>
            <ac:spMk id="4" creationId="{88102C59-1AFB-7323-11BB-7090B4EA3EB8}"/>
          </ac:spMkLst>
        </pc:spChg>
        <pc:spChg chg="mod">
          <ac:chgData name="Guest User" userId="" providerId="Windows Live" clId="Web-{DFC364AB-071F-8841-A072-F3873BFE2AF4}" dt="2025-07-18T18:46:17.782" v="19" actId="20577"/>
          <ac:spMkLst>
            <pc:docMk/>
            <pc:sldMk cId="2750189092" sldId="286"/>
            <ac:spMk id="7" creationId="{119C8493-B795-8493-747E-A1FAFF3CB163}"/>
          </ac:spMkLst>
        </pc:spChg>
        <pc:picChg chg="add mod">
          <ac:chgData name="Guest User" userId="" providerId="Windows Live" clId="Web-{DFC364AB-071F-8841-A072-F3873BFE2AF4}" dt="2025-07-18T18:45:09.077" v="13" actId="1076"/>
          <ac:picMkLst>
            <pc:docMk/>
            <pc:sldMk cId="2750189092" sldId="286"/>
            <ac:picMk id="8" creationId="{47094A87-509C-22B5-4C83-DFE7A82614AC}"/>
          </ac:picMkLst>
        </pc:picChg>
      </pc:sldChg>
      <pc:sldChg chg="addSp delSp modSp add replId">
        <pc:chgData name="Guest User" userId="" providerId="Windows Live" clId="Web-{DFC364AB-071F-8841-A072-F3873BFE2AF4}" dt="2025-07-18T18:47:29.128" v="26" actId="14100"/>
        <pc:sldMkLst>
          <pc:docMk/>
          <pc:sldMk cId="4026646096" sldId="287"/>
        </pc:sldMkLst>
        <pc:spChg chg="mod">
          <ac:chgData name="Guest User" userId="" providerId="Windows Live" clId="Web-{DFC364AB-071F-8841-A072-F3873BFE2AF4}" dt="2025-07-18T18:47:21.690" v="25" actId="20577"/>
          <ac:spMkLst>
            <pc:docMk/>
            <pc:sldMk cId="4026646096" sldId="287"/>
            <ac:spMk id="7" creationId="{57B81D38-0996-01E0-1490-FF58DB405B55}"/>
          </ac:spMkLst>
        </pc:spChg>
        <pc:picChg chg="add mod">
          <ac:chgData name="Guest User" userId="" providerId="Windows Live" clId="Web-{DFC364AB-071F-8841-A072-F3873BFE2AF4}" dt="2025-07-18T18:47:29.128" v="26" actId="14100"/>
          <ac:picMkLst>
            <pc:docMk/>
            <pc:sldMk cId="4026646096" sldId="287"/>
            <ac:picMk id="5" creationId="{D4996722-EA5D-2DDE-D28D-17017FE5C641}"/>
          </ac:picMkLst>
        </pc:picChg>
      </pc:sldChg>
    </pc:docChg>
  </pc:docChgLst>
  <pc:docChgLst>
    <pc:chgData name="Guest User" providerId="Windows Live" clId="Web-{F3CF9CD1-FBE2-1F29-CF08-4121C8412249}"/>
    <pc:docChg chg="addSld delSld modSld">
      <pc:chgData name="Guest User" userId="" providerId="Windows Live" clId="Web-{F3CF9CD1-FBE2-1F29-CF08-4121C8412249}" dt="2025-07-19T19:06:44.834" v="28"/>
      <pc:docMkLst>
        <pc:docMk/>
      </pc:docMkLst>
      <pc:sldChg chg="addSp delSp modSp">
        <pc:chgData name="Guest User" userId="" providerId="Windows Live" clId="Web-{F3CF9CD1-FBE2-1F29-CF08-4121C8412249}" dt="2025-07-19T19:06:05.567" v="26"/>
        <pc:sldMkLst>
          <pc:docMk/>
          <pc:sldMk cId="393785455" sldId="288"/>
        </pc:sldMkLst>
        <pc:picChg chg="del">
          <ac:chgData name="Guest User" userId="" providerId="Windows Live" clId="Web-{F3CF9CD1-FBE2-1F29-CF08-4121C8412249}" dt="2025-07-19T18:58:55.272" v="0"/>
          <ac:picMkLst>
            <pc:docMk/>
            <pc:sldMk cId="393785455" sldId="288"/>
            <ac:picMk id="2" creationId="{EE1FCA3A-B137-8046-5996-0147AEE0861F}"/>
          </ac:picMkLst>
        </pc:picChg>
        <pc:picChg chg="add del mod">
          <ac:chgData name="Guest User" userId="" providerId="Windows Live" clId="Web-{F3CF9CD1-FBE2-1F29-CF08-4121C8412249}" dt="2025-07-19T19:06:01.114" v="25"/>
          <ac:picMkLst>
            <pc:docMk/>
            <pc:sldMk cId="393785455" sldId="288"/>
            <ac:picMk id="3" creationId="{E7138FDF-0192-7005-9190-5F3209C6AFFE}"/>
          </ac:picMkLst>
        </pc:picChg>
        <pc:picChg chg="add mod">
          <ac:chgData name="Guest User" userId="" providerId="Windows Live" clId="Web-{F3CF9CD1-FBE2-1F29-CF08-4121C8412249}" dt="2025-07-19T19:06:05.567" v="26"/>
          <ac:picMkLst>
            <pc:docMk/>
            <pc:sldMk cId="393785455" sldId="288"/>
            <ac:picMk id="4" creationId="{2217BD47-20C6-A1F6-E2FA-781687E165D6}"/>
          </ac:picMkLst>
        </pc:picChg>
      </pc:sldChg>
      <pc:sldChg chg="addSp delSp modSp">
        <pc:chgData name="Guest User" userId="" providerId="Windows Live" clId="Web-{F3CF9CD1-FBE2-1F29-CF08-4121C8412249}" dt="2025-07-19T19:06:44.834" v="28"/>
        <pc:sldMkLst>
          <pc:docMk/>
          <pc:sldMk cId="1199324485" sldId="289"/>
        </pc:sldMkLst>
        <pc:picChg chg="add del mod">
          <ac:chgData name="Guest User" userId="" providerId="Windows Live" clId="Web-{F3CF9CD1-FBE2-1F29-CF08-4121C8412249}" dt="2025-07-19T19:06:41.865" v="27"/>
          <ac:picMkLst>
            <pc:docMk/>
            <pc:sldMk cId="1199324485" sldId="289"/>
            <ac:picMk id="2" creationId="{7FB50D68-2A0A-1871-CEFF-5B2FCF67A645}"/>
          </ac:picMkLst>
        </pc:picChg>
        <pc:picChg chg="del">
          <ac:chgData name="Guest User" userId="" providerId="Windows Live" clId="Web-{F3CF9CD1-FBE2-1F29-CF08-4121C8412249}" dt="2025-07-19T18:59:45.008" v="11"/>
          <ac:picMkLst>
            <pc:docMk/>
            <pc:sldMk cId="1199324485" sldId="289"/>
            <ac:picMk id="3" creationId="{E9BCA583-EB59-3BE2-C0CA-8AC25F423553}"/>
          </ac:picMkLst>
        </pc:picChg>
        <pc:picChg chg="add mod">
          <ac:chgData name="Guest User" userId="" providerId="Windows Live" clId="Web-{F3CF9CD1-FBE2-1F29-CF08-4121C8412249}" dt="2025-07-19T19:06:44.834" v="28"/>
          <ac:picMkLst>
            <pc:docMk/>
            <pc:sldMk cId="1199324485" sldId="289"/>
            <ac:picMk id="4" creationId="{D3F7211B-6154-2C73-D5A5-D17CA03AF270}"/>
          </ac:picMkLst>
        </pc:picChg>
      </pc:sldChg>
      <pc:sldChg chg="new del">
        <pc:chgData name="Guest User" userId="" providerId="Windows Live" clId="Web-{F3CF9CD1-FBE2-1F29-CF08-4121C8412249}" dt="2025-07-19T19:00:22.493" v="14"/>
        <pc:sldMkLst>
          <pc:docMk/>
          <pc:sldMk cId="2435721380" sldId="290"/>
        </pc:sldMkLst>
      </pc:sldChg>
      <pc:sldChg chg="addSp delSp modSp add replId">
        <pc:chgData name="Guest User" userId="" providerId="Windows Live" clId="Web-{F3CF9CD1-FBE2-1F29-CF08-4121C8412249}" dt="2025-07-19T19:00:56.604" v="21" actId="20577"/>
        <pc:sldMkLst>
          <pc:docMk/>
          <pc:sldMk cId="4288243977" sldId="290"/>
        </pc:sldMkLst>
        <pc:spChg chg="del">
          <ac:chgData name="Guest User" userId="" providerId="Windows Live" clId="Web-{F3CF9CD1-FBE2-1F29-CF08-4121C8412249}" dt="2025-07-19T19:00:44.025" v="18"/>
          <ac:spMkLst>
            <pc:docMk/>
            <pc:sldMk cId="4288243977" sldId="290"/>
            <ac:spMk id="4" creationId="{AFFFD401-02DE-347D-A8D7-EE1286B0702F}"/>
          </ac:spMkLst>
        </pc:spChg>
        <pc:spChg chg="mod">
          <ac:chgData name="Guest User" userId="" providerId="Windows Live" clId="Web-{F3CF9CD1-FBE2-1F29-CF08-4121C8412249}" dt="2025-07-19T19:00:56.604" v="21" actId="20577"/>
          <ac:spMkLst>
            <pc:docMk/>
            <pc:sldMk cId="4288243977" sldId="290"/>
            <ac:spMk id="7" creationId="{9C518FF5-A04B-2016-BD94-9F9B19FD47CD}"/>
          </ac:spMkLst>
        </pc:spChg>
        <pc:picChg chg="del">
          <ac:chgData name="Guest User" userId="" providerId="Windows Live" clId="Web-{F3CF9CD1-FBE2-1F29-CF08-4121C8412249}" dt="2025-07-19T19:00:35.697" v="16"/>
          <ac:picMkLst>
            <pc:docMk/>
            <pc:sldMk cId="4288243977" sldId="290"/>
            <ac:picMk id="5" creationId="{C929343B-E308-22E0-050C-25336858C019}"/>
          </ac:picMkLst>
        </pc:picChg>
        <pc:picChg chg="add mod">
          <ac:chgData name="Guest User" userId="" providerId="Windows Live" clId="Web-{F3CF9CD1-FBE2-1F29-CF08-4121C8412249}" dt="2025-07-19T19:00:41.150" v="17"/>
          <ac:picMkLst>
            <pc:docMk/>
            <pc:sldMk cId="4288243977" sldId="290"/>
            <ac:picMk id="6" creationId="{43147631-856E-F90B-D0F0-B6A13719DC12}"/>
          </ac:picMkLst>
        </pc:picChg>
      </pc:sldChg>
    </pc:docChg>
  </pc:docChgLst>
  <pc:docChgLst>
    <pc:chgData name="sinaa sarikhani" userId="f31809471e041d6d" providerId="Windows Live" clId="Web-{516FF62B-B086-A80F-0231-2A63BB081D2A}"/>
    <pc:docChg chg="addSld delSld modSld sldOrd">
      <pc:chgData name="sinaa sarikhani" userId="f31809471e041d6d" providerId="Windows Live" clId="Web-{516FF62B-B086-A80F-0231-2A63BB081D2A}" dt="2025-07-20T11:18:06.692" v="870" actId="20577"/>
      <pc:docMkLst>
        <pc:docMk/>
      </pc:docMkLst>
      <pc:sldChg chg="modSp">
        <pc:chgData name="sinaa sarikhani" userId="f31809471e041d6d" providerId="Windows Live" clId="Web-{516FF62B-B086-A80F-0231-2A63BB081D2A}" dt="2025-07-20T10:00:04.960" v="835" actId="20577"/>
        <pc:sldMkLst>
          <pc:docMk/>
          <pc:sldMk cId="1362113742" sldId="269"/>
        </pc:sldMkLst>
        <pc:spChg chg="mod">
          <ac:chgData name="sinaa sarikhani" userId="f31809471e041d6d" providerId="Windows Live" clId="Web-{516FF62B-B086-A80F-0231-2A63BB081D2A}" dt="2025-07-19T20:11:09.512" v="11" actId="14100"/>
          <ac:spMkLst>
            <pc:docMk/>
            <pc:sldMk cId="1362113742" sldId="269"/>
            <ac:spMk id="4" creationId="{00000000-0000-0000-0000-000000000000}"/>
          </ac:spMkLst>
        </pc:spChg>
        <pc:spChg chg="mod">
          <ac:chgData name="sinaa sarikhani" userId="f31809471e041d6d" providerId="Windows Live" clId="Web-{516FF62B-B086-A80F-0231-2A63BB081D2A}" dt="2025-07-20T09:02:54.765" v="46" actId="1076"/>
          <ac:spMkLst>
            <pc:docMk/>
            <pc:sldMk cId="1362113742" sldId="269"/>
            <ac:spMk id="7" creationId="{6A31474C-6EBB-A41C-28C7-C3C1D875902F}"/>
          </ac:spMkLst>
        </pc:spChg>
        <pc:spChg chg="mod">
          <ac:chgData name="sinaa sarikhani" userId="f31809471e041d6d" providerId="Windows Live" clId="Web-{516FF62B-B086-A80F-0231-2A63BB081D2A}" dt="2025-07-20T10:00:04.960" v="835" actId="20577"/>
          <ac:spMkLst>
            <pc:docMk/>
            <pc:sldMk cId="1362113742" sldId="269"/>
            <ac:spMk id="11" creationId="{00000000-0000-0000-0000-000000000000}"/>
          </ac:spMkLst>
        </pc:spChg>
      </pc:sldChg>
      <pc:sldChg chg="addSp delSp modSp">
        <pc:chgData name="sinaa sarikhani" userId="f31809471e041d6d" providerId="Windows Live" clId="Web-{516FF62B-B086-A80F-0231-2A63BB081D2A}" dt="2025-07-20T11:18:06.692" v="870" actId="20577"/>
        <pc:sldMkLst>
          <pc:docMk/>
          <pc:sldMk cId="268810702" sldId="270"/>
        </pc:sldMkLst>
        <pc:spChg chg="mod">
          <ac:chgData name="sinaa sarikhani" userId="f31809471e041d6d" providerId="Windows Live" clId="Web-{516FF62B-B086-A80F-0231-2A63BB081D2A}" dt="2025-07-19T20:11:42.154" v="12" actId="14100"/>
          <ac:spMkLst>
            <pc:docMk/>
            <pc:sldMk cId="268810702" sldId="270"/>
            <ac:spMk id="4" creationId="{00000000-0000-0000-0000-000000000000}"/>
          </ac:spMkLst>
        </pc:spChg>
        <pc:spChg chg="add del">
          <ac:chgData name="sinaa sarikhani" userId="f31809471e041d6d" providerId="Windows Live" clId="Web-{516FF62B-B086-A80F-0231-2A63BB081D2A}" dt="2025-07-20T11:16:41.736" v="862"/>
          <ac:spMkLst>
            <pc:docMk/>
            <pc:sldMk cId="268810702" sldId="270"/>
            <ac:spMk id="5" creationId="{C8143C28-FA2D-A1E8-8F69-0FE3F9874B5C}"/>
          </ac:spMkLst>
        </pc:spChg>
        <pc:spChg chg="add mod">
          <ac:chgData name="sinaa sarikhani" userId="f31809471e041d6d" providerId="Windows Live" clId="Web-{516FF62B-B086-A80F-0231-2A63BB081D2A}" dt="2025-07-20T11:18:06.692" v="870" actId="20577"/>
          <ac:spMkLst>
            <pc:docMk/>
            <pc:sldMk cId="268810702" sldId="270"/>
            <ac:spMk id="6" creationId="{43093E87-9F4D-8074-6CDA-33C23D702CAB}"/>
          </ac:spMkLst>
        </pc:spChg>
        <pc:spChg chg="mod">
          <ac:chgData name="sinaa sarikhani" userId="f31809471e041d6d" providerId="Windows Live" clId="Web-{516FF62B-B086-A80F-0231-2A63BB081D2A}" dt="2025-07-20T09:29:57.950" v="337" actId="1076"/>
          <ac:spMkLst>
            <pc:docMk/>
            <pc:sldMk cId="268810702" sldId="270"/>
            <ac:spMk id="7" creationId="{6A31474C-6EBB-A41C-28C7-C3C1D875902F}"/>
          </ac:spMkLst>
        </pc:spChg>
        <pc:spChg chg="mod">
          <ac:chgData name="sinaa sarikhani" userId="f31809471e041d6d" providerId="Windows Live" clId="Web-{516FF62B-B086-A80F-0231-2A63BB081D2A}" dt="2025-07-20T09:02:17.638" v="43" actId="14100"/>
          <ac:spMkLst>
            <pc:docMk/>
            <pc:sldMk cId="268810702" sldId="270"/>
            <ac:spMk id="11" creationId="{00000000-0000-0000-0000-000000000000}"/>
          </ac:spMkLst>
        </pc:spChg>
      </pc:sldChg>
      <pc:sldChg chg="modSp">
        <pc:chgData name="sinaa sarikhani" userId="f31809471e041d6d" providerId="Windows Live" clId="Web-{516FF62B-B086-A80F-0231-2A63BB081D2A}" dt="2025-07-19T20:12:26.860" v="19" actId="14100"/>
        <pc:sldMkLst>
          <pc:docMk/>
          <pc:sldMk cId="2026487638" sldId="272"/>
        </pc:sldMkLst>
        <pc:spChg chg="mod">
          <ac:chgData name="sinaa sarikhani" userId="f31809471e041d6d" providerId="Windows Live" clId="Web-{516FF62B-B086-A80F-0231-2A63BB081D2A}" dt="2025-07-19T20:12:26.860" v="19" actId="14100"/>
          <ac:spMkLst>
            <pc:docMk/>
            <pc:sldMk cId="2026487638" sldId="272"/>
            <ac:spMk id="4" creationId="{00000000-0000-0000-0000-000000000000}"/>
          </ac:spMkLst>
        </pc:spChg>
        <pc:spChg chg="mod">
          <ac:chgData name="sinaa sarikhani" userId="f31809471e041d6d" providerId="Windows Live" clId="Web-{516FF62B-B086-A80F-0231-2A63BB081D2A}" dt="2025-07-19T20:12:10.328" v="16" actId="20577"/>
          <ac:spMkLst>
            <pc:docMk/>
            <pc:sldMk cId="2026487638" sldId="272"/>
            <ac:spMk id="7" creationId="{6A31474C-6EBB-A41C-28C7-C3C1D875902F}"/>
          </ac:spMkLst>
        </pc:spChg>
      </pc:sldChg>
      <pc:sldChg chg="del">
        <pc:chgData name="sinaa sarikhani" userId="f31809471e041d6d" providerId="Windows Live" clId="Web-{516FF62B-B086-A80F-0231-2A63BB081D2A}" dt="2025-07-20T09:21:01.587" v="257"/>
        <pc:sldMkLst>
          <pc:docMk/>
          <pc:sldMk cId="3149223822" sldId="275"/>
        </pc:sldMkLst>
      </pc:sldChg>
      <pc:sldChg chg="modSp">
        <pc:chgData name="sinaa sarikhani" userId="f31809471e041d6d" providerId="Windows Live" clId="Web-{516FF62B-B086-A80F-0231-2A63BB081D2A}" dt="2025-07-20T09:30:18.280" v="339" actId="14100"/>
        <pc:sldMkLst>
          <pc:docMk/>
          <pc:sldMk cId="3586567095" sldId="276"/>
        </pc:sldMkLst>
        <pc:spChg chg="mod">
          <ac:chgData name="sinaa sarikhani" userId="f31809471e041d6d" providerId="Windows Live" clId="Web-{516FF62B-B086-A80F-0231-2A63BB081D2A}" dt="2025-07-20T09:30:18.280" v="339" actId="14100"/>
          <ac:spMkLst>
            <pc:docMk/>
            <pc:sldMk cId="3586567095" sldId="276"/>
            <ac:spMk id="11" creationId="{00000000-0000-0000-0000-000000000000}"/>
          </ac:spMkLst>
        </pc:spChg>
      </pc:sldChg>
      <pc:sldChg chg="ord">
        <pc:chgData name="sinaa sarikhani" userId="f31809471e041d6d" providerId="Windows Live" clId="Web-{516FF62B-B086-A80F-0231-2A63BB081D2A}" dt="2025-07-20T09:09:35.338" v="107"/>
        <pc:sldMkLst>
          <pc:docMk/>
          <pc:sldMk cId="857119613" sldId="283"/>
        </pc:sldMkLst>
      </pc:sldChg>
      <pc:sldChg chg="modSp">
        <pc:chgData name="sinaa sarikhani" userId="f31809471e041d6d" providerId="Windows Live" clId="Web-{516FF62B-B086-A80F-0231-2A63BB081D2A}" dt="2025-07-20T10:07:47.819" v="860" actId="20577"/>
        <pc:sldMkLst>
          <pc:docMk/>
          <pc:sldMk cId="1956961262" sldId="284"/>
        </pc:sldMkLst>
        <pc:spChg chg="mod">
          <ac:chgData name="sinaa sarikhani" userId="f31809471e041d6d" providerId="Windows Live" clId="Web-{516FF62B-B086-A80F-0231-2A63BB081D2A}" dt="2025-07-19T20:09:57.758" v="3" actId="14100"/>
          <ac:spMkLst>
            <pc:docMk/>
            <pc:sldMk cId="1956961262" sldId="284"/>
            <ac:spMk id="4" creationId="{4010E680-E983-3D74-EEA5-1046CD7F548F}"/>
          </ac:spMkLst>
        </pc:spChg>
        <pc:spChg chg="mod">
          <ac:chgData name="sinaa sarikhani" userId="f31809471e041d6d" providerId="Windows Live" clId="Web-{516FF62B-B086-A80F-0231-2A63BB081D2A}" dt="2025-07-20T10:07:47.819" v="860" actId="20577"/>
          <ac:spMkLst>
            <pc:docMk/>
            <pc:sldMk cId="1956961262" sldId="284"/>
            <ac:spMk id="11" creationId="{B8BAFD13-8102-6D12-75FA-E620E36C6330}"/>
          </ac:spMkLst>
        </pc:spChg>
      </pc:sldChg>
      <pc:sldChg chg="modSp">
        <pc:chgData name="sinaa sarikhani" userId="f31809471e041d6d" providerId="Windows Live" clId="Web-{516FF62B-B086-A80F-0231-2A63BB081D2A}" dt="2025-07-20T09:17:46.527" v="240" actId="20577"/>
        <pc:sldMkLst>
          <pc:docMk/>
          <pc:sldMk cId="1329784781" sldId="285"/>
        </pc:sldMkLst>
        <pc:spChg chg="mod">
          <ac:chgData name="sinaa sarikhani" userId="f31809471e041d6d" providerId="Windows Live" clId="Web-{516FF62B-B086-A80F-0231-2A63BB081D2A}" dt="2025-07-19T20:16:03.903" v="28" actId="14100"/>
          <ac:spMkLst>
            <pc:docMk/>
            <pc:sldMk cId="1329784781" sldId="285"/>
            <ac:spMk id="4" creationId="{C235102C-B04A-C3A3-C5BD-2885064EB0D3}"/>
          </ac:spMkLst>
        </pc:spChg>
        <pc:spChg chg="mod">
          <ac:chgData name="sinaa sarikhani" userId="f31809471e041d6d" providerId="Windows Live" clId="Web-{516FF62B-B086-A80F-0231-2A63BB081D2A}" dt="2025-07-20T09:02:35.139" v="44" actId="1076"/>
          <ac:spMkLst>
            <pc:docMk/>
            <pc:sldMk cId="1329784781" sldId="285"/>
            <ac:spMk id="7" creationId="{C47B9FC9-6BB0-EBF6-598A-E283A4EDC3D7}"/>
          </ac:spMkLst>
        </pc:spChg>
        <pc:spChg chg="mod">
          <ac:chgData name="sinaa sarikhani" userId="f31809471e041d6d" providerId="Windows Live" clId="Web-{516FF62B-B086-A80F-0231-2A63BB081D2A}" dt="2025-07-20T09:17:46.527" v="240" actId="20577"/>
          <ac:spMkLst>
            <pc:docMk/>
            <pc:sldMk cId="1329784781" sldId="285"/>
            <ac:spMk id="11" creationId="{2AD4E4DD-9694-13C8-9F3B-9EA535402285}"/>
          </ac:spMkLst>
        </pc:spChg>
      </pc:sldChg>
      <pc:sldChg chg="modSp">
        <pc:chgData name="sinaa sarikhani" userId="f31809471e041d6d" providerId="Windows Live" clId="Web-{516FF62B-B086-A80F-0231-2A63BB081D2A}" dt="2025-07-20T09:31:32.831" v="344" actId="1076"/>
        <pc:sldMkLst>
          <pc:docMk/>
          <pc:sldMk cId="4288243977" sldId="290"/>
        </pc:sldMkLst>
        <pc:spChg chg="mod">
          <ac:chgData name="sinaa sarikhani" userId="f31809471e041d6d" providerId="Windows Live" clId="Web-{516FF62B-B086-A80F-0231-2A63BB081D2A}" dt="2025-07-20T09:31:32.831" v="344" actId="1076"/>
          <ac:spMkLst>
            <pc:docMk/>
            <pc:sldMk cId="4288243977" sldId="290"/>
            <ac:spMk id="7" creationId="{9C518FF5-A04B-2016-BD94-9F9B19FD47CD}"/>
          </ac:spMkLst>
        </pc:spChg>
        <pc:picChg chg="mod">
          <ac:chgData name="sinaa sarikhani" userId="f31809471e041d6d" providerId="Windows Live" clId="Web-{516FF62B-B086-A80F-0231-2A63BB081D2A}" dt="2025-07-20T09:31:15.565" v="341" actId="1076"/>
          <ac:picMkLst>
            <pc:docMk/>
            <pc:sldMk cId="4288243977" sldId="290"/>
            <ac:picMk id="6" creationId="{43147631-856E-F90B-D0F0-B6A13719DC12}"/>
          </ac:picMkLst>
        </pc:picChg>
      </pc:sldChg>
      <pc:sldChg chg="modSp ord">
        <pc:chgData name="sinaa sarikhani" userId="f31809471e041d6d" providerId="Windows Live" clId="Web-{516FF62B-B086-A80F-0231-2A63BB081D2A}" dt="2025-07-20T09:34:24.983" v="346" actId="14100"/>
        <pc:sldMkLst>
          <pc:docMk/>
          <pc:sldMk cId="247543513" sldId="291"/>
        </pc:sldMkLst>
        <pc:picChg chg="mod">
          <ac:chgData name="sinaa sarikhani" userId="f31809471e041d6d" providerId="Windows Live" clId="Web-{516FF62B-B086-A80F-0231-2A63BB081D2A}" dt="2025-07-20T09:34:24.983" v="346" actId="14100"/>
          <ac:picMkLst>
            <pc:docMk/>
            <pc:sldMk cId="247543513" sldId="291"/>
            <ac:picMk id="15" creationId="{A42F08E0-13A8-185E-D4B9-F50105E62DE4}"/>
          </ac:picMkLst>
        </pc:picChg>
      </pc:sldChg>
      <pc:sldChg chg="modSp ord">
        <pc:chgData name="sinaa sarikhani" userId="f31809471e041d6d" providerId="Windows Live" clId="Web-{516FF62B-B086-A80F-0231-2A63BB081D2A}" dt="2025-07-20T09:22:24.702" v="274" actId="1076"/>
        <pc:sldMkLst>
          <pc:docMk/>
          <pc:sldMk cId="4119426688" sldId="292"/>
        </pc:sldMkLst>
        <pc:spChg chg="mod">
          <ac:chgData name="sinaa sarikhani" userId="f31809471e041d6d" providerId="Windows Live" clId="Web-{516FF62B-B086-A80F-0231-2A63BB081D2A}" dt="2025-07-20T09:22:24.702" v="274" actId="1076"/>
          <ac:spMkLst>
            <pc:docMk/>
            <pc:sldMk cId="4119426688" sldId="292"/>
            <ac:spMk id="7" creationId="{F2836E7F-F3D5-A285-618D-E3FA0F2B8539}"/>
          </ac:spMkLst>
        </pc:spChg>
        <pc:picChg chg="mod modCrop">
          <ac:chgData name="sinaa sarikhani" userId="f31809471e041d6d" providerId="Windows Live" clId="Web-{516FF62B-B086-A80F-0231-2A63BB081D2A}" dt="2025-07-20T09:22:03.356" v="270" actId="14100"/>
          <ac:picMkLst>
            <pc:docMk/>
            <pc:sldMk cId="4119426688" sldId="292"/>
            <ac:picMk id="5" creationId="{0C282DDB-D67F-D9BD-34DF-00D7DAD0C7F2}"/>
          </ac:picMkLst>
        </pc:picChg>
        <pc:picChg chg="mod modCrop">
          <ac:chgData name="sinaa sarikhani" userId="f31809471e041d6d" providerId="Windows Live" clId="Web-{516FF62B-B086-A80F-0231-2A63BB081D2A}" dt="2025-07-20T09:22:16.701" v="273" actId="1076"/>
          <ac:picMkLst>
            <pc:docMk/>
            <pc:sldMk cId="4119426688" sldId="292"/>
            <ac:picMk id="6" creationId="{180A7BC7-247D-3CB6-6B36-48AB6B199431}"/>
          </ac:picMkLst>
        </pc:picChg>
        <pc:picChg chg="mod">
          <ac:chgData name="sinaa sarikhani" userId="f31809471e041d6d" providerId="Windows Live" clId="Web-{516FF62B-B086-A80F-0231-2A63BB081D2A}" dt="2025-07-20T09:22:08.700" v="272" actId="1076"/>
          <ac:picMkLst>
            <pc:docMk/>
            <pc:sldMk cId="4119426688" sldId="292"/>
            <ac:picMk id="8" creationId="{8267E841-77A6-4F7C-2778-5C6292373E1D}"/>
          </ac:picMkLst>
        </pc:picChg>
      </pc:sldChg>
      <pc:sldChg chg="modSp del ord">
        <pc:chgData name="sinaa sarikhani" userId="f31809471e041d6d" providerId="Windows Live" clId="Web-{516FF62B-B086-A80F-0231-2A63BB081D2A}" dt="2025-07-20T09:36:41.711" v="352"/>
        <pc:sldMkLst>
          <pc:docMk/>
          <pc:sldMk cId="3590330854" sldId="293"/>
        </pc:sldMkLst>
        <pc:spChg chg="mod">
          <ac:chgData name="sinaa sarikhani" userId="f31809471e041d6d" providerId="Windows Live" clId="Web-{516FF62B-B086-A80F-0231-2A63BB081D2A}" dt="2025-07-20T09:25:36.636" v="301" actId="1076"/>
          <ac:spMkLst>
            <pc:docMk/>
            <pc:sldMk cId="3590330854" sldId="293"/>
            <ac:spMk id="7" creationId="{A6EF7D1C-A26D-5F04-E13A-BC2EFCA510EF}"/>
          </ac:spMkLst>
        </pc:spChg>
        <pc:picChg chg="mod">
          <ac:chgData name="sinaa sarikhani" userId="f31809471e041d6d" providerId="Windows Live" clId="Web-{516FF62B-B086-A80F-0231-2A63BB081D2A}" dt="2025-07-20T09:25:24.588" v="299" actId="14100"/>
          <ac:picMkLst>
            <pc:docMk/>
            <pc:sldMk cId="3590330854" sldId="293"/>
            <ac:picMk id="9" creationId="{F0F454EE-FF3D-3C04-61DE-DF84A1FD266A}"/>
          </ac:picMkLst>
        </pc:picChg>
        <pc:picChg chg="mod">
          <ac:chgData name="sinaa sarikhani" userId="f31809471e041d6d" providerId="Windows Live" clId="Web-{516FF62B-B086-A80F-0231-2A63BB081D2A}" dt="2025-07-20T09:25:29.620" v="300" actId="14100"/>
          <ac:picMkLst>
            <pc:docMk/>
            <pc:sldMk cId="3590330854" sldId="293"/>
            <ac:picMk id="10" creationId="{35A01876-B15A-2A8B-D9B6-A3C787610CC7}"/>
          </ac:picMkLst>
        </pc:picChg>
      </pc:sldChg>
      <pc:sldChg chg="modSp ord">
        <pc:chgData name="sinaa sarikhani" userId="f31809471e041d6d" providerId="Windows Live" clId="Web-{516FF62B-B086-A80F-0231-2A63BB081D2A}" dt="2025-07-20T09:34:59.064" v="351" actId="1076"/>
        <pc:sldMkLst>
          <pc:docMk/>
          <pc:sldMk cId="1143790879" sldId="294"/>
        </pc:sldMkLst>
        <pc:spChg chg="mod">
          <ac:chgData name="sinaa sarikhani" userId="f31809471e041d6d" providerId="Windows Live" clId="Web-{516FF62B-B086-A80F-0231-2A63BB081D2A}" dt="2025-07-20T09:34:51.220" v="349" actId="1076"/>
          <ac:spMkLst>
            <pc:docMk/>
            <pc:sldMk cId="1143790879" sldId="294"/>
            <ac:spMk id="7" creationId="{FB81C490-4479-1C73-8A71-8197A456BF12}"/>
          </ac:spMkLst>
        </pc:spChg>
        <pc:picChg chg="mod">
          <ac:chgData name="sinaa sarikhani" userId="f31809471e041d6d" providerId="Windows Live" clId="Web-{516FF62B-B086-A80F-0231-2A63BB081D2A}" dt="2025-07-20T09:34:37.422" v="347" actId="1076"/>
          <ac:picMkLst>
            <pc:docMk/>
            <pc:sldMk cId="1143790879" sldId="294"/>
            <ac:picMk id="5" creationId="{DA6857E3-9436-8785-6226-B5B25E17BC04}"/>
          </ac:picMkLst>
        </pc:picChg>
        <pc:picChg chg="mod">
          <ac:chgData name="sinaa sarikhani" userId="f31809471e041d6d" providerId="Windows Live" clId="Web-{516FF62B-B086-A80F-0231-2A63BB081D2A}" dt="2025-07-20T09:34:46" v="348" actId="14100"/>
          <ac:picMkLst>
            <pc:docMk/>
            <pc:sldMk cId="1143790879" sldId="294"/>
            <ac:picMk id="8" creationId="{5C021F3F-149D-44FD-6838-E3A4C4D425B9}"/>
          </ac:picMkLst>
        </pc:picChg>
        <pc:picChg chg="mod">
          <ac:chgData name="sinaa sarikhani" userId="f31809471e041d6d" providerId="Windows Live" clId="Web-{516FF62B-B086-A80F-0231-2A63BB081D2A}" dt="2025-07-20T09:34:59.064" v="351" actId="1076"/>
          <ac:picMkLst>
            <pc:docMk/>
            <pc:sldMk cId="1143790879" sldId="294"/>
            <ac:picMk id="11" creationId="{86389343-2778-48A4-B334-DF7F9F46F549}"/>
          </ac:picMkLst>
        </pc:picChg>
      </pc:sldChg>
      <pc:sldChg chg="addSp delSp modSp add replId">
        <pc:chgData name="sinaa sarikhani" userId="f31809471e041d6d" providerId="Windows Live" clId="Web-{516FF62B-B086-A80F-0231-2A63BB081D2A}" dt="2025-07-20T09:07:55.207" v="89" actId="1076"/>
        <pc:sldMkLst>
          <pc:docMk/>
          <pc:sldMk cId="3305289882" sldId="295"/>
        </pc:sldMkLst>
        <pc:spChg chg="add del mod">
          <ac:chgData name="sinaa sarikhani" userId="f31809471e041d6d" providerId="Windows Live" clId="Web-{516FF62B-B086-A80F-0231-2A63BB081D2A}" dt="2025-07-20T09:07:55.207" v="89" actId="1076"/>
          <ac:spMkLst>
            <pc:docMk/>
            <pc:sldMk cId="3305289882" sldId="295"/>
            <ac:spMk id="7" creationId="{645B2745-7D2B-2CFE-B837-34626F59700D}"/>
          </ac:spMkLst>
        </pc:spChg>
        <pc:picChg chg="add mod">
          <ac:chgData name="sinaa sarikhani" userId="f31809471e041d6d" providerId="Windows Live" clId="Web-{516FF62B-B086-A80F-0231-2A63BB081D2A}" dt="2025-07-20T09:07:49.722" v="88" actId="1076"/>
          <ac:picMkLst>
            <pc:docMk/>
            <pc:sldMk cId="3305289882" sldId="295"/>
            <ac:picMk id="5" creationId="{F8F38C1C-22F3-FF1C-D178-3A922C064C82}"/>
          </ac:picMkLst>
        </pc:picChg>
        <pc:picChg chg="del">
          <ac:chgData name="sinaa sarikhani" userId="f31809471e041d6d" providerId="Windows Live" clId="Web-{516FF62B-B086-A80F-0231-2A63BB081D2A}" dt="2025-07-20T09:06:18.794" v="51"/>
          <ac:picMkLst>
            <pc:docMk/>
            <pc:sldMk cId="3305289882" sldId="295"/>
            <ac:picMk id="6" creationId="{E8EE4930-89A5-F069-AA7A-9032EFEFE248}"/>
          </ac:picMkLst>
        </pc:picChg>
      </pc:sldChg>
      <pc:sldChg chg="addSp delSp modSp add ord replId">
        <pc:chgData name="sinaa sarikhani" userId="f31809471e041d6d" providerId="Windows Live" clId="Web-{516FF62B-B086-A80F-0231-2A63BB081D2A}" dt="2025-07-20T09:59:16.691" v="833" actId="1076"/>
        <pc:sldMkLst>
          <pc:docMk/>
          <pc:sldMk cId="4237492382" sldId="297"/>
        </pc:sldMkLst>
        <pc:spChg chg="mod">
          <ac:chgData name="sinaa sarikhani" userId="f31809471e041d6d" providerId="Windows Live" clId="Web-{516FF62B-B086-A80F-0231-2A63BB081D2A}" dt="2025-07-20T09:59:16.691" v="833" actId="1076"/>
          <ac:spMkLst>
            <pc:docMk/>
            <pc:sldMk cId="4237492382" sldId="297"/>
            <ac:spMk id="7" creationId="{7927BA89-69C2-6BC6-E4C1-B0F572FFD493}"/>
          </ac:spMkLst>
        </pc:spChg>
        <pc:spChg chg="add mod">
          <ac:chgData name="sinaa sarikhani" userId="f31809471e041d6d" providerId="Windows Live" clId="Web-{516FF62B-B086-A80F-0231-2A63BB081D2A}" dt="2025-07-20T09:59:08.409" v="832" actId="20577"/>
          <ac:spMkLst>
            <pc:docMk/>
            <pc:sldMk cId="4237492382" sldId="297"/>
            <ac:spMk id="8" creationId="{B6DB1972-5468-3524-1841-8C504164869B}"/>
          </ac:spMkLst>
        </pc:spChg>
        <pc:picChg chg="del">
          <ac:chgData name="sinaa sarikhani" userId="f31809471e041d6d" providerId="Windows Live" clId="Web-{516FF62B-B086-A80F-0231-2A63BB081D2A}" dt="2025-07-20T09:47:11.534" v="376"/>
          <ac:picMkLst>
            <pc:docMk/>
            <pc:sldMk cId="4237492382" sldId="297"/>
            <ac:picMk id="5" creationId="{42C32135-1703-EDBC-4368-C950EEF94CF2}"/>
          </ac:picMkLst>
        </pc:picChg>
      </pc:sldChg>
    </pc:docChg>
  </pc:docChgLst>
  <pc:docChgLst>
    <pc:chgData name="Guest User" providerId="Windows Live" clId="Web-{B92A9899-07A9-88DA-A53B-87C7E72A490F}"/>
    <pc:docChg chg="addSld modSld sldOrd">
      <pc:chgData name="Guest User" userId="" providerId="Windows Live" clId="Web-{B92A9899-07A9-88DA-A53B-87C7E72A490F}" dt="2025-07-19T20:42:41.349" v="183" actId="20577"/>
      <pc:docMkLst>
        <pc:docMk/>
      </pc:docMkLst>
      <pc:sldChg chg="modSp">
        <pc:chgData name="Guest User" userId="" providerId="Windows Live" clId="Web-{B92A9899-07A9-88DA-A53B-87C7E72A490F}" dt="2025-07-19T20:42:41.349" v="183" actId="20577"/>
        <pc:sldMkLst>
          <pc:docMk/>
          <pc:sldMk cId="1956961262" sldId="284"/>
        </pc:sldMkLst>
        <pc:spChg chg="mod">
          <ac:chgData name="Guest User" userId="" providerId="Windows Live" clId="Web-{B92A9899-07A9-88DA-A53B-87C7E72A490F}" dt="2025-07-19T20:42:41.349" v="183" actId="20577"/>
          <ac:spMkLst>
            <pc:docMk/>
            <pc:sldMk cId="1956961262" sldId="284"/>
            <ac:spMk id="4" creationId="{4010E680-E983-3D74-EEA5-1046CD7F548F}"/>
          </ac:spMkLst>
        </pc:spChg>
      </pc:sldChg>
      <pc:sldChg chg="addSp delSp modSp add ord replId">
        <pc:chgData name="Guest User" userId="" providerId="Windows Live" clId="Web-{B92A9899-07A9-88DA-A53B-87C7E72A490F}" dt="2025-07-19T19:42:24.073" v="89" actId="1076"/>
        <pc:sldMkLst>
          <pc:docMk/>
          <pc:sldMk cId="247543513" sldId="291"/>
        </pc:sldMkLst>
        <pc:spChg chg="add del mod">
          <ac:chgData name="Guest User" userId="" providerId="Windows Live" clId="Web-{B92A9899-07A9-88DA-A53B-87C7E72A490F}" dt="2025-07-19T19:27:37.334" v="64" actId="20577"/>
          <ac:spMkLst>
            <pc:docMk/>
            <pc:sldMk cId="247543513" sldId="291"/>
            <ac:spMk id="7" creationId="{76E78645-7D76-5575-3DDB-FC4A8AC0BF18}"/>
          </ac:spMkLst>
        </pc:spChg>
        <pc:picChg chg="del mod">
          <ac:chgData name="Guest User" userId="" providerId="Windows Live" clId="Web-{B92A9899-07A9-88DA-A53B-87C7E72A490F}" dt="2025-07-19T19:27:41.193" v="65"/>
          <ac:picMkLst>
            <pc:docMk/>
            <pc:sldMk cId="247543513" sldId="291"/>
            <ac:picMk id="5" creationId="{F0143FC7-74ED-F9D8-64BE-A7C66E4F428A}"/>
          </ac:picMkLst>
        </pc:picChg>
        <pc:picChg chg="add del">
          <ac:chgData name="Guest User" userId="" providerId="Windows Live" clId="Web-{B92A9899-07A9-88DA-A53B-87C7E72A490F}" dt="2025-07-19T19:25:23.188" v="4"/>
          <ac:picMkLst>
            <pc:docMk/>
            <pc:sldMk cId="247543513" sldId="291"/>
            <ac:picMk id="8" creationId="{3D03C830-4634-054F-E1E3-CC2E9940B688}"/>
          </ac:picMkLst>
        </pc:picChg>
        <pc:picChg chg="add del">
          <ac:chgData name="Guest User" userId="" providerId="Windows Live" clId="Web-{B92A9899-07A9-88DA-A53B-87C7E72A490F}" dt="2025-07-19T19:25:57.002" v="10"/>
          <ac:picMkLst>
            <pc:docMk/>
            <pc:sldMk cId="247543513" sldId="291"/>
            <ac:picMk id="10" creationId="{7AEAFD1B-C5A5-CCBE-7F3E-18423517671A}"/>
          </ac:picMkLst>
        </pc:picChg>
        <pc:picChg chg="add del">
          <ac:chgData name="Guest User" userId="" providerId="Windows Live" clId="Web-{B92A9899-07A9-88DA-A53B-87C7E72A490F}" dt="2025-07-19T19:26:18.518" v="13"/>
          <ac:picMkLst>
            <pc:docMk/>
            <pc:sldMk cId="247543513" sldId="291"/>
            <ac:picMk id="12" creationId="{5131649F-40A0-DD77-6B50-5235FB95B7E4}"/>
          </ac:picMkLst>
        </pc:picChg>
        <pc:picChg chg="add del mod">
          <ac:chgData name="Guest User" userId="" providerId="Windows Live" clId="Web-{B92A9899-07A9-88DA-A53B-87C7E72A490F}" dt="2025-07-19T19:38:51.627" v="72"/>
          <ac:picMkLst>
            <pc:docMk/>
            <pc:sldMk cId="247543513" sldId="291"/>
            <ac:picMk id="13" creationId="{86CBC84F-B128-3F2C-817E-B35739A5680F}"/>
          </ac:picMkLst>
        </pc:picChg>
        <pc:picChg chg="add del mod">
          <ac:chgData name="Guest User" userId="" providerId="Windows Live" clId="Web-{B92A9899-07A9-88DA-A53B-87C7E72A490F}" dt="2025-07-19T19:39:13.534" v="77"/>
          <ac:picMkLst>
            <pc:docMk/>
            <pc:sldMk cId="247543513" sldId="291"/>
            <ac:picMk id="14" creationId="{1ECD0480-3A4C-9BAA-F712-A64B27BDE7D0}"/>
          </ac:picMkLst>
        </pc:picChg>
        <pc:picChg chg="add mod">
          <ac:chgData name="Guest User" userId="" providerId="Windows Live" clId="Web-{B92A9899-07A9-88DA-A53B-87C7E72A490F}" dt="2025-07-19T19:42:24.073" v="89" actId="1076"/>
          <ac:picMkLst>
            <pc:docMk/>
            <pc:sldMk cId="247543513" sldId="291"/>
            <ac:picMk id="15" creationId="{A42F08E0-13A8-185E-D4B9-F50105E62DE4}"/>
          </ac:picMkLst>
        </pc:picChg>
        <pc:picChg chg="add del mod">
          <ac:chgData name="Guest User" userId="" providerId="Windows Live" clId="Web-{B92A9899-07A9-88DA-A53B-87C7E72A490F}" dt="2025-07-19T19:41:23.195" v="85"/>
          <ac:picMkLst>
            <pc:docMk/>
            <pc:sldMk cId="247543513" sldId="291"/>
            <ac:picMk id="16" creationId="{FAAB6F63-A199-737B-BC68-8E09BC7BBC0E}"/>
          </ac:picMkLst>
        </pc:picChg>
      </pc:sldChg>
      <pc:sldChg chg="addSp delSp modSp add replId">
        <pc:chgData name="Guest User" userId="" providerId="Windows Live" clId="Web-{B92A9899-07A9-88DA-A53B-87C7E72A490F}" dt="2025-07-19T19:54:50.663" v="181" actId="20577"/>
        <pc:sldMkLst>
          <pc:docMk/>
          <pc:sldMk cId="4119426688" sldId="292"/>
        </pc:sldMkLst>
        <pc:spChg chg="mod">
          <ac:chgData name="Guest User" userId="" providerId="Windows Live" clId="Web-{B92A9899-07A9-88DA-A53B-87C7E72A490F}" dt="2025-07-19T19:54:50.663" v="181" actId="20577"/>
          <ac:spMkLst>
            <pc:docMk/>
            <pc:sldMk cId="4119426688" sldId="292"/>
            <ac:spMk id="7" creationId="{F2836E7F-F3D5-A285-618D-E3FA0F2B8539}"/>
          </ac:spMkLst>
        </pc:spChg>
        <pc:picChg chg="add mod">
          <ac:chgData name="Guest User" userId="" providerId="Windows Live" clId="Web-{B92A9899-07A9-88DA-A53B-87C7E72A490F}" dt="2025-07-19T19:45:49.393" v="136" actId="1076"/>
          <ac:picMkLst>
            <pc:docMk/>
            <pc:sldMk cId="4119426688" sldId="292"/>
            <ac:picMk id="5" creationId="{0C282DDB-D67F-D9BD-34DF-00D7DAD0C7F2}"/>
          </ac:picMkLst>
        </pc:picChg>
        <pc:picChg chg="add mod">
          <ac:chgData name="Guest User" userId="" providerId="Windows Live" clId="Web-{B92A9899-07A9-88DA-A53B-87C7E72A490F}" dt="2025-07-19T19:45:50.565" v="137" actId="1076"/>
          <ac:picMkLst>
            <pc:docMk/>
            <pc:sldMk cId="4119426688" sldId="292"/>
            <ac:picMk id="6" creationId="{180A7BC7-247D-3CB6-6B36-48AB6B199431}"/>
          </ac:picMkLst>
        </pc:picChg>
        <pc:picChg chg="add mod">
          <ac:chgData name="Guest User" userId="" providerId="Windows Live" clId="Web-{B92A9899-07A9-88DA-A53B-87C7E72A490F}" dt="2025-07-19T19:45:54.112" v="138" actId="1076"/>
          <ac:picMkLst>
            <pc:docMk/>
            <pc:sldMk cId="4119426688" sldId="292"/>
            <ac:picMk id="8" creationId="{8267E841-77A6-4F7C-2778-5C6292373E1D}"/>
          </ac:picMkLst>
        </pc:picChg>
        <pc:picChg chg="del">
          <ac:chgData name="Guest User" userId="" providerId="Windows Live" clId="Web-{B92A9899-07A9-88DA-A53B-87C7E72A490F}" dt="2025-07-19T19:43:02.527" v="91"/>
          <ac:picMkLst>
            <pc:docMk/>
            <pc:sldMk cId="4119426688" sldId="292"/>
            <ac:picMk id="15" creationId="{CCFA4439-F94B-735E-6231-6B3720393AB2}"/>
          </ac:picMkLst>
        </pc:picChg>
      </pc:sldChg>
      <pc:sldChg chg="addSp delSp modSp add replId">
        <pc:chgData name="Guest User" userId="" providerId="Windows Live" clId="Web-{B92A9899-07A9-88DA-A53B-87C7E72A490F}" dt="2025-07-19T19:54:46.366" v="180" actId="20577"/>
        <pc:sldMkLst>
          <pc:docMk/>
          <pc:sldMk cId="3590330854" sldId="293"/>
        </pc:sldMkLst>
        <pc:spChg chg="mod">
          <ac:chgData name="Guest User" userId="" providerId="Windows Live" clId="Web-{B92A9899-07A9-88DA-A53B-87C7E72A490F}" dt="2025-07-19T19:54:46.366" v="180" actId="20577"/>
          <ac:spMkLst>
            <pc:docMk/>
            <pc:sldMk cId="3590330854" sldId="293"/>
            <ac:spMk id="7" creationId="{A6EF7D1C-A26D-5F04-E13A-BC2EFCA510EF}"/>
          </ac:spMkLst>
        </pc:spChg>
        <pc:picChg chg="del">
          <ac:chgData name="Guest User" userId="" providerId="Windows Live" clId="Web-{B92A9899-07A9-88DA-A53B-87C7E72A490F}" dt="2025-07-19T19:46:02.206" v="142"/>
          <ac:picMkLst>
            <pc:docMk/>
            <pc:sldMk cId="3590330854" sldId="293"/>
            <ac:picMk id="5" creationId="{12B1D9FF-2842-21DF-7A6A-2B5181828E5F}"/>
          </ac:picMkLst>
        </pc:picChg>
        <pc:picChg chg="del">
          <ac:chgData name="Guest User" userId="" providerId="Windows Live" clId="Web-{B92A9899-07A9-88DA-A53B-87C7E72A490F}" dt="2025-07-19T19:46:01.425" v="141"/>
          <ac:picMkLst>
            <pc:docMk/>
            <pc:sldMk cId="3590330854" sldId="293"/>
            <ac:picMk id="6" creationId="{8E73228F-62A5-2082-58EF-77F15CDBEF90}"/>
          </ac:picMkLst>
        </pc:picChg>
        <pc:picChg chg="del">
          <ac:chgData name="Guest User" userId="" providerId="Windows Live" clId="Web-{B92A9899-07A9-88DA-A53B-87C7E72A490F}" dt="2025-07-19T19:46:00.691" v="140"/>
          <ac:picMkLst>
            <pc:docMk/>
            <pc:sldMk cId="3590330854" sldId="293"/>
            <ac:picMk id="8" creationId="{E0AC2EBF-CD21-B392-D9A0-36C774C23C03}"/>
          </ac:picMkLst>
        </pc:picChg>
        <pc:picChg chg="add mod">
          <ac:chgData name="Guest User" userId="" providerId="Windows Live" clId="Web-{B92A9899-07A9-88DA-A53B-87C7E72A490F}" dt="2025-07-19T19:46:33.473" v="146" actId="14100"/>
          <ac:picMkLst>
            <pc:docMk/>
            <pc:sldMk cId="3590330854" sldId="293"/>
            <ac:picMk id="9" creationId="{F0F454EE-FF3D-3C04-61DE-DF84A1FD266A}"/>
          </ac:picMkLst>
        </pc:picChg>
        <pc:picChg chg="add mod">
          <ac:chgData name="Guest User" userId="" providerId="Windows Live" clId="Web-{B92A9899-07A9-88DA-A53B-87C7E72A490F}" dt="2025-07-19T19:47:14.271" v="150" actId="14100"/>
          <ac:picMkLst>
            <pc:docMk/>
            <pc:sldMk cId="3590330854" sldId="293"/>
            <ac:picMk id="10" creationId="{35A01876-B15A-2A8B-D9B6-A3C787610CC7}"/>
          </ac:picMkLst>
        </pc:picChg>
      </pc:sldChg>
      <pc:sldChg chg="addSp delSp modSp add replId">
        <pc:chgData name="Guest User" userId="" providerId="Windows Live" clId="Web-{B92A9899-07A9-88DA-A53B-87C7E72A490F}" dt="2025-07-19T19:54:38.288" v="179" actId="20577"/>
        <pc:sldMkLst>
          <pc:docMk/>
          <pc:sldMk cId="1143790879" sldId="294"/>
        </pc:sldMkLst>
        <pc:spChg chg="mod">
          <ac:chgData name="Guest User" userId="" providerId="Windows Live" clId="Web-{B92A9899-07A9-88DA-A53B-87C7E72A490F}" dt="2025-07-19T19:54:38.288" v="179" actId="20577"/>
          <ac:spMkLst>
            <pc:docMk/>
            <pc:sldMk cId="1143790879" sldId="294"/>
            <ac:spMk id="7" creationId="{FB81C490-4479-1C73-8A71-8197A456BF12}"/>
          </ac:spMkLst>
        </pc:spChg>
        <pc:picChg chg="add mod">
          <ac:chgData name="Guest User" userId="" providerId="Windows Live" clId="Web-{B92A9899-07A9-88DA-A53B-87C7E72A490F}" dt="2025-07-19T19:49:08.729" v="156" actId="14100"/>
          <ac:picMkLst>
            <pc:docMk/>
            <pc:sldMk cId="1143790879" sldId="294"/>
            <ac:picMk id="5" creationId="{DA6857E3-9436-8785-6226-B5B25E17BC04}"/>
          </ac:picMkLst>
        </pc:picChg>
        <pc:picChg chg="add del mod">
          <ac:chgData name="Guest User" userId="" providerId="Windows Live" clId="Web-{B92A9899-07A9-88DA-A53B-87C7E72A490F}" dt="2025-07-19T19:51:21.093" v="161"/>
          <ac:picMkLst>
            <pc:docMk/>
            <pc:sldMk cId="1143790879" sldId="294"/>
            <ac:picMk id="6" creationId="{D0208EC9-96B2-BBB2-CB4B-D6DC61F96443}"/>
          </ac:picMkLst>
        </pc:picChg>
        <pc:picChg chg="add mod">
          <ac:chgData name="Guest User" userId="" providerId="Windows Live" clId="Web-{B92A9899-07A9-88DA-A53B-87C7E72A490F}" dt="2025-07-19T19:51:34.890" v="164" actId="1076"/>
          <ac:picMkLst>
            <pc:docMk/>
            <pc:sldMk cId="1143790879" sldId="294"/>
            <ac:picMk id="8" creationId="{5C021F3F-149D-44FD-6838-E3A4C4D425B9}"/>
          </ac:picMkLst>
        </pc:picChg>
        <pc:picChg chg="del">
          <ac:chgData name="Guest User" userId="" providerId="Windows Live" clId="Web-{B92A9899-07A9-88DA-A53B-87C7E72A490F}" dt="2025-07-19T19:48:59.681" v="152"/>
          <ac:picMkLst>
            <pc:docMk/>
            <pc:sldMk cId="1143790879" sldId="294"/>
            <ac:picMk id="9" creationId="{38052BE3-ACB4-8A81-D15B-0E2C119E4C34}"/>
          </ac:picMkLst>
        </pc:picChg>
        <pc:picChg chg="del">
          <ac:chgData name="Guest User" userId="" providerId="Windows Live" clId="Web-{B92A9899-07A9-88DA-A53B-87C7E72A490F}" dt="2025-07-19T19:49:00.478" v="153"/>
          <ac:picMkLst>
            <pc:docMk/>
            <pc:sldMk cId="1143790879" sldId="294"/>
            <ac:picMk id="10" creationId="{9254E9D6-2436-693D-D273-6A6E24859D77}"/>
          </ac:picMkLst>
        </pc:picChg>
        <pc:picChg chg="add mod">
          <ac:chgData name="Guest User" userId="" providerId="Windows Live" clId="Web-{B92A9899-07A9-88DA-A53B-87C7E72A490F}" dt="2025-07-19T19:52:43.440" v="169" actId="14100"/>
          <ac:picMkLst>
            <pc:docMk/>
            <pc:sldMk cId="1143790879" sldId="294"/>
            <ac:picMk id="11" creationId="{86389343-2778-48A4-B334-DF7F9F46F549}"/>
          </ac:picMkLst>
        </pc:picChg>
      </pc:sldChg>
    </pc:docChg>
  </pc:docChgLst>
  <pc:docChgLst>
    <pc:chgData name="Guest User" providerId="Windows Live" clId="Web-{3317D85B-D7FA-31D8-9BF1-247B162163F8}"/>
    <pc:docChg chg="addSld delSld modSld">
      <pc:chgData name="Guest User" userId="" providerId="Windows Live" clId="Web-{3317D85B-D7FA-31D8-9BF1-247B162163F8}" dt="2025-07-18T18:33:37.851" v="8"/>
      <pc:docMkLst>
        <pc:docMk/>
      </pc:docMkLst>
      <pc:sldChg chg="modSp">
        <pc:chgData name="Guest User" userId="" providerId="Windows Live" clId="Web-{3317D85B-D7FA-31D8-9BF1-247B162163F8}" dt="2025-07-18T18:33:20.257" v="7"/>
        <pc:sldMkLst>
          <pc:docMk/>
          <pc:sldMk cId="1362113742" sldId="269"/>
        </pc:sldMkLst>
        <pc:spChg chg="mod">
          <ac:chgData name="Guest User" userId="" providerId="Windows Live" clId="Web-{3317D85B-D7FA-31D8-9BF1-247B162163F8}" dt="2025-07-18T18:33:20.257" v="7"/>
          <ac:spMkLst>
            <pc:docMk/>
            <pc:sldMk cId="1362113742" sldId="269"/>
            <ac:spMk id="4" creationId="{00000000-0000-0000-0000-000000000000}"/>
          </ac:spMkLst>
        </pc:spChg>
      </pc:sldChg>
      <pc:sldChg chg="new del">
        <pc:chgData name="Guest User" userId="" providerId="Windows Live" clId="Web-{3317D85B-D7FA-31D8-9BF1-247B162163F8}" dt="2025-07-18T18:33:37.851" v="8"/>
        <pc:sldMkLst>
          <pc:docMk/>
          <pc:sldMk cId="2998970825" sldId="286"/>
        </pc:sldMkLst>
      </pc:sldChg>
    </pc:docChg>
  </pc:docChgLst>
  <pc:docChgLst>
    <pc:chgData name="sinaa sarikhani" userId="f31809471e041d6d" providerId="Windows Live" clId="Web-{2C1865FD-ACD4-DB4E-F964-ED2CE053AEF7}"/>
    <pc:docChg chg="modSld">
      <pc:chgData name="sinaa sarikhani" userId="f31809471e041d6d" providerId="Windows Live" clId="Web-{2C1865FD-ACD4-DB4E-F964-ED2CE053AEF7}" dt="2025-07-20T12:02:35.236" v="4"/>
      <pc:docMkLst>
        <pc:docMk/>
      </pc:docMkLst>
      <pc:sldChg chg="delSp modSp">
        <pc:chgData name="sinaa sarikhani" userId="f31809471e041d6d" providerId="Windows Live" clId="Web-{2C1865FD-ACD4-DB4E-F964-ED2CE053AEF7}" dt="2025-07-20T12:02:35.236" v="4"/>
        <pc:sldMkLst>
          <pc:docMk/>
          <pc:sldMk cId="268810702" sldId="270"/>
        </pc:sldMkLst>
        <pc:spChg chg="del mod">
          <ac:chgData name="sinaa sarikhani" userId="f31809471e041d6d" providerId="Windows Live" clId="Web-{2C1865FD-ACD4-DB4E-F964-ED2CE053AEF7}" dt="2025-07-20T12:02:35.236" v="4"/>
          <ac:spMkLst>
            <pc:docMk/>
            <pc:sldMk cId="268810702" sldId="270"/>
            <ac:spMk id="6" creationId="{43093E87-9F4D-8074-6CDA-33C23D702C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20/07/25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05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20/07/25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915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20/07/25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459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20/07/25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343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20/07/25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02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20/07/25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455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20/07/25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611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20/07/25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47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20/07/25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80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20/07/25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084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89FA-6914-40EB-AAFF-CC32D2C3234C}" type="datetimeFigureOut">
              <a:rPr lang="pt-PT" smtClean="0"/>
              <a:t>20/07/25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56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289FA-6914-40EB-AAFF-CC32D2C3234C}" type="datetimeFigureOut">
              <a:rPr lang="pt-PT" smtClean="0"/>
              <a:t>20/07/25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F648A-8CCF-4589-877E-C71BB3DAD1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358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slide" Target="slide26.xml"/><Relationship Id="rId3" Type="http://schemas.openxmlformats.org/officeDocument/2006/relationships/slide" Target="slide5.xml"/><Relationship Id="rId7" Type="http://schemas.openxmlformats.org/officeDocument/2006/relationships/slide" Target="slide16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11" Type="http://schemas.openxmlformats.org/officeDocument/2006/relationships/slide" Target="slide22.xml"/><Relationship Id="rId5" Type="http://schemas.openxmlformats.org/officeDocument/2006/relationships/slide" Target="slide12.xml"/><Relationship Id="rId15" Type="http://schemas.openxmlformats.org/officeDocument/2006/relationships/image" Target="../media/image2.png"/><Relationship Id="rId10" Type="http://schemas.openxmlformats.org/officeDocument/2006/relationships/slide" Target="slide21.xml"/><Relationship Id="rId4" Type="http://schemas.openxmlformats.org/officeDocument/2006/relationships/slide" Target="slide6.xml"/><Relationship Id="rId9" Type="http://schemas.openxmlformats.org/officeDocument/2006/relationships/slide" Target="slide20.xml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8934A-5A00-92A7-3B1C-A443432EA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010E680-E983-3D74-EEA5-1046CD7F548F}"/>
              </a:ext>
            </a:extLst>
          </p:cNvPr>
          <p:cNvSpPr/>
          <p:nvPr/>
        </p:nvSpPr>
        <p:spPr>
          <a:xfrm>
            <a:off x="92765" y="104798"/>
            <a:ext cx="2080591" cy="6645966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PT">
              <a:highlight>
                <a:srgbClr val="0000FF"/>
              </a:highlight>
              <a:ea typeface="Calibri"/>
              <a:cs typeface="Calibri"/>
            </a:endParaRPr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B8BAFD13-8102-6D12-75FA-E620E36C6330}"/>
              </a:ext>
            </a:extLst>
          </p:cNvPr>
          <p:cNvSpPr/>
          <p:nvPr/>
        </p:nvSpPr>
        <p:spPr>
          <a:xfrm>
            <a:off x="2347766" y="1506999"/>
            <a:ext cx="9374758" cy="4033718"/>
          </a:xfrm>
          <a:prstGeom prst="roundRect">
            <a:avLst>
              <a:gd name="adj" fmla="val 561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 dirty="0" err="1">
                <a:solidFill>
                  <a:schemeClr val="bg1"/>
                </a:solidFill>
              </a:rPr>
              <a:t>Análise</a:t>
            </a:r>
            <a:r>
              <a:rPr lang="en-GB" sz="2400" dirty="0">
                <a:solidFill>
                  <a:schemeClr val="bg1"/>
                </a:solidFill>
              </a:rPr>
              <a:t> de RH - </a:t>
            </a:r>
            <a:r>
              <a:rPr lang="en-GB" sz="2400" dirty="0" err="1">
                <a:solidFill>
                  <a:schemeClr val="bg1"/>
                </a:solidFill>
              </a:rPr>
              <a:t>Rotatividade</a:t>
            </a:r>
            <a:r>
              <a:rPr lang="en-GB" sz="2400" dirty="0">
                <a:solidFill>
                  <a:schemeClr val="bg1"/>
                </a:solidFill>
              </a:rPr>
              <a:t> e </a:t>
            </a:r>
            <a:r>
              <a:rPr lang="en-GB" sz="2400" dirty="0" err="1">
                <a:solidFill>
                  <a:schemeClr val="bg1"/>
                </a:solidFill>
              </a:rPr>
              <a:t>Desempenho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Colaboradores</a:t>
            </a:r>
            <a:endParaRPr lang="en-GB" sz="2400" dirty="0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endParaRPr lang="en-GB" sz="2400" dirty="0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Pedro </a:t>
            </a:r>
            <a:r>
              <a:rPr lang="en-GB" sz="2400" dirty="0" err="1">
                <a:solidFill>
                  <a:schemeClr val="bg1"/>
                </a:solidFill>
              </a:rPr>
              <a:t>Guerreiro</a:t>
            </a:r>
            <a:r>
              <a:rPr lang="en-GB" sz="2400" dirty="0">
                <a:solidFill>
                  <a:schemeClr val="bg1"/>
                </a:solidFill>
              </a:rPr>
              <a:t>/</a:t>
            </a:r>
            <a:r>
              <a:rPr lang="en-GB" sz="2400" dirty="0" err="1">
                <a:solidFill>
                  <a:schemeClr val="bg1"/>
                </a:solidFill>
              </a:rPr>
              <a:t>Gonçalo</a:t>
            </a:r>
            <a:r>
              <a:rPr lang="en-GB" sz="2400" dirty="0">
                <a:solidFill>
                  <a:schemeClr val="bg1"/>
                </a:solidFill>
              </a:rPr>
              <a:t> Branco/</a:t>
            </a:r>
            <a:r>
              <a:rPr lang="en-GB" sz="2400" dirty="0" err="1">
                <a:solidFill>
                  <a:schemeClr val="bg1"/>
                </a:solidFill>
              </a:rPr>
              <a:t>Sina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Sarikhani</a:t>
            </a:r>
            <a:endParaRPr lang="en-GB" sz="2400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 </a:t>
            </a:r>
            <a:r>
              <a:rPr lang="en-GB" sz="2400" dirty="0" err="1">
                <a:solidFill>
                  <a:schemeClr val="bg1"/>
                </a:solidFill>
              </a:rPr>
              <a:t>Equipa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Numero</a:t>
            </a:r>
            <a:r>
              <a:rPr lang="en-GB" sz="2400" dirty="0">
                <a:solidFill>
                  <a:schemeClr val="bg1"/>
                </a:solidFill>
              </a:rPr>
              <a:t> 5</a:t>
            </a:r>
            <a:endParaRPr lang="en-GB" sz="2400" dirty="0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endParaRPr lang="en-GB" sz="2400" dirty="0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endParaRPr lang="en-GB" sz="2400" dirty="0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r>
              <a:rPr lang="en-GB" sz="2400" b="1" dirty="0">
                <a:solidFill>
                  <a:schemeClr val="bg1"/>
                </a:solidFill>
              </a:rPr>
              <a:t>Date:</a:t>
            </a:r>
            <a:r>
              <a:rPr lang="en-GB" sz="2400" dirty="0">
                <a:solidFill>
                  <a:schemeClr val="bg1"/>
                </a:solidFill>
              </a:rPr>
              <a:t> 18 de </a:t>
            </a:r>
            <a:r>
              <a:rPr lang="en-GB" sz="2400" dirty="0" err="1">
                <a:solidFill>
                  <a:schemeClr val="bg1"/>
                </a:solidFill>
              </a:rPr>
              <a:t>Julho</a:t>
            </a:r>
            <a:r>
              <a:rPr lang="en-GB" sz="2400" dirty="0">
                <a:solidFill>
                  <a:schemeClr val="bg1"/>
                </a:solidFill>
              </a:rPr>
              <a:t> de 2025</a:t>
            </a:r>
            <a:endParaRPr lang="en-GB" sz="2400" dirty="0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endParaRPr lang="pt-PT" dirty="0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1504773F-7BA4-41BC-00E1-918EEF96B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6FAF01D2-B642-AD7E-0A36-BD1ECD2FD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6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88889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3248441" y="926156"/>
            <a:ext cx="608219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Attrition &amp; </a:t>
            </a:r>
            <a:r>
              <a:rPr lang="en-GB" sz="2400" err="1">
                <a:solidFill>
                  <a:schemeClr val="bg1"/>
                </a:solidFill>
              </a:rPr>
              <a:t>JobRole</a:t>
            </a:r>
            <a:r>
              <a:rPr lang="en-GB" sz="2400">
                <a:solidFill>
                  <a:schemeClr val="bg1"/>
                </a:solidFill>
              </a:rPr>
              <a:t> </a:t>
            </a:r>
            <a:r>
              <a:rPr lang="en-GB" sz="2400" err="1">
                <a:solidFill>
                  <a:schemeClr val="bg1"/>
                </a:solidFill>
              </a:rPr>
              <a:t>em</a:t>
            </a:r>
            <a:r>
              <a:rPr lang="en-GB" sz="2400">
                <a:solidFill>
                  <a:schemeClr val="bg1"/>
                </a:solidFill>
              </a:rPr>
              <a:t> VS Code com R</a:t>
            </a:r>
          </a:p>
          <a:p>
            <a:endParaRPr lang="en-PT" sz="240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BBBF1-5B45-0455-BAD7-E973045BDA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1"/>
          <a:stretch/>
        </p:blipFill>
        <p:spPr>
          <a:xfrm>
            <a:off x="2425700" y="1569170"/>
            <a:ext cx="7340600" cy="492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0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88889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1930616" y="637831"/>
            <a:ext cx="9148117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Corelation Matrix - Numerical Variables (</a:t>
            </a:r>
            <a:r>
              <a:rPr lang="en-GB" sz="2400" err="1">
                <a:solidFill>
                  <a:schemeClr val="bg1"/>
                </a:solidFill>
              </a:rPr>
              <a:t>HeatMap</a:t>
            </a:r>
            <a:r>
              <a:rPr lang="en-GB" sz="2400">
                <a:solidFill>
                  <a:schemeClr val="bg1"/>
                </a:solidFill>
              </a:rPr>
              <a:t>)</a:t>
            </a:r>
            <a:r>
              <a:rPr lang="en-GB" sz="2400" err="1">
                <a:solidFill>
                  <a:schemeClr val="bg1"/>
                </a:solidFill>
              </a:rPr>
              <a:t>em</a:t>
            </a:r>
            <a:r>
              <a:rPr lang="en-GB" sz="2400">
                <a:solidFill>
                  <a:schemeClr val="bg1"/>
                </a:solidFill>
              </a:rPr>
              <a:t> VS Code com R</a:t>
            </a:r>
          </a:p>
          <a:p>
            <a:endParaRPr lang="en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DA639-F3D4-2D43-3F62-5529C190C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56285"/>
            <a:ext cx="65532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2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7E2D7-8D7C-A436-DE6E-A05E51A4C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C9D9B60-B98B-20E3-1058-CD029DE5726D}"/>
              </a:ext>
            </a:extLst>
          </p:cNvPr>
          <p:cNvSpPr/>
          <p:nvPr/>
        </p:nvSpPr>
        <p:spPr>
          <a:xfrm>
            <a:off x="0" y="288889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1238F314-632B-FB72-54E3-DD9C5D253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75B3A10F-21FB-CD18-652F-47764ACE9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5B2745-7D2B-2CFE-B837-34626F59700D}"/>
              </a:ext>
            </a:extLst>
          </p:cNvPr>
          <p:cNvSpPr txBox="1"/>
          <p:nvPr/>
        </p:nvSpPr>
        <p:spPr>
          <a:xfrm>
            <a:off x="4912355" y="869744"/>
            <a:ext cx="315205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err="1">
                <a:solidFill>
                  <a:schemeClr val="bg1"/>
                </a:solidFill>
                <a:ea typeface="Calibri"/>
                <a:cs typeface="Calibri"/>
              </a:rPr>
              <a:t>Normalização</a:t>
            </a:r>
            <a:r>
              <a:rPr lang="en-GB" sz="240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GB" sz="2400" err="1">
                <a:solidFill>
                  <a:schemeClr val="bg1"/>
                </a:solidFill>
                <a:ea typeface="Calibri"/>
                <a:cs typeface="Calibri"/>
              </a:rPr>
              <a:t>até</a:t>
            </a:r>
            <a:r>
              <a:rPr lang="en-GB" sz="2400">
                <a:solidFill>
                  <a:schemeClr val="bg1"/>
                </a:solidFill>
                <a:ea typeface="Calibri"/>
                <a:cs typeface="Calibri"/>
              </a:rPr>
              <a:t> 3NF</a:t>
            </a:r>
            <a:endParaRPr lang="en-US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PT"/>
          </a:p>
        </p:txBody>
      </p:sp>
      <p:pic>
        <p:nvPicPr>
          <p:cNvPr id="5" name="Picture 4" descr="A screenshot of a document&#10;&#10;AI-generated content may be incorrect.">
            <a:extLst>
              <a:ext uri="{FF2B5EF4-FFF2-40B4-BE49-F238E27FC236}">
                <a16:creationId xmlns:a16="http://schemas.microsoft.com/office/drawing/2014/main" id="{F8F38C1C-22F3-FF1C-D178-3A922C064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527341"/>
            <a:ext cx="9512510" cy="397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8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8C573-E95F-B1B0-6458-2A60952D9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102C59-1AFB-7323-11BB-7090B4EA3EB8}"/>
              </a:ext>
            </a:extLst>
          </p:cNvPr>
          <p:cNvSpPr/>
          <p:nvPr/>
        </p:nvSpPr>
        <p:spPr>
          <a:xfrm>
            <a:off x="-2960" y="0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7223978D-FFA7-0BBB-9E4F-84B49C584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05C5C866-C3C4-5FEC-3BDF-AC50E8AA8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9C8493-B795-8493-747E-A1FAFF3CB163}"/>
              </a:ext>
            </a:extLst>
          </p:cNvPr>
          <p:cNvSpPr txBox="1"/>
          <p:nvPr/>
        </p:nvSpPr>
        <p:spPr>
          <a:xfrm>
            <a:off x="4044236" y="760401"/>
            <a:ext cx="342490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2400">
                <a:solidFill>
                  <a:schemeClr val="bg1"/>
                </a:solidFill>
                <a:ea typeface="+mn-lt"/>
                <a:cs typeface="+mn-lt"/>
              </a:rPr>
              <a:t>Imagem do modelo OLTP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 descr="A diagram of a workflow&#10;&#10;AI-generated content may be incorrect.">
            <a:extLst>
              <a:ext uri="{FF2B5EF4-FFF2-40B4-BE49-F238E27FC236}">
                <a16:creationId xmlns:a16="http://schemas.microsoft.com/office/drawing/2014/main" id="{47094A87-509C-22B5-4C83-DFE7A8261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659" y="1302894"/>
            <a:ext cx="6947575" cy="534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8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86063-74B7-9CD4-F3D0-89319FE42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F6B3B79-1386-2A9F-015A-30E475C6D76D}"/>
              </a:ext>
            </a:extLst>
          </p:cNvPr>
          <p:cNvSpPr/>
          <p:nvPr/>
        </p:nvSpPr>
        <p:spPr>
          <a:xfrm>
            <a:off x="100013" y="0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84E07463-5FD3-BC5D-6279-7AA8D34B2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70C6695D-10B1-98CB-FA26-E6DB24081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836E7F-F3D5-A285-618D-E3FA0F2B8539}"/>
              </a:ext>
            </a:extLst>
          </p:cNvPr>
          <p:cNvSpPr txBox="1"/>
          <p:nvPr/>
        </p:nvSpPr>
        <p:spPr>
          <a:xfrm>
            <a:off x="4483080" y="767027"/>
            <a:ext cx="519604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2400">
                <a:solidFill>
                  <a:schemeClr val="bg1"/>
                </a:solidFill>
                <a:ea typeface="+mn-lt"/>
                <a:cs typeface="+mn-lt"/>
              </a:rPr>
              <a:t>Consultas em T-SQL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C282DDB-D67F-D9BD-34DF-00D7DAD0C7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59" t="3591" b="-47"/>
          <a:stretch>
            <a:fillRect/>
          </a:stretch>
        </p:blipFill>
        <p:spPr>
          <a:xfrm>
            <a:off x="216310" y="1543312"/>
            <a:ext cx="4444157" cy="3824314"/>
          </a:xfrm>
          <a:prstGeom prst="rect">
            <a:avLst/>
          </a:prstGeom>
        </p:spPr>
      </p:pic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80A7BC7-247D-3CB6-6B36-48AB6B199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386" y="1559835"/>
            <a:ext cx="3704836" cy="3862470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67E841-77A6-4F7C-2778-5C6292373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050" y="1549364"/>
            <a:ext cx="3074166" cy="38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2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D6939-26B2-CF72-FC09-D184F46B2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04EABB9-C4A5-E5F1-C8D1-40BD13528A2D}"/>
              </a:ext>
            </a:extLst>
          </p:cNvPr>
          <p:cNvSpPr/>
          <p:nvPr/>
        </p:nvSpPr>
        <p:spPr>
          <a:xfrm>
            <a:off x="100013" y="0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7BF5138E-B53E-92B0-FD0A-4AB5BD6DD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8D321825-18B0-D3C1-4983-A1E4DE2A3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81C490-4479-1C73-8A71-8197A456BF12}"/>
              </a:ext>
            </a:extLst>
          </p:cNvPr>
          <p:cNvSpPr txBox="1"/>
          <p:nvPr/>
        </p:nvSpPr>
        <p:spPr>
          <a:xfrm>
            <a:off x="5357723" y="767027"/>
            <a:ext cx="519604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2400">
                <a:solidFill>
                  <a:schemeClr val="bg1"/>
                </a:solidFill>
                <a:ea typeface="+mn-lt"/>
                <a:cs typeface="+mn-lt"/>
              </a:rPr>
              <a:t>Consultas em T-SQL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A6857E3-9436-8785-6226-B5B25E17B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064" y="1533001"/>
            <a:ext cx="4637462" cy="2507255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021F3F-149D-44FD-6838-E3A4C4D42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856" y="1546540"/>
            <a:ext cx="5276736" cy="2495186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389343-2778-48A4-B334-DF7F9F46F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7910" y="4141729"/>
            <a:ext cx="5490989" cy="229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90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27269-C0DB-2560-9009-8B1BA5CF4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EAE611-2941-0EE9-2CFE-1B26FD30FEAF}"/>
              </a:ext>
            </a:extLst>
          </p:cNvPr>
          <p:cNvSpPr/>
          <p:nvPr/>
        </p:nvSpPr>
        <p:spPr>
          <a:xfrm>
            <a:off x="100013" y="0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B9D7D05C-ADC1-0870-7038-19E5CF5AD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42218266-BBF5-9607-9836-EA1C7757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98FD12-FBF5-2AF6-8BC2-5873CB9B733F}"/>
              </a:ext>
            </a:extLst>
          </p:cNvPr>
          <p:cNvSpPr txBox="1"/>
          <p:nvPr/>
        </p:nvSpPr>
        <p:spPr>
          <a:xfrm>
            <a:off x="4436592" y="289665"/>
            <a:ext cx="298651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2400" err="1">
                <a:solidFill>
                  <a:schemeClr val="bg1"/>
                </a:solidFill>
              </a:rPr>
              <a:t>MongoDb</a:t>
            </a:r>
            <a:r>
              <a:rPr lang="pt-PT" sz="2400">
                <a:solidFill>
                  <a:schemeClr val="bg1"/>
                </a:solidFill>
              </a:rPr>
              <a:t> Compass</a:t>
            </a:r>
            <a:r>
              <a:rPr lang="pt-PT" b="1" kern="0">
                <a:latin typeface="Arial"/>
                <a:ea typeface="Aptos" panose="020B0004020202020204" pitchFamily="34" charset="0"/>
                <a:cs typeface="Arial"/>
              </a:rPr>
              <a:t> </a:t>
            </a:r>
            <a:endParaRPr lang="pt-PT" sz="1800" b="1" kern="0">
              <a:effectLst/>
              <a:latin typeface="Arial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094984-5E4F-0611-A01C-43BD1592D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088" y="696929"/>
            <a:ext cx="8084434" cy="589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19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3884113" y="935455"/>
            <a:ext cx="390888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Caso de </a:t>
            </a:r>
            <a:r>
              <a:rPr lang="en-GB" sz="2400" err="1">
                <a:solidFill>
                  <a:schemeClr val="bg1"/>
                </a:solidFill>
              </a:rPr>
              <a:t>Uso</a:t>
            </a:r>
            <a:r>
              <a:rPr lang="en-GB" sz="2400">
                <a:solidFill>
                  <a:schemeClr val="bg1"/>
                </a:solidFill>
              </a:rPr>
              <a:t> NoSQL </a:t>
            </a:r>
            <a:r>
              <a:rPr lang="en-GB" sz="2400" err="1">
                <a:solidFill>
                  <a:schemeClr val="bg1"/>
                </a:solidFill>
              </a:rPr>
              <a:t>examplo</a:t>
            </a:r>
            <a:endParaRPr lang="en-US" sz="2400" err="1">
              <a:solidFill>
                <a:schemeClr val="bg1"/>
              </a:solidFill>
              <a:ea typeface="Calibri"/>
              <a:cs typeface="Calibri"/>
            </a:endParaRPr>
          </a:p>
          <a:p>
            <a:endParaRPr lang="en-PT"/>
          </a:p>
          <a:p>
            <a:endParaRPr lang="en-P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39174-C7AB-A74A-A300-3448452A5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839056"/>
            <a:ext cx="7772400" cy="443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5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013" y="0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2582020" y="853077"/>
            <a:ext cx="753353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2400">
                <a:solidFill>
                  <a:schemeClr val="bg1"/>
                </a:solidFill>
              </a:rPr>
              <a:t>Alguns consultas simples para usar no script e Compass</a:t>
            </a:r>
            <a:endParaRPr lang="en-PT" sz="240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F2266-1C29-11E9-74FD-5CA0250C6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999" y="1350996"/>
            <a:ext cx="4329877" cy="517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43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C48B3-42F5-BAE4-D43D-27535DE4A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F4052B9-4F60-AEDE-51A0-EAF736ED0C21}"/>
              </a:ext>
            </a:extLst>
          </p:cNvPr>
          <p:cNvSpPr/>
          <p:nvPr/>
        </p:nvSpPr>
        <p:spPr>
          <a:xfrm>
            <a:off x="100013" y="0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5191A5A4-3E73-9FCD-C740-F0609D2EC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384DB8D6-4ABC-04FA-F389-205FD3FCD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E78645-7D76-5575-3DDB-FC4A8AC0BF18}"/>
              </a:ext>
            </a:extLst>
          </p:cNvPr>
          <p:cNvSpPr txBox="1"/>
          <p:nvPr/>
        </p:nvSpPr>
        <p:spPr>
          <a:xfrm>
            <a:off x="3230750" y="760401"/>
            <a:ext cx="519604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2400">
                <a:solidFill>
                  <a:schemeClr val="bg1"/>
                </a:solidFill>
                <a:ea typeface="+mn-lt"/>
                <a:cs typeface="+mn-lt"/>
              </a:rPr>
              <a:t>Comparação visual dos dados antes e depois das transformações</a:t>
            </a:r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2F08E0-13A8-185E-D4B9-F50105E62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234" y="2160632"/>
            <a:ext cx="10339090" cy="328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A6D7E-E965-9E21-5E26-21C20B80A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35102C-B04A-C3A3-C5BD-2885064EB0D3}"/>
              </a:ext>
            </a:extLst>
          </p:cNvPr>
          <p:cNvSpPr/>
          <p:nvPr/>
        </p:nvSpPr>
        <p:spPr>
          <a:xfrm>
            <a:off x="0" y="259071"/>
            <a:ext cx="18288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2AD4E4DD-9694-13C8-9F3B-9EA535402285}"/>
              </a:ext>
            </a:extLst>
          </p:cNvPr>
          <p:cNvSpPr/>
          <p:nvPr/>
        </p:nvSpPr>
        <p:spPr>
          <a:xfrm>
            <a:off x="2016461" y="1710898"/>
            <a:ext cx="9701773" cy="4185603"/>
          </a:xfrm>
          <a:prstGeom prst="roundRect">
            <a:avLst>
              <a:gd name="adj" fmla="val 561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/>
            <a:r>
              <a:rPr lang="en-GB" dirty="0" err="1"/>
              <a:t>Analisar</a:t>
            </a:r>
            <a:r>
              <a:rPr lang="en-GB" dirty="0"/>
              <a:t> o dataset 'IBM HR Analytics Employee Attrition &amp; Performance' para </a:t>
            </a:r>
            <a:r>
              <a:rPr lang="en-GB" dirty="0" err="1"/>
              <a:t>identificar</a:t>
            </a:r>
            <a:r>
              <a:rPr lang="en-GB" dirty="0"/>
              <a:t> </a:t>
            </a:r>
            <a:r>
              <a:rPr lang="en-GB" dirty="0" err="1"/>
              <a:t>fatores</a:t>
            </a:r>
            <a:r>
              <a:rPr lang="en-GB" dirty="0"/>
              <a:t> que </a:t>
            </a:r>
            <a:r>
              <a:rPr lang="en-GB" dirty="0" err="1"/>
              <a:t>contribuem</a:t>
            </a:r>
            <a:r>
              <a:rPr lang="en-GB" dirty="0"/>
              <a:t> para a </a:t>
            </a:r>
            <a:r>
              <a:rPr lang="en-GB" dirty="0" err="1"/>
              <a:t>rotatividade</a:t>
            </a:r>
            <a:r>
              <a:rPr lang="en-GB" dirty="0"/>
              <a:t> e </a:t>
            </a:r>
            <a:r>
              <a:rPr lang="en-GB" dirty="0" err="1"/>
              <a:t>oportunidades</a:t>
            </a:r>
            <a:r>
              <a:rPr lang="en-GB" dirty="0"/>
              <a:t> para </a:t>
            </a:r>
            <a:r>
              <a:rPr lang="en-GB" dirty="0" err="1"/>
              <a:t>melhorar</a:t>
            </a:r>
            <a:r>
              <a:rPr lang="en-GB" dirty="0"/>
              <a:t> a </a:t>
            </a:r>
            <a:r>
              <a:rPr lang="en-GB" dirty="0" err="1"/>
              <a:t>retenção</a:t>
            </a:r>
            <a:r>
              <a:rPr lang="en-GB" dirty="0"/>
              <a:t> e o </a:t>
            </a:r>
            <a:r>
              <a:rPr lang="en-GB" dirty="0" err="1"/>
              <a:t>desempenho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pPr lvl="1"/>
            <a:r>
              <a:rPr lang="en-GB" b="1" dirty="0" err="1"/>
              <a:t>Objetivos</a:t>
            </a:r>
            <a:r>
              <a:rPr lang="en-GB" b="1" dirty="0"/>
              <a:t> </a:t>
            </a:r>
            <a:r>
              <a:rPr lang="en-GB" b="1" dirty="0" err="1"/>
              <a:t>Principais</a:t>
            </a:r>
            <a:r>
              <a:rPr lang="en-GB" b="1" dirty="0"/>
              <a:t> de </a:t>
            </a:r>
            <a:r>
              <a:rPr lang="en-GB" b="1" dirty="0" err="1"/>
              <a:t>Projeto</a:t>
            </a:r>
            <a:r>
              <a:rPr lang="en-GB" b="1" dirty="0"/>
              <a:t>:</a:t>
            </a:r>
            <a:endParaRPr lang="en-GB" b="1" dirty="0">
              <a:ea typeface="Calibri" panose="020F0502020204030204"/>
              <a:cs typeface="Calibri" panose="020F0502020204030204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Carregar</a:t>
            </a:r>
            <a:r>
              <a:rPr lang="en-GB" dirty="0"/>
              <a:t> e </a:t>
            </a:r>
            <a:r>
              <a:rPr lang="en-GB" dirty="0" err="1"/>
              <a:t>Analisar</a:t>
            </a:r>
            <a:r>
              <a:rPr lang="en-GB" dirty="0"/>
              <a:t> o dataset de dados de </a:t>
            </a:r>
            <a:r>
              <a:rPr lang="en-GB" dirty="0" err="1"/>
              <a:t>projeto</a:t>
            </a:r>
            <a:endParaRPr lang="en-GB" dirty="0">
              <a:ea typeface="Calibri"/>
              <a:cs typeface="Calibri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Realizar</a:t>
            </a:r>
            <a:r>
              <a:rPr lang="en-GB" dirty="0"/>
              <a:t> </a:t>
            </a:r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estatística</a:t>
            </a:r>
            <a:r>
              <a:rPr lang="en-GB" dirty="0"/>
              <a:t> </a:t>
            </a:r>
            <a:r>
              <a:rPr lang="en-GB" dirty="0" err="1"/>
              <a:t>descritiva</a:t>
            </a:r>
            <a:r>
              <a:rPr lang="en-GB" dirty="0"/>
              <a:t> de Dados com R </a:t>
            </a:r>
            <a:r>
              <a:rPr lang="en-GB" dirty="0" err="1"/>
              <a:t>em</a:t>
            </a:r>
            <a:r>
              <a:rPr lang="en-GB" dirty="0"/>
              <a:t> VS-Code</a:t>
            </a:r>
            <a:endParaRPr lang="en-GB" dirty="0">
              <a:ea typeface="Calibri"/>
              <a:cs typeface="Calibri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Normalização</a:t>
            </a:r>
            <a:r>
              <a:rPr lang="en-GB" dirty="0"/>
              <a:t> base de dados  (</a:t>
            </a:r>
            <a:r>
              <a:rPr lang="en-GB" dirty="0" err="1"/>
              <a:t>Até</a:t>
            </a:r>
            <a:r>
              <a:rPr lang="en-GB" dirty="0"/>
              <a:t> 3NF).</a:t>
            </a:r>
            <a:endParaRPr lang="en-GB" dirty="0">
              <a:ea typeface="Calibri"/>
              <a:cs typeface="Calibri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Inserir</a:t>
            </a:r>
            <a:r>
              <a:rPr lang="en-GB" dirty="0"/>
              <a:t> dados  </a:t>
            </a:r>
            <a:r>
              <a:rPr lang="en-GB" dirty="0" err="1"/>
              <a:t>em</a:t>
            </a:r>
            <a:r>
              <a:rPr lang="en-GB" dirty="0"/>
              <a:t> SQL e </a:t>
            </a:r>
            <a:r>
              <a:rPr lang="en-GB" dirty="0" err="1"/>
              <a:t>fazer</a:t>
            </a:r>
            <a:r>
              <a:rPr lang="en-GB" dirty="0"/>
              <a:t> </a:t>
            </a:r>
            <a:r>
              <a:rPr lang="en-GB" dirty="0" err="1"/>
              <a:t>consultas</a:t>
            </a:r>
            <a:r>
              <a:rPr lang="en-GB" dirty="0"/>
              <a:t> .</a:t>
            </a:r>
            <a:endParaRPr lang="en-GB" dirty="0">
              <a:ea typeface="Calibri"/>
              <a:cs typeface="Calibri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Identificar</a:t>
            </a:r>
            <a:r>
              <a:rPr lang="en-GB" dirty="0"/>
              <a:t> um </a:t>
            </a:r>
            <a:r>
              <a:rPr lang="en-GB" dirty="0" err="1"/>
              <a:t>caso</a:t>
            </a:r>
            <a:r>
              <a:rPr lang="en-GB" dirty="0"/>
              <a:t> de </a:t>
            </a:r>
            <a:r>
              <a:rPr lang="en-GB" dirty="0" err="1"/>
              <a:t>uso</a:t>
            </a:r>
            <a:r>
              <a:rPr lang="en-GB" dirty="0"/>
              <a:t> para base de dados NoSQL (MongoDB).</a:t>
            </a:r>
            <a:endParaRPr lang="en-GB" dirty="0">
              <a:ea typeface="Calibri"/>
              <a:cs typeface="Calibri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Esquematizar</a:t>
            </a:r>
            <a:r>
              <a:rPr lang="en-GB" dirty="0"/>
              <a:t> </a:t>
            </a:r>
            <a:r>
              <a:rPr lang="en-GB" dirty="0" err="1"/>
              <a:t>preparação</a:t>
            </a:r>
            <a:r>
              <a:rPr lang="en-GB" dirty="0"/>
              <a:t> de dados (Power Query) e </a:t>
            </a:r>
            <a:r>
              <a:rPr lang="en-GB" dirty="0" err="1"/>
              <a:t>modelagem</a:t>
            </a:r>
            <a:r>
              <a:rPr lang="en-GB" dirty="0"/>
              <a:t> OLAP (Power BI).</a:t>
            </a:r>
            <a:endParaRPr lang="en-GB" dirty="0">
              <a:ea typeface="Calibri"/>
              <a:cs typeface="Calibri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Definir</a:t>
            </a:r>
            <a:r>
              <a:rPr lang="en-GB" dirty="0"/>
              <a:t> </a:t>
            </a:r>
            <a:r>
              <a:rPr lang="en-GB" dirty="0" err="1"/>
              <a:t>questões</a:t>
            </a:r>
            <a:r>
              <a:rPr lang="en-GB" dirty="0"/>
              <a:t> de </a:t>
            </a:r>
            <a:r>
              <a:rPr lang="en-GB" dirty="0" err="1"/>
              <a:t>negócio</a:t>
            </a:r>
            <a:r>
              <a:rPr lang="en-GB" dirty="0"/>
              <a:t> e </a:t>
            </a:r>
            <a:r>
              <a:rPr lang="en-GB" dirty="0" err="1"/>
              <a:t>indicadores</a:t>
            </a:r>
            <a:r>
              <a:rPr lang="en-GB" dirty="0"/>
              <a:t> </a:t>
            </a:r>
            <a:r>
              <a:rPr lang="en-GB" dirty="0" err="1"/>
              <a:t>analíticos</a:t>
            </a:r>
            <a:r>
              <a:rPr lang="en-GB" dirty="0"/>
              <a:t>.</a:t>
            </a:r>
            <a:endParaRPr lang="en-GB" dirty="0">
              <a:ea typeface="Calibri"/>
              <a:cs typeface="Calibri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err="1"/>
              <a:t>Propor</a:t>
            </a:r>
            <a:r>
              <a:rPr lang="en-GB" dirty="0"/>
              <a:t> </a:t>
            </a:r>
            <a:r>
              <a:rPr lang="en-GB" dirty="0" err="1"/>
              <a:t>conclusões</a:t>
            </a:r>
            <a:r>
              <a:rPr lang="en-GB" dirty="0"/>
              <a:t> e </a:t>
            </a:r>
            <a:r>
              <a:rPr lang="en-GB" dirty="0" err="1"/>
              <a:t>recomendações</a:t>
            </a:r>
            <a:r>
              <a:rPr lang="en-GB" dirty="0"/>
              <a:t> </a:t>
            </a:r>
            <a:r>
              <a:rPr lang="en-GB" dirty="0" err="1"/>
              <a:t>baseadas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dados.</a:t>
            </a:r>
            <a:endParaRPr lang="en-GB" dirty="0">
              <a:ea typeface="Calibri"/>
              <a:cs typeface="Calibri"/>
            </a:endParaRPr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E94E83E9-1F0F-9398-4620-E8B60F14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9DDE93FE-1462-DDB0-852B-4C301FA1C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7B9FC9-6BB0-EBF6-598A-E283A4EDC3D7}"/>
              </a:ext>
            </a:extLst>
          </p:cNvPr>
          <p:cNvSpPr txBox="1"/>
          <p:nvPr/>
        </p:nvSpPr>
        <p:spPr>
          <a:xfrm>
            <a:off x="4442791" y="639307"/>
            <a:ext cx="4850296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err="1"/>
              <a:t>Introdução</a:t>
            </a:r>
            <a:r>
              <a:rPr lang="en-GB" sz="2400"/>
              <a:t> &amp; </a:t>
            </a:r>
            <a:r>
              <a:rPr lang="en-GB" sz="2400" err="1"/>
              <a:t>Objetivos</a:t>
            </a:r>
            <a:r>
              <a:rPr lang="en-GB" sz="2400"/>
              <a:t> do </a:t>
            </a:r>
            <a:r>
              <a:rPr lang="en-GB" sz="2400" err="1"/>
              <a:t>Projeto</a:t>
            </a:r>
            <a:endParaRPr lang="en-GB" sz="2400">
              <a:ea typeface="Calibri"/>
              <a:cs typeface="Calibri"/>
            </a:endParaRPr>
          </a:p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29784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ABF31-7428-998E-C9C4-63EAB39E6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FD015CE-CF9C-B707-6F6E-769C913AD36B}"/>
              </a:ext>
            </a:extLst>
          </p:cNvPr>
          <p:cNvSpPr/>
          <p:nvPr/>
        </p:nvSpPr>
        <p:spPr>
          <a:xfrm>
            <a:off x="100013" y="0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1B915E46-3356-6528-92A7-FD5D7780D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57B05BD3-AB88-587A-C374-BA7AFAF17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B81D38-0996-01E0-1490-FF58DB405B55}"/>
              </a:ext>
            </a:extLst>
          </p:cNvPr>
          <p:cNvSpPr txBox="1"/>
          <p:nvPr/>
        </p:nvSpPr>
        <p:spPr>
          <a:xfrm>
            <a:off x="3230750" y="760401"/>
            <a:ext cx="519604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2400">
                <a:solidFill>
                  <a:schemeClr val="bg1"/>
                </a:solidFill>
                <a:ea typeface="+mn-lt"/>
                <a:cs typeface="+mn-lt"/>
              </a:rPr>
              <a:t>Imagem do modelo OLAP em estrela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4996722-EA5D-2DDE-D28D-17017FE5C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790" y="1395690"/>
            <a:ext cx="6510997" cy="525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46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4024C-54E2-9FC2-FDFF-AD7885E38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1">
            <a:extLst>
              <a:ext uri="{FF2B5EF4-FFF2-40B4-BE49-F238E27FC236}">
                <a16:creationId xmlns:a16="http://schemas.microsoft.com/office/drawing/2014/main" id="{D3D93419-B8DA-9895-9B5C-DC7A8BD6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CF33674B-BED9-B95B-D37E-785BEA844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518FF5-A04B-2016-BD94-9F9B19FD47CD}"/>
              </a:ext>
            </a:extLst>
          </p:cNvPr>
          <p:cNvSpPr txBox="1"/>
          <p:nvPr/>
        </p:nvSpPr>
        <p:spPr>
          <a:xfrm>
            <a:off x="2740420" y="641131"/>
            <a:ext cx="748204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2400">
                <a:solidFill>
                  <a:srgbClr val="000000"/>
                </a:solidFill>
                <a:ea typeface="+mn-lt"/>
                <a:cs typeface="+mn-lt"/>
              </a:rPr>
              <a:t>Lista das métricas criadas, com a respetiva explicação</a:t>
            </a:r>
            <a:endParaRPr lang="en-US"/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PT" sz="240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3147631-856E-F90B-D0F0-B6A13719D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52" y="1959881"/>
            <a:ext cx="11860696" cy="300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43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C37C6-0897-CE4B-D8FD-1CE7CADA0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5A17EA1-382F-284C-A413-B10EF136A5E5}"/>
              </a:ext>
            </a:extLst>
          </p:cNvPr>
          <p:cNvSpPr/>
          <p:nvPr/>
        </p:nvSpPr>
        <p:spPr>
          <a:xfrm>
            <a:off x="100013" y="0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ED03B71C-1C84-CB1B-AB87-F201C551A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F046C78E-08D3-C8D3-067B-384D96CE8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27BA89-69C2-6BC6-E4C1-B0F572FFD493}"/>
              </a:ext>
            </a:extLst>
          </p:cNvPr>
          <p:cNvSpPr txBox="1"/>
          <p:nvPr/>
        </p:nvSpPr>
        <p:spPr>
          <a:xfrm>
            <a:off x="4386242" y="929040"/>
            <a:ext cx="519604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2400">
                <a:solidFill>
                  <a:schemeClr val="bg1"/>
                </a:solidFill>
                <a:ea typeface="+mn-lt"/>
                <a:cs typeface="+mn-lt"/>
              </a:rPr>
              <a:t>Lista das Questões para analisar</a:t>
            </a:r>
          </a:p>
        </p:txBody>
      </p:sp>
      <p:sp>
        <p:nvSpPr>
          <p:cNvPr id="8" name="Retângulo arredondado 10">
            <a:extLst>
              <a:ext uri="{FF2B5EF4-FFF2-40B4-BE49-F238E27FC236}">
                <a16:creationId xmlns:a16="http://schemas.microsoft.com/office/drawing/2014/main" id="{B6DB1972-5468-3524-1841-8C504164869B}"/>
              </a:ext>
            </a:extLst>
          </p:cNvPr>
          <p:cNvSpPr/>
          <p:nvPr/>
        </p:nvSpPr>
        <p:spPr>
          <a:xfrm>
            <a:off x="2041445" y="1823324"/>
            <a:ext cx="9701773" cy="4198094"/>
          </a:xfrm>
          <a:prstGeom prst="roundRect">
            <a:avLst>
              <a:gd name="adj" fmla="val 561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800100" indent="-342900">
              <a:buAutoNum type="arabicPeriod"/>
            </a:pPr>
            <a:endParaRPr lang="en-GB" sz="1400">
              <a:ea typeface="+mn-lt"/>
              <a:cs typeface="+mn-lt"/>
            </a:endParaRPr>
          </a:p>
          <a:p>
            <a:pPr marL="800100" indent="-342900">
              <a:buAutoNum type="arabicPeriod"/>
            </a:pPr>
            <a:endParaRPr lang="en-GB" sz="1400">
              <a:ea typeface="+mn-lt"/>
              <a:cs typeface="+mn-lt"/>
            </a:endParaRPr>
          </a:p>
          <a:p>
            <a:pPr marL="800100" indent="-342900">
              <a:buAutoNum type="arabicPeriod"/>
            </a:pPr>
            <a:endParaRPr lang="en-GB" sz="1400">
              <a:ea typeface="+mn-lt"/>
              <a:cs typeface="+mn-lt"/>
            </a:endParaRPr>
          </a:p>
          <a:p>
            <a:pPr marL="800100" indent="-342900">
              <a:buAutoNum type="arabicPeriod"/>
            </a:pPr>
            <a:endParaRPr lang="en-GB" sz="1400">
              <a:ea typeface="+mn-lt"/>
              <a:cs typeface="+mn-lt"/>
            </a:endParaRPr>
          </a:p>
          <a:p>
            <a:pPr marL="800100" indent="-342900">
              <a:buAutoNum type="arabicPeriod"/>
            </a:pPr>
            <a:r>
              <a:rPr lang="en-GB" sz="1400">
                <a:ea typeface="+mn-lt"/>
                <a:cs typeface="+mn-lt"/>
              </a:rPr>
              <a:t>Qual é o </a:t>
            </a:r>
            <a:r>
              <a:rPr lang="en-GB" sz="1400" err="1">
                <a:ea typeface="+mn-lt"/>
                <a:cs typeface="+mn-lt"/>
              </a:rPr>
              <a:t>número</a:t>
            </a:r>
            <a:r>
              <a:rPr lang="en-GB" sz="1400">
                <a:ea typeface="+mn-lt"/>
                <a:cs typeface="+mn-lt"/>
              </a:rPr>
              <a:t> total de </a:t>
            </a:r>
            <a:r>
              <a:rPr lang="en-GB" sz="1400" err="1">
                <a:ea typeface="+mn-lt"/>
                <a:cs typeface="+mn-lt"/>
              </a:rPr>
              <a:t>colaboradores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distintos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neste</a:t>
            </a:r>
            <a:r>
              <a:rPr lang="en-GB" sz="1400">
                <a:ea typeface="+mn-lt"/>
                <a:cs typeface="+mn-lt"/>
              </a:rPr>
              <a:t> conjunto de dados?</a:t>
            </a:r>
            <a:endParaRPr lang="en-GB" sz="1400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endParaRPr lang="en-GB" sz="1400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 sz="1400">
                <a:ea typeface="+mn-lt"/>
                <a:cs typeface="+mn-lt"/>
              </a:rPr>
              <a:t>Como é a </a:t>
            </a:r>
            <a:r>
              <a:rPr lang="en-GB" sz="1400" err="1">
                <a:ea typeface="+mn-lt"/>
                <a:cs typeface="+mn-lt"/>
              </a:rPr>
              <a:t>distribuição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por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idades</a:t>
            </a:r>
            <a:r>
              <a:rPr lang="en-GB" sz="1400">
                <a:ea typeface="+mn-lt"/>
                <a:cs typeface="+mn-lt"/>
              </a:rPr>
              <a:t>?</a:t>
            </a:r>
            <a:endParaRPr lang="en-GB" sz="1400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endParaRPr lang="en-GB" sz="1400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 sz="1400" err="1">
                <a:ea typeface="+mn-lt"/>
                <a:cs typeface="+mn-lt"/>
              </a:rPr>
              <a:t>Categorizar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os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colaboradores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por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departamento</a:t>
            </a:r>
            <a:r>
              <a:rPr lang="en-GB" sz="1400">
                <a:ea typeface="+mn-lt"/>
                <a:cs typeface="+mn-lt"/>
              </a:rPr>
              <a:t> e </a:t>
            </a:r>
            <a:r>
              <a:rPr lang="en-GB" sz="1400" err="1">
                <a:ea typeface="+mn-lt"/>
                <a:cs typeface="+mn-lt"/>
              </a:rPr>
              <a:t>género</a:t>
            </a:r>
            <a:r>
              <a:rPr lang="en-GB" sz="1400">
                <a:ea typeface="+mn-lt"/>
                <a:cs typeface="+mn-lt"/>
              </a:rPr>
              <a:t>?</a:t>
            </a:r>
            <a:endParaRPr lang="en-GB" sz="1400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endParaRPr lang="en-GB" sz="1400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 sz="1400">
                <a:ea typeface="+mn-lt"/>
                <a:cs typeface="+mn-lt"/>
              </a:rPr>
              <a:t>Qual é a taxa total de </a:t>
            </a:r>
            <a:r>
              <a:rPr lang="en-GB" sz="1400" err="1">
                <a:ea typeface="+mn-lt"/>
                <a:cs typeface="+mn-lt"/>
              </a:rPr>
              <a:t>rotatividade</a:t>
            </a:r>
            <a:r>
              <a:rPr lang="en-GB" sz="1400">
                <a:ea typeface="+mn-lt"/>
                <a:cs typeface="+mn-lt"/>
              </a:rPr>
              <a:t>?</a:t>
            </a:r>
            <a:endParaRPr lang="en-GB" sz="1400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endParaRPr lang="en-GB" sz="1400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 sz="1400">
                <a:ea typeface="+mn-lt"/>
                <a:cs typeface="+mn-lt"/>
              </a:rPr>
              <a:t>Qual o </a:t>
            </a:r>
            <a:r>
              <a:rPr lang="en-GB" sz="1400" err="1">
                <a:ea typeface="+mn-lt"/>
                <a:cs typeface="+mn-lt"/>
              </a:rPr>
              <a:t>departamento</a:t>
            </a:r>
            <a:r>
              <a:rPr lang="en-GB" sz="1400">
                <a:ea typeface="+mn-lt"/>
                <a:cs typeface="+mn-lt"/>
              </a:rPr>
              <a:t> que </a:t>
            </a:r>
            <a:r>
              <a:rPr lang="en-GB" sz="1400" err="1">
                <a:ea typeface="+mn-lt"/>
                <a:cs typeface="+mn-lt"/>
              </a:rPr>
              <a:t>apresentou</a:t>
            </a:r>
            <a:r>
              <a:rPr lang="en-GB" sz="1400">
                <a:ea typeface="+mn-lt"/>
                <a:cs typeface="+mn-lt"/>
              </a:rPr>
              <a:t> a </a:t>
            </a:r>
            <a:r>
              <a:rPr lang="en-GB" sz="1400" err="1">
                <a:ea typeface="+mn-lt"/>
                <a:cs typeface="+mn-lt"/>
              </a:rPr>
              <a:t>maior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percentagem</a:t>
            </a:r>
            <a:r>
              <a:rPr lang="en-GB" sz="1400">
                <a:ea typeface="+mn-lt"/>
                <a:cs typeface="+mn-lt"/>
              </a:rPr>
              <a:t> de </a:t>
            </a:r>
            <a:r>
              <a:rPr lang="en-GB" sz="1400" err="1">
                <a:ea typeface="+mn-lt"/>
                <a:cs typeface="+mn-lt"/>
              </a:rPr>
              <a:t>rotatividade</a:t>
            </a:r>
            <a:r>
              <a:rPr lang="en-GB" sz="1400">
                <a:ea typeface="+mn-lt"/>
                <a:cs typeface="+mn-lt"/>
              </a:rPr>
              <a:t>?</a:t>
            </a:r>
            <a:endParaRPr lang="en-GB" sz="1400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endParaRPr lang="en-GB" sz="1400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 sz="1400">
                <a:ea typeface="+mn-lt"/>
                <a:cs typeface="+mn-lt"/>
              </a:rPr>
              <a:t>Quais </a:t>
            </a:r>
            <a:r>
              <a:rPr lang="en-GB" sz="1400" err="1">
                <a:ea typeface="+mn-lt"/>
                <a:cs typeface="+mn-lt"/>
              </a:rPr>
              <a:t>são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os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principais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fatores</a:t>
            </a:r>
            <a:r>
              <a:rPr lang="en-GB" sz="1400">
                <a:ea typeface="+mn-lt"/>
                <a:cs typeface="+mn-lt"/>
              </a:rPr>
              <a:t> que </a:t>
            </a:r>
            <a:r>
              <a:rPr lang="en-GB" sz="1400" err="1">
                <a:ea typeface="+mn-lt"/>
                <a:cs typeface="+mn-lt"/>
              </a:rPr>
              <a:t>contribuem</a:t>
            </a:r>
            <a:r>
              <a:rPr lang="en-GB" sz="1400">
                <a:ea typeface="+mn-lt"/>
                <a:cs typeface="+mn-lt"/>
              </a:rPr>
              <a:t> para a </a:t>
            </a:r>
            <a:r>
              <a:rPr lang="en-GB" sz="1400" err="1">
                <a:ea typeface="+mn-lt"/>
                <a:cs typeface="+mn-lt"/>
              </a:rPr>
              <a:t>rotatividade</a:t>
            </a:r>
            <a:r>
              <a:rPr lang="en-GB" sz="1400">
                <a:ea typeface="+mn-lt"/>
                <a:cs typeface="+mn-lt"/>
              </a:rPr>
              <a:t> de </a:t>
            </a:r>
            <a:r>
              <a:rPr lang="en-GB" sz="1400" err="1">
                <a:ea typeface="+mn-lt"/>
                <a:cs typeface="+mn-lt"/>
              </a:rPr>
              <a:t>colaboradores</a:t>
            </a:r>
            <a:r>
              <a:rPr lang="en-GB" sz="1400">
                <a:ea typeface="+mn-lt"/>
                <a:cs typeface="+mn-lt"/>
              </a:rPr>
              <a:t>, de </a:t>
            </a:r>
            <a:r>
              <a:rPr lang="en-GB" sz="1400" err="1">
                <a:ea typeface="+mn-lt"/>
                <a:cs typeface="+mn-lt"/>
              </a:rPr>
              <a:t>acordo</a:t>
            </a:r>
            <a:r>
              <a:rPr lang="en-GB" sz="1400">
                <a:ea typeface="+mn-lt"/>
                <a:cs typeface="+mn-lt"/>
              </a:rPr>
              <a:t> com a </a:t>
            </a:r>
            <a:r>
              <a:rPr lang="en-GB" sz="1400" err="1">
                <a:ea typeface="+mn-lt"/>
                <a:cs typeface="+mn-lt"/>
              </a:rPr>
              <a:t>análise</a:t>
            </a:r>
            <a:r>
              <a:rPr lang="en-GB" sz="1400">
                <a:ea typeface="+mn-lt"/>
                <a:cs typeface="+mn-lt"/>
              </a:rPr>
              <a:t>?</a:t>
            </a:r>
            <a:endParaRPr lang="en-GB" sz="1400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endParaRPr lang="en-GB" sz="1400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 sz="1400">
                <a:ea typeface="+mn-lt"/>
                <a:cs typeface="+mn-lt"/>
              </a:rPr>
              <a:t>Podemos </a:t>
            </a:r>
            <a:r>
              <a:rPr lang="en-GB" sz="1400" err="1">
                <a:ea typeface="+mn-lt"/>
                <a:cs typeface="+mn-lt"/>
              </a:rPr>
              <a:t>concluir</a:t>
            </a:r>
            <a:r>
              <a:rPr lang="en-GB" sz="1400">
                <a:ea typeface="+mn-lt"/>
                <a:cs typeface="+mn-lt"/>
              </a:rPr>
              <a:t> que </a:t>
            </a:r>
            <a:r>
              <a:rPr lang="en-GB" sz="1400" err="1">
                <a:ea typeface="+mn-lt"/>
                <a:cs typeface="+mn-lt"/>
              </a:rPr>
              <a:t>os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colaboradores</a:t>
            </a:r>
            <a:r>
              <a:rPr lang="en-GB" sz="1400">
                <a:ea typeface="+mn-lt"/>
                <a:cs typeface="+mn-lt"/>
              </a:rPr>
              <a:t> com cargos </a:t>
            </a:r>
            <a:r>
              <a:rPr lang="en-GB" sz="1400" err="1">
                <a:ea typeface="+mn-lt"/>
                <a:cs typeface="+mn-lt"/>
              </a:rPr>
              <a:t>mais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elevados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têm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menor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en-GB" sz="1400" err="1">
                <a:ea typeface="+mn-lt"/>
                <a:cs typeface="+mn-lt"/>
              </a:rPr>
              <a:t>probabilidade</a:t>
            </a:r>
            <a:r>
              <a:rPr lang="en-GB" sz="1400">
                <a:ea typeface="+mn-lt"/>
                <a:cs typeface="+mn-lt"/>
              </a:rPr>
              <a:t> de </a:t>
            </a:r>
            <a:r>
              <a:rPr lang="en-GB" sz="1400" err="1">
                <a:ea typeface="+mn-lt"/>
                <a:cs typeface="+mn-lt"/>
              </a:rPr>
              <a:t>abandonar</a:t>
            </a:r>
            <a:r>
              <a:rPr lang="en-GB" sz="1400">
                <a:ea typeface="+mn-lt"/>
                <a:cs typeface="+mn-lt"/>
              </a:rPr>
              <a:t> a </a:t>
            </a:r>
            <a:r>
              <a:rPr lang="en-GB" sz="1400" err="1">
                <a:ea typeface="+mn-lt"/>
                <a:cs typeface="+mn-lt"/>
              </a:rPr>
              <a:t>empresa</a:t>
            </a:r>
            <a:r>
              <a:rPr lang="en-GB" sz="1400">
                <a:ea typeface="+mn-lt"/>
                <a:cs typeface="+mn-lt"/>
              </a:rPr>
              <a:t>?</a:t>
            </a:r>
            <a:endParaRPr lang="en-GB" sz="1400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endParaRPr lang="en-GB" sz="1400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 sz="1400">
                <a:ea typeface="+mn-lt"/>
                <a:cs typeface="+mn-lt"/>
              </a:rPr>
              <a:t>O </a:t>
            </a:r>
            <a:r>
              <a:rPr lang="en-GB" sz="1400" err="1">
                <a:ea typeface="+mn-lt"/>
                <a:cs typeface="+mn-lt"/>
              </a:rPr>
              <a:t>pagamento</a:t>
            </a:r>
            <a:r>
              <a:rPr lang="en-GB" sz="1400">
                <a:ea typeface="+mn-lt"/>
                <a:cs typeface="+mn-lt"/>
              </a:rPr>
              <a:t> mensal </a:t>
            </a:r>
            <a:r>
              <a:rPr lang="en-GB" sz="1400" err="1">
                <a:ea typeface="+mn-lt"/>
                <a:cs typeface="+mn-lt"/>
              </a:rPr>
              <a:t>afeta</a:t>
            </a:r>
            <a:r>
              <a:rPr lang="en-GB" sz="1400">
                <a:ea typeface="+mn-lt"/>
                <a:cs typeface="+mn-lt"/>
              </a:rPr>
              <a:t> a taxa de </a:t>
            </a:r>
            <a:r>
              <a:rPr lang="en-GB" sz="1400" err="1">
                <a:ea typeface="+mn-lt"/>
                <a:cs typeface="+mn-lt"/>
              </a:rPr>
              <a:t>rotatividade</a:t>
            </a:r>
            <a:r>
              <a:rPr lang="en-GB" sz="1400">
                <a:ea typeface="+mn-lt"/>
                <a:cs typeface="+mn-lt"/>
              </a:rPr>
              <a:t>?</a:t>
            </a:r>
            <a:endParaRPr lang="en-GB" sz="1400">
              <a:ea typeface="Calibri" panose="020F0502020204030204"/>
              <a:cs typeface="Calibri" panose="020F0502020204030204"/>
            </a:endParaRPr>
          </a:p>
          <a:p>
            <a:pPr marL="800100" lvl="1" indent="-342900">
              <a:buAutoNum type="arabicPeriod"/>
            </a:pPr>
            <a:endParaRPr lang="en-GB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endParaRPr lang="en-GB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endParaRPr lang="en-GB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492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B6DBF-2706-E0FD-0712-9DB864C0B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2217BD47-20C6-A1F6-E2FA-781687E16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5"/>
            <a:ext cx="12192000" cy="682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5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FBA5E-9316-2655-D5B8-0E335AFF2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blue and white chart&#10;&#10;AI-generated content may be incorrect.">
            <a:extLst>
              <a:ext uri="{FF2B5EF4-FFF2-40B4-BE49-F238E27FC236}">
                <a16:creationId xmlns:a16="http://schemas.microsoft.com/office/drawing/2014/main" id="{D3F7211B-6154-2C73-D5A5-D17CA03AF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5"/>
            <a:ext cx="12192000" cy="682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24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3548F-90B3-17DE-5218-D000C55C0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1D94B4-8BAE-C7CC-E758-EE21FF63F96A}"/>
              </a:ext>
            </a:extLst>
          </p:cNvPr>
          <p:cNvSpPr/>
          <p:nvPr/>
        </p:nvSpPr>
        <p:spPr>
          <a:xfrm>
            <a:off x="-974" y="0"/>
            <a:ext cx="12292987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09D7915F-44C4-A4AB-3DE1-27C0F5E8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AF1EFD27-9EEA-B238-FDCC-AA00BF4F3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50A58D-3E66-57AA-4374-1DFCE73305AE}"/>
              </a:ext>
            </a:extLst>
          </p:cNvPr>
          <p:cNvSpPr txBox="1"/>
          <p:nvPr/>
        </p:nvSpPr>
        <p:spPr>
          <a:xfrm>
            <a:off x="3230750" y="760401"/>
            <a:ext cx="519604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2400">
                <a:solidFill>
                  <a:schemeClr val="bg1"/>
                </a:solidFill>
                <a:ea typeface="+mn-lt"/>
                <a:cs typeface="+mn-lt"/>
              </a:rPr>
              <a:t>Conclusões e Recomendações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E1E10-8E8D-6C73-28F1-13FC0FFCDCDB}"/>
              </a:ext>
            </a:extLst>
          </p:cNvPr>
          <p:cNvSpPr txBox="1"/>
          <p:nvPr/>
        </p:nvSpPr>
        <p:spPr>
          <a:xfrm>
            <a:off x="1477231" y="1605027"/>
            <a:ext cx="9097851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2400">
                <a:solidFill>
                  <a:schemeClr val="bg1"/>
                </a:solidFill>
                <a:ea typeface="+mn-lt"/>
                <a:cs typeface="+mn-lt"/>
              </a:rPr>
              <a:t>Conclusões:</a:t>
            </a:r>
          </a:p>
          <a:p>
            <a:pPr marL="342900" indent="-342900">
              <a:buFont typeface="Arial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2400">
                <a:solidFill>
                  <a:schemeClr val="bg1"/>
                </a:solidFill>
                <a:ea typeface="Calibri"/>
                <a:cs typeface="Calibri"/>
              </a:rPr>
              <a:t>O fator de rotatividade tem mais peso nos profissionais em inicio de carreira, nomeadamente no juniores, e no departamento Vendas.</a:t>
            </a:r>
          </a:p>
          <a:p>
            <a:pPr marL="342900" indent="-342900">
              <a:buFont typeface="Arial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2400">
                <a:solidFill>
                  <a:schemeClr val="bg1"/>
                </a:solidFill>
                <a:ea typeface="Calibri"/>
                <a:cs typeface="Calibri"/>
              </a:rPr>
              <a:t>Verificamos que entre os colaboradores que ficaram e os que saíram existe uma considerável diferença em termos médios de salário.</a:t>
            </a:r>
          </a:p>
          <a:p>
            <a:pPr marL="342900" indent="-342900">
              <a:buFont typeface="Arial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" sz="2400">
                <a:solidFill>
                  <a:schemeClr val="bg1"/>
                </a:solidFill>
                <a:ea typeface="Calibri"/>
                <a:cs typeface="Calibri"/>
              </a:rPr>
              <a:t>A taxa de attrition mais elevada no departamento de </a:t>
            </a:r>
            <a:r>
              <a:rPr lang="pt-PT" sz="2400">
                <a:solidFill>
                  <a:schemeClr val="bg1"/>
                </a:solidFill>
                <a:ea typeface="Calibri"/>
                <a:cs typeface="Calibri"/>
              </a:rPr>
              <a:t>Vendas pode ser atribuída a diversos fatores que impactam diretamente nesse setor, tais como: Pressão de metas e desempenho, incerteza do mercado, incentivos e remuneração variável, entre outros.</a:t>
            </a:r>
          </a:p>
          <a:p>
            <a:pPr marL="342900" indent="-342900">
              <a:buFont typeface="Arial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2400">
                <a:solidFill>
                  <a:schemeClr val="bg1"/>
                </a:solidFill>
                <a:ea typeface="Calibri"/>
                <a:cs typeface="Calibri"/>
              </a:rPr>
              <a:t>Em termos de Performance, constatamos uma correlação negativa entre o numero de anos na empresa e a avaliação de desempenho o que poderá significar </a:t>
            </a:r>
            <a:r>
              <a:rPr lang="pt" sz="2400">
                <a:solidFill>
                  <a:schemeClr val="bg1"/>
                </a:solidFill>
                <a:ea typeface="Calibri"/>
                <a:cs typeface="Calibri"/>
              </a:rPr>
              <a:t>estagnação derivada de saturação pelo trabalho, burnout, etc.</a:t>
            </a:r>
          </a:p>
        </p:txBody>
      </p:sp>
    </p:spTree>
    <p:extLst>
      <p:ext uri="{BB962C8B-B14F-4D97-AF65-F5344CB8AC3E}">
        <p14:creationId xmlns:p14="http://schemas.microsoft.com/office/powerpoint/2010/main" val="2491887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4D697-F754-8BD6-69D8-2BBEEDD3B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99C2B9-4ECA-AC97-5D9E-9FF1540416EB}"/>
              </a:ext>
            </a:extLst>
          </p:cNvPr>
          <p:cNvSpPr/>
          <p:nvPr/>
        </p:nvSpPr>
        <p:spPr>
          <a:xfrm>
            <a:off x="-974" y="0"/>
            <a:ext cx="12292987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A4DE36FC-202D-42BE-998E-331E5F24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85AC3523-6162-98AB-5B8C-AEE4A1A74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6D30D1-99A5-1EB0-F314-1A6BBCE3753F}"/>
              </a:ext>
            </a:extLst>
          </p:cNvPr>
          <p:cNvSpPr txBox="1"/>
          <p:nvPr/>
        </p:nvSpPr>
        <p:spPr>
          <a:xfrm>
            <a:off x="3230750" y="760401"/>
            <a:ext cx="519604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2400">
                <a:solidFill>
                  <a:schemeClr val="bg1"/>
                </a:solidFill>
                <a:ea typeface="+mn-lt"/>
                <a:cs typeface="+mn-lt"/>
              </a:rPr>
              <a:t>Conclusões e Recomendações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3C243-6457-7107-53F4-BD5A5F348842}"/>
              </a:ext>
            </a:extLst>
          </p:cNvPr>
          <p:cNvSpPr txBox="1"/>
          <p:nvPr/>
        </p:nvSpPr>
        <p:spPr>
          <a:xfrm>
            <a:off x="1477231" y="1605027"/>
            <a:ext cx="9097851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2400">
                <a:solidFill>
                  <a:schemeClr val="bg1"/>
                </a:solidFill>
                <a:ea typeface="+mn-lt"/>
                <a:cs typeface="+mn-lt"/>
              </a:rPr>
              <a:t>Recomendações: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2400">
                <a:solidFill>
                  <a:schemeClr val="bg1"/>
                </a:solidFill>
                <a:ea typeface="Calibri"/>
                <a:cs typeface="Calibri"/>
              </a:rPr>
              <a:t>Melhorar o </a:t>
            </a:r>
            <a:r>
              <a:rPr lang="pt-PT" sz="2400" err="1">
                <a:solidFill>
                  <a:schemeClr val="bg1"/>
                </a:solidFill>
                <a:ea typeface="Calibri"/>
                <a:cs typeface="Calibri"/>
              </a:rPr>
              <a:t>Onboarding</a:t>
            </a:r>
            <a:r>
              <a:rPr lang="pt-PT" sz="2400">
                <a:solidFill>
                  <a:schemeClr val="bg1"/>
                </a:solidFill>
                <a:ea typeface="Calibri"/>
                <a:cs typeface="Calibri"/>
              </a:rPr>
              <a:t> e acompanhamento para os membros recém chegados.</a:t>
            </a:r>
          </a:p>
          <a:p>
            <a:pPr marL="342900" indent="-342900">
              <a:buFont typeface="Arial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2400">
                <a:solidFill>
                  <a:schemeClr val="bg1"/>
                </a:solidFill>
                <a:ea typeface="Calibri"/>
                <a:cs typeface="Calibri"/>
              </a:rPr>
              <a:t>Utilizar as avaliações feitas do ambiente de trabalho para melhorar este e não apenas para dar ideia que existe uma preocupação com este.</a:t>
            </a:r>
          </a:p>
          <a:p>
            <a:pPr marL="342900" indent="-342900">
              <a:buFont typeface="Arial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2400">
                <a:solidFill>
                  <a:schemeClr val="bg1"/>
                </a:solidFill>
                <a:ea typeface="Calibri"/>
                <a:cs typeface="Calibri"/>
              </a:rPr>
              <a:t>Fazer um levantamento de expectativas para, se possível, aproximá-las com as da empresa e vice versa.</a:t>
            </a:r>
          </a:p>
          <a:p>
            <a:pPr marL="342900" indent="-342900">
              <a:buFont typeface="Arial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2400">
                <a:solidFill>
                  <a:schemeClr val="bg1"/>
                </a:solidFill>
                <a:ea typeface="Calibri"/>
                <a:cs typeface="Calibri"/>
              </a:rPr>
              <a:t>Ter as progressões de carreiras e salariais bem definidas.</a:t>
            </a:r>
          </a:p>
          <a:p>
            <a:pPr marL="342900" indent="-342900">
              <a:buFont typeface="Arial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2400">
                <a:solidFill>
                  <a:schemeClr val="bg1"/>
                </a:solidFill>
                <a:ea typeface="Calibri"/>
                <a:cs typeface="Calibri"/>
              </a:rPr>
              <a:t>Melhorar a performance com objetivos claros e mensuráveis, formação e desenvolvimento contínuo, liderança, reconhecimento e valorização do desempenho e fomentar a colaboração e comunicação interna. </a:t>
            </a:r>
          </a:p>
          <a:p>
            <a:pPr marL="342900" indent="-342900">
              <a:buFont typeface="Arial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PT" sz="24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070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-1613"/>
            <a:ext cx="1742661" cy="6847015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solidFill>
              <a:srgbClr val="004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arredondado 10"/>
          <p:cNvSpPr/>
          <p:nvPr/>
        </p:nvSpPr>
        <p:spPr>
          <a:xfrm>
            <a:off x="1856016" y="1661676"/>
            <a:ext cx="9940311" cy="3973569"/>
          </a:xfrm>
          <a:prstGeom prst="roundRect">
            <a:avLst>
              <a:gd name="adj" fmla="val 5613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/>
            <a:endParaRPr lang="en-GB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chemeClr val="bg1"/>
                </a:solidFill>
                <a:ea typeface="+mn-lt"/>
                <a:cs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Introdução &amp; Objetivos do Projeto</a:t>
            </a:r>
            <a:endParaRPr lang="en-GB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chemeClr val="bg1"/>
                </a:solidFill>
                <a:ea typeface="+mn-lt"/>
                <a:cs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Dicionário de Dados do Dataset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chemeClr val="bg1"/>
                </a:solidFill>
                <a:ea typeface="+mn-lt"/>
                <a:cs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 Resumo da Análise Exploratória de Dados (EDA)</a:t>
            </a:r>
            <a:r>
              <a:rPr lang="en-GB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chemeClr val="bg1"/>
                </a:solidFill>
                <a:ea typeface="+mn-lt"/>
                <a:cs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 Processo de Normalização da Base de Dados (3NF)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chemeClr val="bg1"/>
                </a:solidFill>
                <a:ea typeface="+mn-lt"/>
                <a:cs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 Implementação da Base de Dados SQL</a:t>
            </a:r>
            <a:r>
              <a:rPr lang="en-GB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en-GB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chemeClr val="bg1"/>
                </a:solidFill>
                <a:ea typeface="+mn-lt"/>
                <a:cs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6. Caso de Uso NoSQL (MongoDB)</a:t>
            </a:r>
            <a:endParaRPr lang="en-GB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chemeClr val="bg1"/>
                </a:solidFill>
                <a:ea typeface="+mn-lt"/>
                <a:cs typeface="+mn-l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7.</a:t>
            </a:r>
            <a:r>
              <a:rPr lang="en-GB" b="1" dirty="0">
                <a:solidFill>
                  <a:schemeClr val="bg1"/>
                </a:solidFill>
                <a:ea typeface="+mn-lt"/>
                <a:cs typeface="+mn-l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Comparação visual dos dados antes e depois das transformações</a:t>
            </a:r>
          </a:p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chemeClr val="bg1"/>
                </a:solidFill>
                <a:ea typeface="+mn-lt"/>
                <a:cs typeface="+mn-l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8.</a:t>
            </a:r>
            <a:r>
              <a:rPr lang="en-GB" b="1" dirty="0">
                <a:solidFill>
                  <a:schemeClr val="bg1"/>
                </a:solidFill>
                <a:ea typeface="+mn-lt"/>
                <a:cs typeface="+mn-l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Imagem do modelo OLAP em estrela.</a:t>
            </a:r>
            <a:r>
              <a:rPr lang="en-GB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chemeClr val="bg1"/>
                </a:solidFill>
                <a:ea typeface="+mn-lt"/>
                <a:cs typeface="+mn-lt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9.Lista das métricas criadas, com a respetiva explicação.</a:t>
            </a:r>
            <a:r>
              <a:rPr lang="en-GB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chemeClr val="bg1"/>
                </a:solidFill>
                <a:ea typeface="+mn-lt"/>
                <a:cs typeface="+mn-l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8. Questões de Negócio e Indicadores Analíticos</a:t>
            </a:r>
            <a:endParaRPr lang="en-GB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chemeClr val="bg1"/>
                </a:solidFill>
                <a:ea typeface="+mn-lt"/>
                <a:cs typeface="+mn-lt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 Imagens das principais visualizações</a:t>
            </a:r>
            <a:endParaRPr lang="en-GB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chemeClr val="bg1"/>
                </a:solidFill>
                <a:ea typeface="+mn-lt"/>
                <a:cs typeface="+mn-lt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 Conclusão e Recomendações</a:t>
            </a:r>
            <a:endParaRPr lang="en-GB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GB" b="1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GB" b="1" dirty="0">
              <a:ea typeface="Calibri"/>
              <a:cs typeface="Calibri"/>
            </a:endParaRPr>
          </a:p>
          <a:p>
            <a:pPr lvl="1"/>
            <a:endParaRPr lang="en-GB" dirty="0">
              <a:ea typeface="Calibri"/>
              <a:cs typeface="Calibri"/>
            </a:endParaRPr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6098327" y="636889"/>
            <a:ext cx="1192696" cy="758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err="1"/>
              <a:t>Índice</a:t>
            </a:r>
            <a:r>
              <a:rPr lang="en-GB"/>
              <a:t> </a:t>
            </a:r>
            <a:endParaRPr lang="en-GB">
              <a:ea typeface="Calibri"/>
              <a:cs typeface="Calibri"/>
            </a:endParaRPr>
          </a:p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6211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4869"/>
            <a:ext cx="1868557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arredondado 10"/>
          <p:cNvSpPr/>
          <p:nvPr/>
        </p:nvSpPr>
        <p:spPr>
          <a:xfrm>
            <a:off x="2056218" y="1341783"/>
            <a:ext cx="9662016" cy="4556983"/>
          </a:xfrm>
          <a:prstGeom prst="roundRect">
            <a:avLst>
              <a:gd name="adj" fmla="val 561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b="1"/>
              <a:t>Fonte do Dataset:</a:t>
            </a:r>
            <a:r>
              <a:rPr lang="en-GB"/>
              <a:t> 'IBM HR Analytics Employee Attrition &amp; Performance' (WA_Fn-UseC_-HR-Employee-Attrition.csv).</a:t>
            </a:r>
          </a:p>
          <a:p>
            <a:r>
              <a:rPr lang="en-GB" b="1"/>
              <a:t>Estado </a:t>
            </a:r>
            <a:r>
              <a:rPr lang="en-GB" b="1" err="1"/>
              <a:t>Inicial</a:t>
            </a:r>
            <a:r>
              <a:rPr lang="en-GB" b="1"/>
              <a:t>:</a:t>
            </a:r>
            <a:r>
              <a:rPr lang="en-GB"/>
              <a:t> Um </a:t>
            </a:r>
            <a:r>
              <a:rPr lang="en-GB" err="1"/>
              <a:t>único</a:t>
            </a:r>
            <a:r>
              <a:rPr lang="en-GB"/>
              <a:t> </a:t>
            </a:r>
            <a:r>
              <a:rPr lang="en-GB" err="1"/>
              <a:t>ficheiro</a:t>
            </a:r>
            <a:r>
              <a:rPr lang="en-GB"/>
              <a:t> CSV com 1470 </a:t>
            </a:r>
            <a:r>
              <a:rPr lang="en-GB" err="1"/>
              <a:t>linhas</a:t>
            </a:r>
            <a:r>
              <a:rPr lang="en-GB"/>
              <a:t> (</a:t>
            </a:r>
            <a:r>
              <a:rPr lang="en-GB" err="1"/>
              <a:t>colaboradores</a:t>
            </a:r>
            <a:r>
              <a:rPr lang="en-GB"/>
              <a:t>) e 35 </a:t>
            </a:r>
            <a:r>
              <a:rPr lang="en-GB" err="1"/>
              <a:t>colunas</a:t>
            </a:r>
            <a:r>
              <a:rPr lang="en-GB"/>
              <a:t> (</a:t>
            </a:r>
            <a:r>
              <a:rPr lang="en-GB" err="1"/>
              <a:t>atributos</a:t>
            </a:r>
            <a:r>
              <a:rPr lang="en-GB"/>
              <a:t>).</a:t>
            </a:r>
            <a:endParaRPr lang="en-GB">
              <a:ea typeface="Calibri"/>
              <a:cs typeface="Calibri"/>
            </a:endParaRPr>
          </a:p>
          <a:p>
            <a:endParaRPr lang="en-GB"/>
          </a:p>
          <a:p>
            <a:r>
              <a:rPr lang="en-GB" b="1" err="1"/>
              <a:t>Observações</a:t>
            </a:r>
            <a:r>
              <a:rPr lang="en-GB" b="1"/>
              <a:t> </a:t>
            </a:r>
            <a:r>
              <a:rPr lang="en-GB" b="1" err="1"/>
              <a:t>Iniciais</a:t>
            </a:r>
            <a:r>
              <a:rPr lang="en-GB" b="1"/>
              <a:t> Chave:</a:t>
            </a: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 err="1"/>
              <a:t>Ausência</a:t>
            </a:r>
            <a:r>
              <a:rPr lang="en-GB"/>
              <a:t> de </a:t>
            </a:r>
            <a:r>
              <a:rPr lang="en-GB" err="1"/>
              <a:t>valores</a:t>
            </a:r>
            <a:r>
              <a:rPr lang="en-GB"/>
              <a:t> </a:t>
            </a:r>
            <a:r>
              <a:rPr lang="en-GB" err="1"/>
              <a:t>em</a:t>
            </a:r>
            <a:r>
              <a:rPr lang="en-GB"/>
              <a:t> </a:t>
            </a:r>
            <a:r>
              <a:rPr lang="en-GB" err="1"/>
              <a:t>falta</a:t>
            </a:r>
            <a:r>
              <a:rPr lang="en-GB"/>
              <a:t>, </a:t>
            </a:r>
            <a:r>
              <a:rPr lang="en-GB" err="1"/>
              <a:t>indicando</a:t>
            </a:r>
            <a:r>
              <a:rPr lang="en-GB"/>
              <a:t> um dataset </a:t>
            </a:r>
            <a:r>
              <a:rPr lang="en-GB" err="1"/>
              <a:t>limpo</a:t>
            </a:r>
            <a:r>
              <a:rPr lang="en-GB"/>
              <a:t>.</a:t>
            </a:r>
            <a:endParaRPr lang="en-GB">
              <a:ea typeface="Calibri"/>
              <a:cs typeface="Calibri"/>
            </a:endParaRPr>
          </a:p>
          <a:p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 err="1"/>
              <a:t>Colunas</a:t>
            </a:r>
            <a:r>
              <a:rPr lang="en-GB"/>
              <a:t> </a:t>
            </a:r>
            <a:r>
              <a:rPr lang="en-GB" err="1"/>
              <a:t>EmployeeCount</a:t>
            </a:r>
            <a:r>
              <a:rPr lang="en-GB"/>
              <a:t>, Over18 e </a:t>
            </a:r>
            <a:r>
              <a:rPr lang="en-GB" err="1"/>
              <a:t>StandardHours</a:t>
            </a:r>
            <a:r>
              <a:rPr lang="en-GB"/>
              <a:t> </a:t>
            </a:r>
            <a:r>
              <a:rPr lang="en-GB" err="1"/>
              <a:t>identificadas</a:t>
            </a:r>
            <a:r>
              <a:rPr lang="en-GB"/>
              <a:t> </a:t>
            </a:r>
            <a:r>
              <a:rPr lang="en-GB" err="1"/>
              <a:t>como</a:t>
            </a:r>
            <a:r>
              <a:rPr lang="en-GB"/>
              <a:t> </a:t>
            </a:r>
            <a:r>
              <a:rPr lang="en-GB" err="1"/>
              <a:t>constantes</a:t>
            </a:r>
            <a:r>
              <a:rPr lang="en-GB"/>
              <a:t> (</a:t>
            </a:r>
            <a:r>
              <a:rPr lang="en-GB" err="1"/>
              <a:t>sem</a:t>
            </a:r>
            <a:r>
              <a:rPr lang="en-GB"/>
              <a:t> </a:t>
            </a:r>
            <a:r>
              <a:rPr lang="en-GB" err="1"/>
              <a:t>variância</a:t>
            </a:r>
            <a:r>
              <a:rPr lang="en-GB"/>
              <a:t>, </a:t>
            </a:r>
            <a:r>
              <a:rPr lang="en-GB" err="1"/>
              <a:t>irrelevantes</a:t>
            </a:r>
            <a:r>
              <a:rPr lang="en-GB"/>
              <a:t> para </a:t>
            </a:r>
            <a:r>
              <a:rPr lang="en-GB" err="1"/>
              <a:t>análise</a:t>
            </a:r>
            <a:r>
              <a:rPr lang="en-GB"/>
              <a:t> </a:t>
            </a:r>
            <a:r>
              <a:rPr lang="en-GB" err="1"/>
              <a:t>preditiva</a:t>
            </a:r>
            <a:r>
              <a:rPr lang="en-GB"/>
              <a:t>).</a:t>
            </a:r>
            <a:endParaRPr lang="en-GB">
              <a:ea typeface="Calibri"/>
              <a:cs typeface="Calibri"/>
            </a:endParaRPr>
          </a:p>
          <a:p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Attrition: </a:t>
            </a:r>
            <a:r>
              <a:rPr lang="en-GB" err="1"/>
              <a:t>Variável</a:t>
            </a:r>
            <a:r>
              <a:rPr lang="en-GB"/>
              <a:t> </a:t>
            </a:r>
            <a:r>
              <a:rPr lang="en-GB" err="1"/>
              <a:t>alvo</a:t>
            </a:r>
            <a:r>
              <a:rPr lang="en-GB"/>
              <a:t> (Sim/</a:t>
            </a:r>
            <a:r>
              <a:rPr lang="en-GB" err="1"/>
              <a:t>Não</a:t>
            </a:r>
            <a:r>
              <a:rPr lang="en-GB"/>
              <a:t>).</a:t>
            </a:r>
            <a:endParaRPr lang="en-GB">
              <a:ea typeface="Calibri"/>
              <a:cs typeface="Calibri"/>
            </a:endParaRPr>
          </a:p>
          <a:p>
            <a:endParaRPr lang="en-GB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4118113" y="698942"/>
            <a:ext cx="485029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err="1"/>
              <a:t>Compreensão</a:t>
            </a:r>
            <a:r>
              <a:rPr lang="en-GB" sz="2400"/>
              <a:t> e </a:t>
            </a:r>
            <a:r>
              <a:rPr lang="en-GB" sz="2400" err="1"/>
              <a:t>Dicionário</a:t>
            </a:r>
            <a:r>
              <a:rPr lang="en-GB" sz="2400"/>
              <a:t> de Dados</a:t>
            </a:r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81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447" y="210815"/>
            <a:ext cx="1822174" cy="663934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5141129" y="701222"/>
            <a:ext cx="29144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err="1"/>
              <a:t>Dicionário</a:t>
            </a:r>
            <a:r>
              <a:rPr lang="en-GB" sz="2400"/>
              <a:t> de Dados</a:t>
            </a:r>
            <a:endParaRPr lang="en-US" sz="2400">
              <a:ea typeface="Calibri"/>
              <a:cs typeface="Calibri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B5B177D-857F-AB62-F448-4798323F9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731" y="1231301"/>
            <a:ext cx="9271261" cy="541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8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88889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4432631" y="637831"/>
            <a:ext cx="2983314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err="1">
                <a:solidFill>
                  <a:schemeClr val="bg1"/>
                </a:solidFill>
              </a:rPr>
              <a:t>Resumo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>
                <a:solidFill>
                  <a:schemeClr val="bg1"/>
                </a:solidFill>
              </a:rPr>
              <a:t>de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>
                <a:solidFill>
                  <a:schemeClr val="bg1"/>
                </a:solidFill>
              </a:rPr>
              <a:t>dados</a:t>
            </a:r>
            <a:endParaRPr lang="en-US" sz="2400">
              <a:solidFill>
                <a:schemeClr val="bg1"/>
              </a:solidFill>
            </a:endParaRPr>
          </a:p>
          <a:p>
            <a:endParaRPr lang="en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446F0-5EA9-A1C7-97F7-BA0FDDEEA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63" y="1240043"/>
            <a:ext cx="4710709" cy="5407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E3B52F-FC12-7C60-7FF7-9A02E0FAF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154" y="1240043"/>
            <a:ext cx="5200371" cy="27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0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59071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arredondado 10"/>
          <p:cNvSpPr/>
          <p:nvPr/>
        </p:nvSpPr>
        <p:spPr>
          <a:xfrm>
            <a:off x="1479748" y="1721195"/>
            <a:ext cx="8409686" cy="3814901"/>
          </a:xfrm>
          <a:prstGeom prst="roundRect">
            <a:avLst>
              <a:gd name="adj" fmla="val 561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2150164" y="899243"/>
            <a:ext cx="7891671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err="1">
                <a:solidFill>
                  <a:schemeClr val="bg1"/>
                </a:solidFill>
              </a:rPr>
              <a:t>Samplo</a:t>
            </a:r>
            <a:r>
              <a:rPr lang="en-GB" sz="2400">
                <a:solidFill>
                  <a:schemeClr val="bg1"/>
                </a:solidFill>
              </a:rPr>
              <a:t> de Resume de Dados com </a:t>
            </a:r>
            <a:r>
              <a:rPr lang="en-GB" sz="2400" err="1">
                <a:solidFill>
                  <a:schemeClr val="bg1"/>
                </a:solidFill>
              </a:rPr>
              <a:t>dfSummary</a:t>
            </a:r>
            <a:r>
              <a:rPr lang="en-GB" sz="2400">
                <a:solidFill>
                  <a:schemeClr val="bg1"/>
                </a:solidFill>
              </a:rPr>
              <a:t>(data)</a:t>
            </a:r>
          </a:p>
          <a:p>
            <a:endParaRPr lang="en-P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1A19B2-E319-9632-19CD-6776359F09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17"/>
          <a:stretch/>
        </p:blipFill>
        <p:spPr>
          <a:xfrm>
            <a:off x="1645021" y="1721194"/>
            <a:ext cx="8156287" cy="38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6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88889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3660334" y="637831"/>
            <a:ext cx="5899291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err="1">
                <a:solidFill>
                  <a:schemeClr val="bg1"/>
                </a:solidFill>
              </a:rPr>
              <a:t>Distribução</a:t>
            </a:r>
            <a:r>
              <a:rPr lang="en-GB" sz="2400">
                <a:solidFill>
                  <a:schemeClr val="bg1"/>
                </a:solidFill>
              </a:rPr>
              <a:t> de </a:t>
            </a:r>
            <a:r>
              <a:rPr lang="en-GB" sz="2400" err="1">
                <a:solidFill>
                  <a:schemeClr val="bg1"/>
                </a:solidFill>
              </a:rPr>
              <a:t>Idade</a:t>
            </a:r>
            <a:r>
              <a:rPr lang="en-GB" sz="2400">
                <a:solidFill>
                  <a:schemeClr val="bg1"/>
                </a:solidFill>
              </a:rPr>
              <a:t> </a:t>
            </a:r>
            <a:r>
              <a:rPr lang="en-GB" sz="2400" err="1">
                <a:solidFill>
                  <a:schemeClr val="bg1"/>
                </a:solidFill>
              </a:rPr>
              <a:t>em</a:t>
            </a:r>
            <a:r>
              <a:rPr lang="en-GB" sz="2400">
                <a:solidFill>
                  <a:schemeClr val="bg1"/>
                </a:solidFill>
              </a:rPr>
              <a:t> VS Code com R</a:t>
            </a:r>
            <a:endParaRPr lang="en-GB" sz="240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P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263E7B-C699-D163-D759-C2A38B93B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35" y="1142172"/>
            <a:ext cx="7696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7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10815"/>
            <a:ext cx="12192000" cy="6858000"/>
          </a:xfrm>
          <a:prstGeom prst="rect">
            <a:avLst/>
          </a:prstGeom>
          <a:gradFill>
            <a:gsLst>
              <a:gs pos="0">
                <a:srgbClr val="0046FE">
                  <a:alpha val="84000"/>
                </a:srgbClr>
              </a:gs>
              <a:gs pos="100000">
                <a:srgbClr val="0046FE">
                  <a:lumMod val="99000"/>
                  <a:lumOff val="1000"/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21">
            <a:extLst>
              <a:ext uri="{FF2B5EF4-FFF2-40B4-BE49-F238E27FC236}">
                <a16:creationId xmlns:a16="http://schemas.microsoft.com/office/drawing/2014/main" id="{620A7D83-B3AD-F9B0-578E-97812923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7" y="5898766"/>
            <a:ext cx="1430855" cy="748419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EC53D637-6C8A-96BB-1852-FFB1F19D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6" y="637831"/>
            <a:ext cx="1430855" cy="58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1474C-6EBB-A41C-28C7-C3C1D875902F}"/>
              </a:ext>
            </a:extLst>
          </p:cNvPr>
          <p:cNvSpPr txBox="1"/>
          <p:nvPr/>
        </p:nvSpPr>
        <p:spPr>
          <a:xfrm>
            <a:off x="2421038" y="861581"/>
            <a:ext cx="7308734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Monthly Income &amp; Attrition (Box Plot) </a:t>
            </a:r>
            <a:r>
              <a:rPr lang="en-GB" sz="2400" err="1">
                <a:solidFill>
                  <a:schemeClr val="bg1"/>
                </a:solidFill>
              </a:rPr>
              <a:t>em</a:t>
            </a:r>
            <a:r>
              <a:rPr lang="en-GB" sz="2400">
                <a:solidFill>
                  <a:schemeClr val="bg1"/>
                </a:solidFill>
              </a:rPr>
              <a:t> VS Code com R</a:t>
            </a:r>
          </a:p>
          <a:p>
            <a:endParaRPr lang="en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4F418-2EC4-B1C6-DADB-FB742E457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05" y="1541625"/>
            <a:ext cx="7340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33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Microsoft Macintosh PowerPoint</Application>
  <PresentationFormat>Widescreen</PresentationFormat>
  <Paragraphs>101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Guerreiro</dc:creator>
  <cp:lastModifiedBy>SINA SARIKHANI</cp:lastModifiedBy>
  <cp:revision>14</cp:revision>
  <dcterms:created xsi:type="dcterms:W3CDTF">2025-07-14T16:57:15Z</dcterms:created>
  <dcterms:modified xsi:type="dcterms:W3CDTF">2025-07-20T15:00:18Z</dcterms:modified>
</cp:coreProperties>
</file>