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700"/>
  </p:normalViewPr>
  <p:slideViewPr>
    <p:cSldViewPr snapToGrid="0">
      <p:cViewPr>
        <p:scale>
          <a:sx n="119" d="100"/>
          <a:sy n="119" d="100"/>
        </p:scale>
        <p:origin x="4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3AB1C-D14C-98B4-617B-309F643EE2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DA533A-FA0A-571D-4C6D-7E83AD90E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5E698A-7F76-EA12-C723-539E779F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523F3-E933-0DB1-56A8-C02953592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1F0D06-E066-AD66-E2DA-0EDB1CFF3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4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BF606-FD5A-E7F7-58BF-22896439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7A68C9-D486-865F-83ED-2C49996D4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79193-91A8-A7D6-FD6C-495414448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7CB40-C959-D447-FEFC-25F655B1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0A92D-CDDA-9778-9F14-3C75687B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15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A98C0C-8755-C37A-4B1A-F68DB63A5E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FB1CDE-4DFD-3B4B-68D9-2EC3328BE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6E9E9B-9290-2183-F75D-0148093B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1F5BC-E472-1DF4-4A50-2B0A02F23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7D92A-547E-C951-918D-BE16F9C2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142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5BE58-8C00-1D91-2AC9-9D617C57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9716E-001E-98E8-02C3-3D214EBA1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10999-BE49-F645-56C7-5411A497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453FDD-066A-14AC-85EC-B7D14D30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7FD8AF-DCCF-8FCF-7D4C-627F7056B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8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64F4F-8E9E-0400-B0F0-5EDB783C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6A5700-B08F-1B02-D068-B03EF76A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30EF12-A039-1D7A-3989-C4641E3D9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9E2470-6933-23C0-82FC-59577C46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14EC12-4C46-3082-F17E-042D86293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00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274A4-8418-67F5-E9C3-5087A616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8FF1AB-1EF5-DFC2-CC18-8C38E9620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B17C22-8C5B-4B66-2174-A5CE263CB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981C9-12BE-C1DA-0A6D-9B25A6F7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2F8BBB-DB6E-F8B4-E80A-0C32CDF11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2F521C-BFBB-A842-CE9D-38AE5AD4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594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2AF8B-6BBA-56BF-4471-E44BE09B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9B9A3F-7B17-708C-EA51-D9C0052E9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096134-2646-93B9-315C-A0057825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5A7E49-6D58-354F-BDE3-F1EC3BF6F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B96404C-0CE1-ADF1-F933-2F9ED9C453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47B8BA-9878-CAB8-62C9-0BE9FC27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B96254D-A74E-15B0-F9FF-7AC0A15E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ABE2E60-07D9-59A1-7302-92C74FC5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2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0DCA6-9803-B317-620F-3A5A014A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6D5FB-3C22-C39A-4646-30CF2D92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0F93F2-4798-1C3C-191B-A4732959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A40B54-CE31-784A-66A8-831376E7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369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DB64BF-EBB1-0A4D-0F28-14CC8831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38CFE7-332B-F77F-4B3D-043EA044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77811-5CEB-B4BA-BF4B-521505EF5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7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EC5CF-10CD-EB1C-D976-A5F1EACB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A7B1C-3EE7-63B7-B190-B3DBEA7D0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0A82DB-B15A-8252-024E-2A2559C83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F773EC-F8AC-87F4-8FFE-287D5CBB4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81447F-39B3-4868-28A5-E1E234D1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4A923A-3074-56EE-536F-12769D2A9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443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27A43-8A0F-0E96-12F2-69581C0B8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FABF8-6C20-4033-2EA4-6BF141E26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4125D2-EDDF-2AB0-2C3C-3CB417500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F406AD-EB1B-D9DD-EA59-5AF204611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37E6D4-4074-8715-CEAF-CA44D9E8C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0DAE49-ADE1-7830-58CB-69A82524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081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454341-FE04-6BE8-6BA3-1790D3CA4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0BA257-00FF-E405-E44B-951CAD545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943C32-8624-C668-AAEC-6548DFB907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A0D8F-A390-4515-8508-2E0F6C9C475E}" type="datetimeFigureOut">
              <a:rPr lang="ko-KR" altLang="en-US" smtClean="0"/>
              <a:t>2025. 3. 26.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2375D-616B-D3D9-E7F4-D818CBD17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091D52-100A-7A33-3661-7590D2A9D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E8170-BF86-48CB-BA06-966D226DA6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48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47312DD-0DD5-D334-B844-963942EF8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75" y="0"/>
            <a:ext cx="10350110" cy="685800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57E6F25-BE31-3B4C-C640-6F44A04C8CED}"/>
              </a:ext>
            </a:extLst>
          </p:cNvPr>
          <p:cNvCxnSpPr/>
          <p:nvPr/>
        </p:nvCxnSpPr>
        <p:spPr>
          <a:xfrm>
            <a:off x="3206750" y="3689350"/>
            <a:ext cx="1784350" cy="698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BBB059-57C1-8B0A-E150-7EFC063F9E38}"/>
              </a:ext>
            </a:extLst>
          </p:cNvPr>
          <p:cNvSpPr/>
          <p:nvPr/>
        </p:nvSpPr>
        <p:spPr>
          <a:xfrm>
            <a:off x="3630613" y="4241047"/>
            <a:ext cx="1600200" cy="59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CIJ</a:t>
            </a:r>
            <a:r>
              <a:rPr lang="ko-KR" altLang="en-US" dirty="0"/>
              <a:t>인쇄기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A2A8B2-1CBB-D85E-C0C4-1A4EC7EB6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674" y="2842770"/>
            <a:ext cx="1666875" cy="180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345CC67-C5DA-5DFF-94D7-0036D342B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8" r="4001" b="29975"/>
          <a:stretch/>
        </p:blipFill>
        <p:spPr bwMode="auto">
          <a:xfrm>
            <a:off x="1527174" y="3271395"/>
            <a:ext cx="150362" cy="13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455E40-B1CD-BB32-8202-9622E0EE120C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3003549" y="3684557"/>
            <a:ext cx="2482850" cy="61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0923E62-5389-457E-F241-E1EEF99CF210}"/>
              </a:ext>
            </a:extLst>
          </p:cNvPr>
          <p:cNvSpPr/>
          <p:nvPr/>
        </p:nvSpPr>
        <p:spPr>
          <a:xfrm>
            <a:off x="3663950" y="5422900"/>
            <a:ext cx="1533525" cy="977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통제용</a:t>
            </a:r>
            <a:r>
              <a:rPr lang="en-US" altLang="ko-KR" dirty="0"/>
              <a:t>PC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FB0A695-4F30-8966-12C3-5DE134A33E05}"/>
              </a:ext>
            </a:extLst>
          </p:cNvPr>
          <p:cNvCxnSpPr>
            <a:stCxn id="4" idx="2"/>
            <a:endCxn id="9" idx="0"/>
          </p:cNvCxnSpPr>
          <p:nvPr/>
        </p:nvCxnSpPr>
        <p:spPr>
          <a:xfrm>
            <a:off x="4430713" y="4832350"/>
            <a:ext cx="0" cy="5905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>
            <a:extLst>
              <a:ext uri="{FF2B5EF4-FFF2-40B4-BE49-F238E27FC236}">
                <a16:creationId xmlns:a16="http://schemas.microsoft.com/office/drawing/2014/main" id="{0BCC7698-E94B-8B44-6588-A1ABFA0B6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83740"/>
            <a:ext cx="2011901" cy="2181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9622F6-3B84-FE07-BE43-0B068AC92749}"/>
              </a:ext>
            </a:extLst>
          </p:cNvPr>
          <p:cNvSpPr/>
          <p:nvPr/>
        </p:nvSpPr>
        <p:spPr>
          <a:xfrm>
            <a:off x="5801636" y="3088775"/>
            <a:ext cx="109059" cy="16606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310C70D-B127-64E8-930D-4688138C71CA}"/>
              </a:ext>
            </a:extLst>
          </p:cNvPr>
          <p:cNvGrpSpPr/>
          <p:nvPr/>
        </p:nvGrpSpPr>
        <p:grpSpPr>
          <a:xfrm>
            <a:off x="10118765" y="2815492"/>
            <a:ext cx="1098550" cy="1638300"/>
            <a:chOff x="4111625" y="0"/>
            <a:chExt cx="4892675" cy="685800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AA5596F-9AD8-2D5D-31A4-EF293ABDEE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1625" y="0"/>
              <a:ext cx="4892675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FD5D760-C473-6D47-E18E-E46F97CB86CE}"/>
                </a:ext>
              </a:extLst>
            </p:cNvPr>
            <p:cNvSpPr/>
            <p:nvPr/>
          </p:nvSpPr>
          <p:spPr>
            <a:xfrm>
              <a:off x="8138436" y="1663700"/>
              <a:ext cx="459464" cy="4267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672C3A7-9F47-50DB-5560-6CEFFBC56B38}"/>
              </a:ext>
            </a:extLst>
          </p:cNvPr>
          <p:cNvSpPr/>
          <p:nvPr/>
        </p:nvSpPr>
        <p:spPr>
          <a:xfrm>
            <a:off x="8008433" y="4158141"/>
            <a:ext cx="1600200" cy="5913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CIJ</a:t>
            </a:r>
            <a:r>
              <a:rPr lang="ko-KR" altLang="en-US" dirty="0"/>
              <a:t>인쇄기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917FC6-10B5-A58D-2AE7-A92515106761}"/>
              </a:ext>
            </a:extLst>
          </p:cNvPr>
          <p:cNvCxnSpPr>
            <a:cxnSpLocks/>
            <a:stCxn id="13" idx="3"/>
            <a:endCxn id="1028" idx="1"/>
          </p:cNvCxnSpPr>
          <p:nvPr/>
        </p:nvCxnSpPr>
        <p:spPr>
          <a:xfrm flipV="1">
            <a:off x="7498301" y="3634642"/>
            <a:ext cx="2620464" cy="39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9F840EA-F2DE-3185-07BC-B9761714F070}"/>
              </a:ext>
            </a:extLst>
          </p:cNvPr>
          <p:cNvCxnSpPr>
            <a:cxnSpLocks/>
            <a:stCxn id="19" idx="2"/>
            <a:endCxn id="9" idx="3"/>
          </p:cNvCxnSpPr>
          <p:nvPr/>
        </p:nvCxnSpPr>
        <p:spPr>
          <a:xfrm flipH="1">
            <a:off x="5197475" y="4749444"/>
            <a:ext cx="3611058" cy="11624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B5FB431-8F9D-36A0-4F8B-DCE1814129CC}"/>
              </a:ext>
            </a:extLst>
          </p:cNvPr>
          <p:cNvSpPr txBox="1"/>
          <p:nvPr/>
        </p:nvSpPr>
        <p:spPr>
          <a:xfrm>
            <a:off x="895350" y="201931"/>
            <a:ext cx="4219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 err="1"/>
              <a:t>종량제봉투가</a:t>
            </a:r>
            <a:r>
              <a:rPr lang="ko-KR" altLang="en-US" dirty="0"/>
              <a:t> </a:t>
            </a:r>
            <a:r>
              <a:rPr lang="ko-KR" altLang="en-US" dirty="0" err="1"/>
              <a:t>몇열인지</a:t>
            </a:r>
            <a:r>
              <a:rPr lang="ko-KR" altLang="en-US" dirty="0"/>
              <a:t> 확인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9EF946-FC9B-4B24-4CF0-2234FB22D5FE}"/>
              </a:ext>
            </a:extLst>
          </p:cNvPr>
          <p:cNvSpPr txBox="1"/>
          <p:nvPr/>
        </p:nvSpPr>
        <p:spPr>
          <a:xfrm>
            <a:off x="7003004" y="386597"/>
            <a:ext cx="11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제작연월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A327B2-7633-F2C7-0E54-E673A3A112DC}"/>
              </a:ext>
            </a:extLst>
          </p:cNvPr>
          <p:cNvSpPr txBox="1"/>
          <p:nvPr/>
        </p:nvSpPr>
        <p:spPr>
          <a:xfrm>
            <a:off x="465031" y="938545"/>
            <a:ext cx="11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제작연월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0AEF84-BCB8-0407-42AE-53BAB1C0104A}"/>
              </a:ext>
            </a:extLst>
          </p:cNvPr>
          <p:cNvSpPr txBox="1"/>
          <p:nvPr/>
        </p:nvSpPr>
        <p:spPr>
          <a:xfrm>
            <a:off x="417512" y="1542205"/>
            <a:ext cx="1838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장비번호</a:t>
            </a:r>
            <a:r>
              <a:rPr lang="en-US" altLang="ko-KR" dirty="0"/>
              <a:t>:1</a:t>
            </a:r>
            <a:r>
              <a:rPr lang="ko-KR" altLang="en-US" dirty="0"/>
              <a:t>자리</a:t>
            </a:r>
            <a:endParaRPr lang="en-US" altLang="ko-KR" dirty="0"/>
          </a:p>
          <a:p>
            <a:r>
              <a:rPr lang="ko-KR" altLang="en-US" dirty="0"/>
              <a:t>일련번호</a:t>
            </a:r>
            <a:r>
              <a:rPr lang="en-US" altLang="ko-KR" dirty="0"/>
              <a:t>:9</a:t>
            </a:r>
            <a:r>
              <a:rPr lang="ko-KR" altLang="en-US" dirty="0"/>
              <a:t>자리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5E29CB3-B6BE-2D02-656B-B180B2F178E4}"/>
              </a:ext>
            </a:extLst>
          </p:cNvPr>
          <p:cNvSpPr txBox="1"/>
          <p:nvPr/>
        </p:nvSpPr>
        <p:spPr>
          <a:xfrm>
            <a:off x="417512" y="3715527"/>
            <a:ext cx="1159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일련번호</a:t>
            </a:r>
          </a:p>
        </p:txBody>
      </p:sp>
      <p:pic>
        <p:nvPicPr>
          <p:cNvPr id="41" name="그림 40" descr="직사각형, 스크린샷, 사각형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4436E0D-81D0-3D6E-D471-593DE135D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78009" y="1312890"/>
            <a:ext cx="618042" cy="31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7F4F9A-0D93-0D40-C318-8074951628A0}"/>
              </a:ext>
            </a:extLst>
          </p:cNvPr>
          <p:cNvSpPr txBox="1"/>
          <p:nvPr/>
        </p:nvSpPr>
        <p:spPr>
          <a:xfrm>
            <a:off x="620864" y="528320"/>
            <a:ext cx="3886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장비번호</a:t>
            </a:r>
            <a:r>
              <a:rPr lang="en-US" altLang="ko-KR" dirty="0"/>
              <a:t>/</a:t>
            </a:r>
            <a:r>
              <a:rPr lang="ko-KR" altLang="en-US" dirty="0"/>
              <a:t>일련번호 </a:t>
            </a:r>
            <a:r>
              <a:rPr lang="en-US" altLang="ko-KR" dirty="0"/>
              <a:t>000001 </a:t>
            </a:r>
            <a:r>
              <a:rPr lang="ko-KR" altLang="en-US" dirty="0"/>
              <a:t>저희가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01….1000 1001~~</a:t>
            </a:r>
          </a:p>
          <a:p>
            <a:r>
              <a:rPr lang="en-US" altLang="ko-KR" dirty="0"/>
              <a:t>700~800</a:t>
            </a:r>
          </a:p>
          <a:p>
            <a:endParaRPr lang="en-US" altLang="ko-KR" dirty="0"/>
          </a:p>
          <a:p>
            <a:r>
              <a:rPr lang="en-US" altLang="ko-KR" dirty="0"/>
              <a:t>1…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02FBC-E594-1A33-6F37-15B5957178B8}"/>
              </a:ext>
            </a:extLst>
          </p:cNvPr>
          <p:cNvSpPr txBox="1"/>
          <p:nvPr/>
        </p:nvSpPr>
        <p:spPr>
          <a:xfrm>
            <a:off x="6522720" y="934720"/>
            <a:ext cx="3667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</a:p>
          <a:p>
            <a:r>
              <a:rPr lang="en-US" altLang="ko-KR" dirty="0"/>
              <a:t>1~100 3% 103 / </a:t>
            </a:r>
          </a:p>
          <a:p>
            <a:endParaRPr lang="en-US" altLang="ko-KR" dirty="0"/>
          </a:p>
          <a:p>
            <a:r>
              <a:rPr lang="ko-KR" altLang="en-US" dirty="0"/>
              <a:t>서버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공장</a:t>
            </a:r>
            <a:r>
              <a:rPr lang="en-US" altLang="ko-KR" dirty="0">
                <a:sym typeface="Wingdings" panose="05000000000000000000" pitchFamily="2" charset="2"/>
              </a:rPr>
              <a:t>PC</a:t>
            </a:r>
          </a:p>
          <a:p>
            <a:r>
              <a:rPr lang="ko-KR" altLang="en-US" dirty="0"/>
              <a:t>대시보드</a:t>
            </a:r>
            <a:r>
              <a:rPr lang="en-US" altLang="ko-KR" dirty="0"/>
              <a:t>(</a:t>
            </a:r>
            <a:r>
              <a:rPr lang="ko-KR" altLang="en-US" dirty="0"/>
              <a:t>웹페이지</a:t>
            </a:r>
            <a:r>
              <a:rPr lang="en-US" altLang="ko-KR" dirty="0"/>
              <a:t>) </a:t>
            </a:r>
            <a:r>
              <a:rPr lang="ko-KR" altLang="en-US" dirty="0"/>
              <a:t>제공 필요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7A7B25-A715-8BB5-57D7-D8D8CCECE603}"/>
              </a:ext>
            </a:extLst>
          </p:cNvPr>
          <p:cNvSpPr txBox="1"/>
          <p:nvPr/>
        </p:nvSpPr>
        <p:spPr>
          <a:xfrm>
            <a:off x="2411576" y="214685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.csv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A1A8DD-6674-659F-131B-DA7BB4B2718F}"/>
              </a:ext>
            </a:extLst>
          </p:cNvPr>
          <p:cNvSpPr txBox="1"/>
          <p:nvPr/>
        </p:nvSpPr>
        <p:spPr>
          <a:xfrm>
            <a:off x="5659120" y="2836644"/>
            <a:ext cx="3886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관리자코드 입력 시 가동 </a:t>
            </a:r>
            <a:r>
              <a:rPr lang="en-US" altLang="ko-KR" dirty="0"/>
              <a:t>103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관리자코드 설정기능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가동 후 설정수량만큼 도달하면 인쇄 중지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건별로</a:t>
            </a:r>
            <a:r>
              <a:rPr lang="ko-KR" altLang="en-US" dirty="0"/>
              <a:t> 설정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총량관리는 이번 계약 건에 대한 총량관리</a:t>
            </a:r>
            <a:r>
              <a:rPr lang="en-US" altLang="ko-KR" dirty="0"/>
              <a:t>(</a:t>
            </a:r>
            <a:r>
              <a:rPr lang="ko-KR" altLang="en-US" dirty="0"/>
              <a:t>건별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관리자코드 </a:t>
            </a:r>
            <a:r>
              <a:rPr lang="en-US" altLang="ko-KR" dirty="0"/>
              <a:t>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50L 100</a:t>
            </a:r>
            <a:r>
              <a:rPr lang="ko-KR" altLang="en-US" dirty="0"/>
              <a:t>만원</a:t>
            </a:r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25L 5</a:t>
            </a:r>
            <a:r>
              <a:rPr lang="ko-KR" altLang="en-US" dirty="0"/>
              <a:t>만장 </a:t>
            </a:r>
            <a:r>
              <a:rPr lang="en-US" altLang="ko-KR" dirty="0"/>
              <a:t>100L 5</a:t>
            </a:r>
            <a:r>
              <a:rPr lang="ko-KR" altLang="en-US" dirty="0"/>
              <a:t>만장 </a:t>
            </a:r>
            <a:r>
              <a:rPr lang="en-US" altLang="ko-KR" dirty="0"/>
              <a:t>50L 5</a:t>
            </a:r>
            <a:r>
              <a:rPr lang="ko-KR" altLang="en-US" dirty="0"/>
              <a:t>만장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0ACFA-9CF5-17F5-7D2A-394475B140C7}"/>
              </a:ext>
            </a:extLst>
          </p:cNvPr>
          <p:cNvSpPr/>
          <p:nvPr/>
        </p:nvSpPr>
        <p:spPr>
          <a:xfrm>
            <a:off x="1585775" y="4040575"/>
            <a:ext cx="635221" cy="4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4E6FB7-6FCB-8198-A8E1-7BE2AD2ACB82}"/>
              </a:ext>
            </a:extLst>
          </p:cNvPr>
          <p:cNvSpPr/>
          <p:nvPr/>
        </p:nvSpPr>
        <p:spPr>
          <a:xfrm>
            <a:off x="1612988" y="4683303"/>
            <a:ext cx="798588" cy="4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90A668-942C-0622-89C1-7B5920415A9F}"/>
              </a:ext>
            </a:extLst>
          </p:cNvPr>
          <p:cNvSpPr/>
          <p:nvPr/>
        </p:nvSpPr>
        <p:spPr>
          <a:xfrm>
            <a:off x="821316" y="4040575"/>
            <a:ext cx="746318" cy="4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AC0374F-996D-F13A-32AC-7627C187E040}"/>
              </a:ext>
            </a:extLst>
          </p:cNvPr>
          <p:cNvSpPr/>
          <p:nvPr/>
        </p:nvSpPr>
        <p:spPr>
          <a:xfrm>
            <a:off x="839458" y="4683303"/>
            <a:ext cx="746318" cy="4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50L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B4510EF-3D64-CAB7-EBE3-89E3D0B7A3FA}"/>
              </a:ext>
            </a:extLst>
          </p:cNvPr>
          <p:cNvSpPr/>
          <p:nvPr/>
        </p:nvSpPr>
        <p:spPr>
          <a:xfrm>
            <a:off x="2501028" y="4134205"/>
            <a:ext cx="288235" cy="2882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D014875-9D8B-0589-8767-1AB5335622FA}"/>
              </a:ext>
            </a:extLst>
          </p:cNvPr>
          <p:cNvSpPr/>
          <p:nvPr/>
        </p:nvSpPr>
        <p:spPr>
          <a:xfrm>
            <a:off x="1630934" y="5326031"/>
            <a:ext cx="798588" cy="4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41E4AA-E7FF-15D4-60FD-9A7363C92B04}"/>
              </a:ext>
            </a:extLst>
          </p:cNvPr>
          <p:cNvSpPr/>
          <p:nvPr/>
        </p:nvSpPr>
        <p:spPr>
          <a:xfrm>
            <a:off x="857404" y="5326031"/>
            <a:ext cx="746318" cy="4770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5639AC-69BD-5615-0B1C-EA01F7D2A740}"/>
              </a:ext>
            </a:extLst>
          </p:cNvPr>
          <p:cNvSpPr txBox="1"/>
          <p:nvPr/>
        </p:nvSpPr>
        <p:spPr>
          <a:xfrm>
            <a:off x="813061" y="2748501"/>
            <a:ext cx="2023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총량 </a:t>
            </a:r>
            <a:r>
              <a:rPr lang="en-US" altLang="ko-KR" dirty="0"/>
              <a:t>(</a:t>
            </a:r>
            <a:r>
              <a:rPr lang="ko-KR" altLang="en-US" dirty="0"/>
              <a:t>관리자코드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20L 100</a:t>
            </a:r>
            <a:r>
              <a:rPr lang="ko-KR" altLang="en-US" dirty="0"/>
              <a:t>만장</a:t>
            </a:r>
            <a:endParaRPr lang="en-US" altLang="ko-KR" dirty="0"/>
          </a:p>
          <a:p>
            <a:r>
              <a:rPr lang="en-US" altLang="ko-KR" dirty="0"/>
              <a:t>50L 100</a:t>
            </a:r>
            <a:r>
              <a:rPr lang="ko-KR" altLang="en-US" dirty="0"/>
              <a:t>만장</a:t>
            </a:r>
            <a:endParaRPr lang="en-US" altLang="ko-KR" dirty="0"/>
          </a:p>
          <a:p>
            <a:r>
              <a:rPr lang="en-US" altLang="ko-KR" dirty="0"/>
              <a:t>100L 100</a:t>
            </a:r>
            <a:r>
              <a:rPr lang="ko-KR" altLang="en-US" dirty="0"/>
              <a:t>만장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2A270C8-FB32-2044-C924-A94E34651840}"/>
              </a:ext>
            </a:extLst>
          </p:cNvPr>
          <p:cNvSpPr/>
          <p:nvPr/>
        </p:nvSpPr>
        <p:spPr>
          <a:xfrm>
            <a:off x="3395318" y="4278322"/>
            <a:ext cx="1455948" cy="64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C4FC4F0-9589-A2F9-B40C-524699F2947D}"/>
              </a:ext>
            </a:extLst>
          </p:cNvPr>
          <p:cNvSpPr/>
          <p:nvPr/>
        </p:nvSpPr>
        <p:spPr>
          <a:xfrm>
            <a:off x="3395318" y="5061018"/>
            <a:ext cx="1455948" cy="64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작업중지</a:t>
            </a:r>
          </a:p>
        </p:txBody>
      </p:sp>
    </p:spTree>
    <p:extLst>
      <p:ext uri="{BB962C8B-B14F-4D97-AF65-F5344CB8AC3E}">
        <p14:creationId xmlns:p14="http://schemas.microsoft.com/office/powerpoint/2010/main" val="316001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DF3276-3D51-4889-BD5F-9A06E921653A}"/>
              </a:ext>
            </a:extLst>
          </p:cNvPr>
          <p:cNvSpPr/>
          <p:nvPr/>
        </p:nvSpPr>
        <p:spPr>
          <a:xfrm>
            <a:off x="297714" y="426720"/>
            <a:ext cx="4165600" cy="22148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3DC6AA-A908-52B0-C376-C94E754551CB}"/>
              </a:ext>
            </a:extLst>
          </p:cNvPr>
          <p:cNvSpPr/>
          <p:nvPr/>
        </p:nvSpPr>
        <p:spPr>
          <a:xfrm>
            <a:off x="4565811" y="1313605"/>
            <a:ext cx="1069448" cy="28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A5E9228-5F62-DA7E-42AB-5AB23668CF61}"/>
              </a:ext>
            </a:extLst>
          </p:cNvPr>
          <p:cNvSpPr/>
          <p:nvPr/>
        </p:nvSpPr>
        <p:spPr>
          <a:xfrm>
            <a:off x="4565810" y="1595023"/>
            <a:ext cx="1069448" cy="28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7DB2B4-56F2-451F-F1D8-6BC6B623DCAC}"/>
              </a:ext>
            </a:extLst>
          </p:cNvPr>
          <p:cNvSpPr/>
          <p:nvPr/>
        </p:nvSpPr>
        <p:spPr>
          <a:xfrm>
            <a:off x="4565810" y="1879108"/>
            <a:ext cx="1069448" cy="28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017ACB-BC67-483B-F6BB-A6EB4811542D}"/>
              </a:ext>
            </a:extLst>
          </p:cNvPr>
          <p:cNvSpPr txBox="1"/>
          <p:nvPr/>
        </p:nvSpPr>
        <p:spPr>
          <a:xfrm>
            <a:off x="812052" y="690015"/>
            <a:ext cx="33730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총량 </a:t>
            </a:r>
            <a:r>
              <a:rPr lang="en-US" altLang="ko-KR" dirty="0"/>
              <a:t>(</a:t>
            </a:r>
            <a:r>
              <a:rPr lang="ko-KR" altLang="en-US" dirty="0"/>
              <a:t>관리자코드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[20L]/[</a:t>
            </a:r>
            <a:r>
              <a:rPr lang="ko-KR" altLang="en-US" dirty="0"/>
              <a:t>재사용</a:t>
            </a:r>
            <a:r>
              <a:rPr lang="en-US" altLang="ko-KR" dirty="0"/>
              <a:t>]/[</a:t>
            </a:r>
            <a:r>
              <a:rPr lang="ko-KR" altLang="en-US" dirty="0"/>
              <a:t>이천</a:t>
            </a:r>
            <a:r>
              <a:rPr lang="en-US" altLang="ko-KR" dirty="0"/>
              <a:t>] [100</a:t>
            </a:r>
            <a:r>
              <a:rPr lang="ko-KR" altLang="en-US" dirty="0"/>
              <a:t>만장</a:t>
            </a:r>
            <a:r>
              <a:rPr lang="en-US" altLang="ko-KR" dirty="0"/>
              <a:t>]</a:t>
            </a:r>
          </a:p>
          <a:p>
            <a:r>
              <a:rPr lang="en-US" altLang="ko-KR" dirty="0"/>
              <a:t>50L 100</a:t>
            </a:r>
            <a:r>
              <a:rPr lang="ko-KR" altLang="en-US" dirty="0"/>
              <a:t>만장</a:t>
            </a:r>
            <a:endParaRPr lang="en-US" altLang="ko-KR" dirty="0"/>
          </a:p>
          <a:p>
            <a:r>
              <a:rPr lang="en-US" altLang="ko-KR" dirty="0"/>
              <a:t>100L 100</a:t>
            </a:r>
            <a:r>
              <a:rPr lang="ko-KR" altLang="en-US" dirty="0"/>
              <a:t>만장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020F9C-A87A-F0B8-8442-47C3929674A9}"/>
              </a:ext>
            </a:extLst>
          </p:cNvPr>
          <p:cNvSpPr/>
          <p:nvPr/>
        </p:nvSpPr>
        <p:spPr>
          <a:xfrm>
            <a:off x="433810" y="4532085"/>
            <a:ext cx="1455948" cy="64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작업시작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9702214-2139-20BE-3482-1E771BF0D717}"/>
              </a:ext>
            </a:extLst>
          </p:cNvPr>
          <p:cNvSpPr/>
          <p:nvPr/>
        </p:nvSpPr>
        <p:spPr>
          <a:xfrm>
            <a:off x="433810" y="5314781"/>
            <a:ext cx="1455948" cy="64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작업중지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C263186-E55F-EB2A-078B-543C6CC3DF21}"/>
              </a:ext>
            </a:extLst>
          </p:cNvPr>
          <p:cNvSpPr/>
          <p:nvPr/>
        </p:nvSpPr>
        <p:spPr>
          <a:xfrm>
            <a:off x="523816" y="1296584"/>
            <a:ext cx="288235" cy="2882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F6BEDB-F311-FD21-AA26-DB406730DDAE}"/>
              </a:ext>
            </a:extLst>
          </p:cNvPr>
          <p:cNvSpPr txBox="1"/>
          <p:nvPr/>
        </p:nvSpPr>
        <p:spPr>
          <a:xfrm>
            <a:off x="6068594" y="1541257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0/50000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96BCE5-2FB8-41A2-54FA-C009F51FE0DB}"/>
              </a:ext>
            </a:extLst>
          </p:cNvPr>
          <p:cNvSpPr txBox="1"/>
          <p:nvPr/>
        </p:nvSpPr>
        <p:spPr>
          <a:xfrm>
            <a:off x="6068594" y="1882205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0/50000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A5F7970-1884-92AF-6FE5-247345A603DA}"/>
              </a:ext>
            </a:extLst>
          </p:cNvPr>
          <p:cNvSpPr/>
          <p:nvPr/>
        </p:nvSpPr>
        <p:spPr>
          <a:xfrm>
            <a:off x="5750986" y="1346734"/>
            <a:ext cx="294640" cy="2882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ED694A8-9817-388E-30DF-EE8C18768157}"/>
              </a:ext>
            </a:extLst>
          </p:cNvPr>
          <p:cNvSpPr/>
          <p:nvPr/>
        </p:nvSpPr>
        <p:spPr>
          <a:xfrm>
            <a:off x="5827186" y="1405422"/>
            <a:ext cx="142240" cy="135835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0266960-9548-637A-F0FD-DD2E7C5351BA}"/>
              </a:ext>
            </a:extLst>
          </p:cNvPr>
          <p:cNvSpPr/>
          <p:nvPr/>
        </p:nvSpPr>
        <p:spPr>
          <a:xfrm>
            <a:off x="5762470" y="1629197"/>
            <a:ext cx="294640" cy="2882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21D29BA4-799B-328F-13D1-A1B28EE92040}"/>
              </a:ext>
            </a:extLst>
          </p:cNvPr>
          <p:cNvSpPr/>
          <p:nvPr/>
        </p:nvSpPr>
        <p:spPr>
          <a:xfrm>
            <a:off x="5762470" y="1924615"/>
            <a:ext cx="294640" cy="28823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51900721-2832-7616-4DC4-7E271EA0A4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710458"/>
              </p:ext>
            </p:extLst>
          </p:nvPr>
        </p:nvGraphicFramePr>
        <p:xfrm>
          <a:off x="7745463" y="2106105"/>
          <a:ext cx="4124961" cy="385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4987">
                  <a:extLst>
                    <a:ext uri="{9D8B030D-6E8A-4147-A177-3AD203B41FA5}">
                      <a16:colId xmlns:a16="http://schemas.microsoft.com/office/drawing/2014/main" val="4148929929"/>
                    </a:ext>
                  </a:extLst>
                </a:gridCol>
                <a:gridCol w="1374987">
                  <a:extLst>
                    <a:ext uri="{9D8B030D-6E8A-4147-A177-3AD203B41FA5}">
                      <a16:colId xmlns:a16="http://schemas.microsoft.com/office/drawing/2014/main" val="1153094537"/>
                    </a:ext>
                  </a:extLst>
                </a:gridCol>
                <a:gridCol w="1374987">
                  <a:extLst>
                    <a:ext uri="{9D8B030D-6E8A-4147-A177-3AD203B41FA5}">
                      <a16:colId xmlns:a16="http://schemas.microsoft.com/office/drawing/2014/main" val="2840705485"/>
                    </a:ext>
                  </a:extLst>
                </a:gridCol>
              </a:tblGrid>
              <a:tr h="641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27619"/>
                  </a:ext>
                </a:extLst>
              </a:tr>
              <a:tr h="641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089161"/>
                  </a:ext>
                </a:extLst>
              </a:tr>
              <a:tr h="641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223385"/>
                  </a:ext>
                </a:extLst>
              </a:tr>
              <a:tr h="641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34778"/>
                  </a:ext>
                </a:extLst>
              </a:tr>
              <a:tr h="641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961265"/>
                  </a:ext>
                </a:extLst>
              </a:tr>
              <a:tr h="64190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80762"/>
                  </a:ext>
                </a:extLst>
              </a:tr>
            </a:tbl>
          </a:graphicData>
        </a:graphic>
      </p:graphicFrame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C8601D-ADD8-C8A0-AD56-F5353A713C8D}"/>
              </a:ext>
            </a:extLst>
          </p:cNvPr>
          <p:cNvSpPr/>
          <p:nvPr/>
        </p:nvSpPr>
        <p:spPr>
          <a:xfrm>
            <a:off x="3352232" y="2212850"/>
            <a:ext cx="933463" cy="290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1E675-863A-AF75-D840-52F13FBBAC31}"/>
              </a:ext>
            </a:extLst>
          </p:cNvPr>
          <p:cNvSpPr/>
          <p:nvPr/>
        </p:nvSpPr>
        <p:spPr>
          <a:xfrm>
            <a:off x="1557554" y="2212850"/>
            <a:ext cx="1615952" cy="2902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관리자수정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6268E2-F299-EB9B-CC1E-2F2850D5526A}"/>
              </a:ext>
            </a:extLst>
          </p:cNvPr>
          <p:cNvSpPr txBox="1"/>
          <p:nvPr/>
        </p:nvSpPr>
        <p:spPr>
          <a:xfrm>
            <a:off x="5059680" y="6900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작업목록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94CCBA-E52F-07DB-A61F-164DB93F304A}"/>
              </a:ext>
            </a:extLst>
          </p:cNvPr>
          <p:cNvSpPr txBox="1"/>
          <p:nvPr/>
        </p:nvSpPr>
        <p:spPr>
          <a:xfrm>
            <a:off x="6091562" y="1244013"/>
            <a:ext cx="18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24210/50000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A2B03E3-D6A8-57F7-09EA-EAE28BF59B24}"/>
              </a:ext>
            </a:extLst>
          </p:cNvPr>
          <p:cNvSpPr/>
          <p:nvPr/>
        </p:nvSpPr>
        <p:spPr>
          <a:xfrm>
            <a:off x="812051" y="1244013"/>
            <a:ext cx="6933412" cy="3578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8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직사각형 34">
            <a:extLst>
              <a:ext uri="{FF2B5EF4-FFF2-40B4-BE49-F238E27FC236}">
                <a16:creationId xmlns:a16="http://schemas.microsoft.com/office/drawing/2014/main" id="{1F88DC35-903C-6BA3-2704-68736CC9D48B}"/>
              </a:ext>
            </a:extLst>
          </p:cNvPr>
          <p:cNvSpPr/>
          <p:nvPr/>
        </p:nvSpPr>
        <p:spPr>
          <a:xfrm>
            <a:off x="551222" y="4693920"/>
            <a:ext cx="5676858" cy="18389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E977FD-2067-53CD-ECC2-AC9E66D5CFD9}"/>
              </a:ext>
            </a:extLst>
          </p:cNvPr>
          <p:cNvSpPr txBox="1"/>
          <p:nvPr/>
        </p:nvSpPr>
        <p:spPr>
          <a:xfrm>
            <a:off x="551222" y="48361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불량처리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528FF44-4F27-C70B-CBCA-CCED202CA220}"/>
              </a:ext>
            </a:extLst>
          </p:cNvPr>
          <p:cNvSpPr/>
          <p:nvPr/>
        </p:nvSpPr>
        <p:spPr>
          <a:xfrm>
            <a:off x="873481" y="5408214"/>
            <a:ext cx="1069448" cy="28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E53E68-7CE3-D771-E7D4-EA4D04D1663F}"/>
              </a:ext>
            </a:extLst>
          </p:cNvPr>
          <p:cNvSpPr/>
          <p:nvPr/>
        </p:nvSpPr>
        <p:spPr>
          <a:xfrm>
            <a:off x="2481332" y="5408213"/>
            <a:ext cx="1069448" cy="2882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200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09FA21B-A8BE-D905-0C1E-BCD3912C41FF}"/>
              </a:ext>
            </a:extLst>
          </p:cNvPr>
          <p:cNvSpPr/>
          <p:nvPr/>
        </p:nvSpPr>
        <p:spPr>
          <a:xfrm>
            <a:off x="4313358" y="5298786"/>
            <a:ext cx="1455948" cy="6427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폐기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D47060F-91DC-A512-C18E-E7EF0E41BBEA}"/>
              </a:ext>
            </a:extLst>
          </p:cNvPr>
          <p:cNvSpPr txBox="1"/>
          <p:nvPr/>
        </p:nvSpPr>
        <p:spPr>
          <a:xfrm>
            <a:off x="2022558" y="5367664"/>
            <a:ext cx="358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370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139AF0-1D07-1875-EBD1-F4A90DEE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83" y="-1"/>
            <a:ext cx="8807452" cy="675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394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A0AF5FE-3979-7D47-A9C6-813DD6DC8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21" y="-1"/>
            <a:ext cx="8893513" cy="68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4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157</Words>
  <Application>Microsoft Macintosh PowerPoint</Application>
  <PresentationFormat>와이드스크린</PresentationFormat>
  <Paragraphs>66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Iccen Kim</dc:creator>
  <cp:lastModifiedBy>박 지수</cp:lastModifiedBy>
  <cp:revision>4</cp:revision>
  <dcterms:created xsi:type="dcterms:W3CDTF">2025-03-26T07:05:12Z</dcterms:created>
  <dcterms:modified xsi:type="dcterms:W3CDTF">2025-03-26T11:41:05Z</dcterms:modified>
</cp:coreProperties>
</file>