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7528"/>
    <p:restoredTop sz="9454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2"/>
          <p:cNvGrpSpPr/>
          <p:nvPr/>
        </p:nvGrpSpPr>
        <p:grpSpPr>
          <a:xfrm rot="0">
            <a:off x="500024" y="4137021"/>
            <a:ext cx="8643976" cy="2555234"/>
            <a:chOff x="500024" y="4137021"/>
            <a:chExt cx="8643976" cy="2555234"/>
          </a:xfrm>
        </p:grpSpPr>
        <p:sp>
          <p:nvSpPr>
            <p:cNvPr id="11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714348" y="428605"/>
            <a:ext cx="8429652" cy="1603396"/>
          </a:xfrm>
          <a:custGeom>
            <a:avLst/>
            <a:gdLst/>
            <a:cxnLst>
              <a:cxn ang="0">
                <a:pos x="5760" y="0"/>
              </a:cxn>
              <a:cxn ang="0">
                <a:pos x="5697" y="36"/>
              </a:cxn>
              <a:cxn ang="0">
                <a:pos x="5614" y="76"/>
              </a:cxn>
              <a:cxn ang="0">
                <a:pos x="5493" y="128"/>
              </a:cxn>
              <a:cxn ang="0">
                <a:pos x="5331" y="190"/>
              </a:cxn>
              <a:cxn ang="0">
                <a:pos x="5124" y="258"/>
              </a:cxn>
              <a:cxn ang="0">
                <a:pos x="4870" y="332"/>
              </a:cxn>
              <a:cxn ang="0">
                <a:pos x="4566" y="406"/>
              </a:cxn>
              <a:cxn ang="0">
                <a:pos x="4210" y="479"/>
              </a:cxn>
              <a:cxn ang="0">
                <a:pos x="3799" y="551"/>
              </a:cxn>
              <a:cxn ang="0">
                <a:pos x="3452" y="600"/>
              </a:cxn>
              <a:cxn ang="0">
                <a:pos x="3202" y="631"/>
              </a:cxn>
              <a:cxn ang="0">
                <a:pos x="2937" y="660"/>
              </a:cxn>
              <a:cxn ang="0">
                <a:pos x="2656" y="686"/>
              </a:cxn>
              <a:cxn ang="0">
                <a:pos x="2358" y="709"/>
              </a:cxn>
              <a:cxn ang="0">
                <a:pos x="2043" y="728"/>
              </a:cxn>
              <a:cxn ang="0">
                <a:pos x="1711" y="744"/>
              </a:cxn>
              <a:cxn ang="0">
                <a:pos x="1363" y="757"/>
              </a:cxn>
              <a:cxn ang="0">
                <a:pos x="997" y="765"/>
              </a:cxn>
              <a:cxn ang="0">
                <a:pos x="611" y="770"/>
              </a:cxn>
              <a:cxn ang="0">
                <a:pos x="208" y="770"/>
              </a:cxn>
              <a:cxn ang="0">
                <a:pos x="0" y="767"/>
              </a:cxn>
              <a:cxn ang="0">
                <a:pos x="376" y="778"/>
              </a:cxn>
              <a:cxn ang="0">
                <a:pos x="802" y="783"/>
              </a:cxn>
              <a:cxn ang="0">
                <a:pos x="1151" y="783"/>
              </a:cxn>
              <a:cxn ang="0">
                <a:pos x="1547" y="778"/>
              </a:cxn>
              <a:cxn ang="0">
                <a:pos x="1974" y="765"/>
              </a:cxn>
              <a:cxn ang="0">
                <a:pos x="2430" y="746"/>
              </a:cxn>
              <a:cxn ang="0">
                <a:pos x="2901" y="715"/>
              </a:cxn>
              <a:cxn ang="0">
                <a:pos x="3379" y="671"/>
              </a:cxn>
              <a:cxn ang="0">
                <a:pos x="3739" y="631"/>
              </a:cxn>
              <a:cxn ang="0">
                <a:pos x="3976" y="600"/>
              </a:cxn>
              <a:cxn ang="0">
                <a:pos x="4210" y="564"/>
              </a:cxn>
              <a:cxn ang="0">
                <a:pos x="4441" y="525"/>
              </a:cxn>
              <a:cxn ang="0">
                <a:pos x="4666" y="481"/>
              </a:cxn>
              <a:cxn ang="0">
                <a:pos x="4885" y="432"/>
              </a:cxn>
              <a:cxn ang="0">
                <a:pos x="5095" y="379"/>
              </a:cxn>
              <a:cxn ang="0">
                <a:pos x="5298" y="322"/>
              </a:cxn>
              <a:cxn ang="0">
                <a:pos x="5490" y="258"/>
              </a:cxn>
              <a:cxn ang="0">
                <a:pos x="5672" y="190"/>
              </a:cxn>
              <a:cxn ang="0">
                <a:pos x="5760" y="0"/>
              </a:cxn>
            </a:cxnLst>
            <a:rect l="0" t="0" r="r" b="b"/>
            <a:pathLst>
              <a:path w="5760" h="785">
                <a:moveTo>
                  <a:pt x="5760" y="0"/>
                </a:moveTo>
                <a:lnTo>
                  <a:pt x="5760" y="0"/>
                </a:lnTo>
                <a:lnTo>
                  <a:pt x="5745" y="10"/>
                </a:lnTo>
                <a:lnTo>
                  <a:pt x="5697" y="36"/>
                </a:lnTo>
                <a:lnTo>
                  <a:pt x="5661" y="54"/>
                </a:lnTo>
                <a:lnTo>
                  <a:pt x="5614" y="76"/>
                </a:lnTo>
                <a:lnTo>
                  <a:pt x="5558" y="101"/>
                </a:lnTo>
                <a:lnTo>
                  <a:pt x="5493" y="128"/>
                </a:lnTo>
                <a:lnTo>
                  <a:pt x="5417" y="158"/>
                </a:lnTo>
                <a:lnTo>
                  <a:pt x="5331" y="190"/>
                </a:lnTo>
                <a:lnTo>
                  <a:pt x="5233" y="223"/>
                </a:lnTo>
                <a:lnTo>
                  <a:pt x="5124" y="258"/>
                </a:lnTo>
                <a:lnTo>
                  <a:pt x="5002" y="294"/>
                </a:lnTo>
                <a:lnTo>
                  <a:pt x="4870" y="332"/>
                </a:lnTo>
                <a:lnTo>
                  <a:pt x="4726" y="369"/>
                </a:lnTo>
                <a:lnTo>
                  <a:pt x="4566" y="406"/>
                </a:lnTo>
                <a:lnTo>
                  <a:pt x="4396" y="444"/>
                </a:lnTo>
                <a:lnTo>
                  <a:pt x="4210" y="479"/>
                </a:lnTo>
                <a:lnTo>
                  <a:pt x="4012" y="515"/>
                </a:lnTo>
                <a:lnTo>
                  <a:pt x="3799" y="551"/>
                </a:lnTo>
                <a:lnTo>
                  <a:pt x="3571" y="583"/>
                </a:lnTo>
                <a:lnTo>
                  <a:pt x="3452" y="600"/>
                </a:lnTo>
                <a:lnTo>
                  <a:pt x="3329" y="616"/>
                </a:lnTo>
                <a:lnTo>
                  <a:pt x="3202" y="631"/>
                </a:lnTo>
                <a:lnTo>
                  <a:pt x="3072" y="645"/>
                </a:lnTo>
                <a:lnTo>
                  <a:pt x="2937" y="660"/>
                </a:lnTo>
                <a:lnTo>
                  <a:pt x="2799" y="673"/>
                </a:lnTo>
                <a:lnTo>
                  <a:pt x="2656" y="686"/>
                </a:lnTo>
                <a:lnTo>
                  <a:pt x="2508" y="697"/>
                </a:lnTo>
                <a:lnTo>
                  <a:pt x="2358" y="709"/>
                </a:lnTo>
                <a:lnTo>
                  <a:pt x="2202" y="718"/>
                </a:lnTo>
                <a:lnTo>
                  <a:pt x="2043" y="728"/>
                </a:lnTo>
                <a:lnTo>
                  <a:pt x="1880" y="736"/>
                </a:lnTo>
                <a:lnTo>
                  <a:pt x="1711" y="744"/>
                </a:lnTo>
                <a:lnTo>
                  <a:pt x="1540" y="751"/>
                </a:lnTo>
                <a:lnTo>
                  <a:pt x="1363" y="757"/>
                </a:lnTo>
                <a:lnTo>
                  <a:pt x="1182" y="762"/>
                </a:lnTo>
                <a:lnTo>
                  <a:pt x="997" y="765"/>
                </a:lnTo>
                <a:lnTo>
                  <a:pt x="807" y="769"/>
                </a:lnTo>
                <a:lnTo>
                  <a:pt x="611" y="770"/>
                </a:lnTo>
                <a:lnTo>
                  <a:pt x="413" y="770"/>
                </a:lnTo>
                <a:lnTo>
                  <a:pt x="208" y="770"/>
                </a:lnTo>
                <a:lnTo>
                  <a:pt x="0" y="767"/>
                </a:lnTo>
                <a:lnTo>
                  <a:pt x="0" y="767"/>
                </a:lnTo>
                <a:lnTo>
                  <a:pt x="174" y="774"/>
                </a:lnTo>
                <a:lnTo>
                  <a:pt x="376" y="778"/>
                </a:lnTo>
                <a:lnTo>
                  <a:pt x="646" y="783"/>
                </a:lnTo>
                <a:lnTo>
                  <a:pt x="802" y="783"/>
                </a:lnTo>
                <a:lnTo>
                  <a:pt x="971" y="785"/>
                </a:lnTo>
                <a:lnTo>
                  <a:pt x="1151" y="783"/>
                </a:lnTo>
                <a:lnTo>
                  <a:pt x="1345" y="782"/>
                </a:lnTo>
                <a:lnTo>
                  <a:pt x="1547" y="778"/>
                </a:lnTo>
                <a:lnTo>
                  <a:pt x="1756" y="774"/>
                </a:lnTo>
                <a:lnTo>
                  <a:pt x="1974" y="765"/>
                </a:lnTo>
                <a:lnTo>
                  <a:pt x="2200" y="757"/>
                </a:lnTo>
                <a:lnTo>
                  <a:pt x="2430" y="746"/>
                </a:lnTo>
                <a:lnTo>
                  <a:pt x="2664" y="731"/>
                </a:lnTo>
                <a:lnTo>
                  <a:pt x="2901" y="715"/>
                </a:lnTo>
                <a:lnTo>
                  <a:pt x="3140" y="696"/>
                </a:lnTo>
                <a:lnTo>
                  <a:pt x="3379" y="671"/>
                </a:lnTo>
                <a:lnTo>
                  <a:pt x="3620" y="645"/>
                </a:lnTo>
                <a:lnTo>
                  <a:pt x="3739" y="631"/>
                </a:lnTo>
                <a:lnTo>
                  <a:pt x="3857" y="616"/>
                </a:lnTo>
                <a:lnTo>
                  <a:pt x="3976" y="600"/>
                </a:lnTo>
                <a:lnTo>
                  <a:pt x="4095" y="582"/>
                </a:lnTo>
                <a:lnTo>
                  <a:pt x="4210" y="564"/>
                </a:lnTo>
                <a:lnTo>
                  <a:pt x="4326" y="544"/>
                </a:lnTo>
                <a:lnTo>
                  <a:pt x="4441" y="525"/>
                </a:lnTo>
                <a:lnTo>
                  <a:pt x="4553" y="504"/>
                </a:lnTo>
                <a:lnTo>
                  <a:pt x="4666" y="481"/>
                </a:lnTo>
                <a:lnTo>
                  <a:pt x="4776" y="457"/>
                </a:lnTo>
                <a:lnTo>
                  <a:pt x="4885" y="432"/>
                </a:lnTo>
                <a:lnTo>
                  <a:pt x="4991" y="406"/>
                </a:lnTo>
                <a:lnTo>
                  <a:pt x="5095" y="379"/>
                </a:lnTo>
                <a:lnTo>
                  <a:pt x="5197" y="351"/>
                </a:lnTo>
                <a:lnTo>
                  <a:pt x="5298" y="322"/>
                </a:lnTo>
                <a:lnTo>
                  <a:pt x="5396" y="291"/>
                </a:lnTo>
                <a:lnTo>
                  <a:pt x="5490" y="258"/>
                </a:lnTo>
                <a:lnTo>
                  <a:pt x="5583" y="224"/>
                </a:lnTo>
                <a:lnTo>
                  <a:pt x="5672" y="190"/>
                </a:lnTo>
                <a:lnTo>
                  <a:pt x="5760" y="153"/>
                </a:lnTo>
                <a:lnTo>
                  <a:pt x="576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42000"/>
                </a:schemeClr>
              </a:gs>
              <a:gs pos="19000">
                <a:schemeClr val="bg2">
                  <a:alpha val="70000"/>
                </a:schemeClr>
              </a:gs>
              <a:gs pos="50000">
                <a:schemeClr val="bg2">
                  <a:lumMod val="60000"/>
                  <a:lumOff val="40000"/>
                  <a:alpha val="29000"/>
                </a:schemeClr>
              </a:gs>
              <a:gs pos="72000">
                <a:schemeClr val="bg2">
                  <a:lumMod val="60000"/>
                  <a:lumOff val="40000"/>
                  <a:alpha val="69000"/>
                </a:schemeClr>
              </a:gs>
              <a:gs pos="89000">
                <a:schemeClr val="bg2">
                  <a:lumMod val="40000"/>
                  <a:lumOff val="60000"/>
                  <a:alpha val="33000"/>
                </a:schemeClr>
              </a:gs>
              <a:gs pos="100000">
                <a:schemeClr val="bg2">
                  <a:lumMod val="20000"/>
                  <a:lumOff val="8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Freeform 17"/>
          <p:cNvSpPr/>
          <p:nvPr/>
        </p:nvSpPr>
        <p:spPr>
          <a:xfrm>
            <a:off x="0" y="0"/>
            <a:ext cx="8786842" cy="1928802"/>
          </a:xfrm>
          <a:custGeom>
            <a:avLst/>
            <a:gdLst/>
            <a:cxnLst>
              <a:cxn ang="0">
                <a:pos x="0" y="588"/>
              </a:cxn>
              <a:cxn ang="0">
                <a:pos x="371" y="599"/>
              </a:cxn>
              <a:cxn ang="0">
                <a:pos x="959" y="606"/>
              </a:cxn>
              <a:cxn ang="0">
                <a:pos x="1329" y="603"/>
              </a:cxn>
              <a:cxn ang="0">
                <a:pos x="1736" y="594"/>
              </a:cxn>
              <a:cxn ang="0">
                <a:pos x="2177" y="580"/>
              </a:cxn>
              <a:cxn ang="0">
                <a:pos x="2637" y="555"/>
              </a:cxn>
              <a:cxn ang="0">
                <a:pos x="3113" y="520"/>
              </a:cxn>
              <a:cxn ang="0">
                <a:pos x="3593" y="474"/>
              </a:cxn>
              <a:cxn ang="0">
                <a:pos x="3949" y="429"/>
              </a:cxn>
              <a:cxn ang="0">
                <a:pos x="4185" y="396"/>
              </a:cxn>
              <a:cxn ang="0">
                <a:pos x="4418" y="358"/>
              </a:cxn>
              <a:cxn ang="0">
                <a:pos x="4644" y="315"/>
              </a:cxn>
              <a:cxn ang="0">
                <a:pos x="4865" y="269"/>
              </a:cxn>
              <a:cxn ang="0">
                <a:pos x="5080" y="218"/>
              </a:cxn>
              <a:cxn ang="0">
                <a:pos x="5286" y="162"/>
              </a:cxn>
              <a:cxn ang="0">
                <a:pos x="5483" y="101"/>
              </a:cxn>
              <a:cxn ang="0">
                <a:pos x="5671" y="35"/>
              </a:cxn>
              <a:cxn ang="0">
                <a:pos x="5413" y="0"/>
              </a:cxn>
              <a:cxn ang="0">
                <a:pos x="5347" y="23"/>
              </a:cxn>
              <a:cxn ang="0">
                <a:pos x="5197" y="73"/>
              </a:cxn>
              <a:cxn ang="0">
                <a:pos x="5024" y="122"/>
              </a:cxn>
              <a:cxn ang="0">
                <a:pos x="4829" y="175"/>
              </a:cxn>
              <a:cxn ang="0">
                <a:pos x="4608" y="226"/>
              </a:cxn>
              <a:cxn ang="0">
                <a:pos x="4362" y="279"/>
              </a:cxn>
              <a:cxn ang="0">
                <a:pos x="4090" y="329"/>
              </a:cxn>
              <a:cxn ang="0">
                <a:pos x="3791" y="378"/>
              </a:cxn>
              <a:cxn ang="0">
                <a:pos x="3463" y="423"/>
              </a:cxn>
              <a:cxn ang="0">
                <a:pos x="3104" y="466"/>
              </a:cxn>
              <a:cxn ang="0">
                <a:pos x="2717" y="502"/>
              </a:cxn>
              <a:cxn ang="0">
                <a:pos x="2297" y="535"/>
              </a:cxn>
              <a:cxn ang="0">
                <a:pos x="1847" y="560"/>
              </a:cxn>
              <a:cxn ang="0">
                <a:pos x="1363" y="578"/>
              </a:cxn>
              <a:cxn ang="0">
                <a:pos x="845" y="589"/>
              </a:cxn>
              <a:cxn ang="0">
                <a:pos x="290" y="591"/>
              </a:cxn>
              <a:cxn ang="0">
                <a:pos x="0" y="588"/>
              </a:cxn>
            </a:cxnLst>
            <a:rect l="0" t="0" r="r" b="b"/>
            <a:pathLst>
              <a:path w="5760" h="606">
                <a:moveTo>
                  <a:pt x="0" y="588"/>
                </a:moveTo>
                <a:lnTo>
                  <a:pt x="0" y="588"/>
                </a:lnTo>
                <a:lnTo>
                  <a:pt x="172" y="594"/>
                </a:lnTo>
                <a:lnTo>
                  <a:pt x="371" y="599"/>
                </a:lnTo>
                <a:lnTo>
                  <a:pt x="637" y="604"/>
                </a:lnTo>
                <a:lnTo>
                  <a:pt x="959" y="606"/>
                </a:lnTo>
                <a:lnTo>
                  <a:pt x="1137" y="604"/>
                </a:lnTo>
                <a:lnTo>
                  <a:pt x="1329" y="603"/>
                </a:lnTo>
                <a:lnTo>
                  <a:pt x="1528" y="599"/>
                </a:lnTo>
                <a:lnTo>
                  <a:pt x="1736" y="594"/>
                </a:lnTo>
                <a:lnTo>
                  <a:pt x="1954" y="588"/>
                </a:lnTo>
                <a:lnTo>
                  <a:pt x="2177" y="580"/>
                </a:lnTo>
                <a:lnTo>
                  <a:pt x="2405" y="568"/>
                </a:lnTo>
                <a:lnTo>
                  <a:pt x="2637" y="555"/>
                </a:lnTo>
                <a:lnTo>
                  <a:pt x="2875" y="540"/>
                </a:lnTo>
                <a:lnTo>
                  <a:pt x="3113" y="520"/>
                </a:lnTo>
                <a:lnTo>
                  <a:pt x="3352" y="499"/>
                </a:lnTo>
                <a:lnTo>
                  <a:pt x="3593" y="474"/>
                </a:lnTo>
                <a:lnTo>
                  <a:pt x="3831" y="446"/>
                </a:lnTo>
                <a:lnTo>
                  <a:pt x="3949" y="429"/>
                </a:lnTo>
                <a:lnTo>
                  <a:pt x="4068" y="413"/>
                </a:lnTo>
                <a:lnTo>
                  <a:pt x="4185" y="396"/>
                </a:lnTo>
                <a:lnTo>
                  <a:pt x="4303" y="376"/>
                </a:lnTo>
                <a:lnTo>
                  <a:pt x="4418" y="358"/>
                </a:lnTo>
                <a:lnTo>
                  <a:pt x="4532" y="337"/>
                </a:lnTo>
                <a:lnTo>
                  <a:pt x="4644" y="315"/>
                </a:lnTo>
                <a:lnTo>
                  <a:pt x="4757" y="292"/>
                </a:lnTo>
                <a:lnTo>
                  <a:pt x="4865" y="269"/>
                </a:lnTo>
                <a:lnTo>
                  <a:pt x="4974" y="244"/>
                </a:lnTo>
                <a:lnTo>
                  <a:pt x="5080" y="218"/>
                </a:lnTo>
                <a:lnTo>
                  <a:pt x="5184" y="190"/>
                </a:lnTo>
                <a:lnTo>
                  <a:pt x="5286" y="162"/>
                </a:lnTo>
                <a:lnTo>
                  <a:pt x="5385" y="132"/>
                </a:lnTo>
                <a:lnTo>
                  <a:pt x="5483" y="101"/>
                </a:lnTo>
                <a:lnTo>
                  <a:pt x="5578" y="69"/>
                </a:lnTo>
                <a:lnTo>
                  <a:pt x="5671" y="35"/>
                </a:lnTo>
                <a:lnTo>
                  <a:pt x="5760" y="0"/>
                </a:lnTo>
                <a:lnTo>
                  <a:pt x="5413" y="0"/>
                </a:lnTo>
                <a:lnTo>
                  <a:pt x="5413" y="0"/>
                </a:lnTo>
                <a:lnTo>
                  <a:pt x="5347" y="23"/>
                </a:lnTo>
                <a:lnTo>
                  <a:pt x="5275" y="48"/>
                </a:lnTo>
                <a:lnTo>
                  <a:pt x="5197" y="73"/>
                </a:lnTo>
                <a:lnTo>
                  <a:pt x="5113" y="97"/>
                </a:lnTo>
                <a:lnTo>
                  <a:pt x="5024" y="122"/>
                </a:lnTo>
                <a:lnTo>
                  <a:pt x="4930" y="149"/>
                </a:lnTo>
                <a:lnTo>
                  <a:pt x="4829" y="175"/>
                </a:lnTo>
                <a:lnTo>
                  <a:pt x="4722" y="200"/>
                </a:lnTo>
                <a:lnTo>
                  <a:pt x="4608" y="226"/>
                </a:lnTo>
                <a:lnTo>
                  <a:pt x="4489" y="253"/>
                </a:lnTo>
                <a:lnTo>
                  <a:pt x="4362" y="279"/>
                </a:lnTo>
                <a:lnTo>
                  <a:pt x="4230" y="304"/>
                </a:lnTo>
                <a:lnTo>
                  <a:pt x="4090" y="329"/>
                </a:lnTo>
                <a:lnTo>
                  <a:pt x="3943" y="353"/>
                </a:lnTo>
                <a:lnTo>
                  <a:pt x="3791" y="378"/>
                </a:lnTo>
                <a:lnTo>
                  <a:pt x="3629" y="401"/>
                </a:lnTo>
                <a:lnTo>
                  <a:pt x="3463" y="423"/>
                </a:lnTo>
                <a:lnTo>
                  <a:pt x="3288" y="444"/>
                </a:lnTo>
                <a:lnTo>
                  <a:pt x="3104" y="466"/>
                </a:lnTo>
                <a:lnTo>
                  <a:pt x="2915" y="484"/>
                </a:lnTo>
                <a:lnTo>
                  <a:pt x="2717" y="502"/>
                </a:lnTo>
                <a:lnTo>
                  <a:pt x="2512" y="518"/>
                </a:lnTo>
                <a:lnTo>
                  <a:pt x="2297" y="535"/>
                </a:lnTo>
                <a:lnTo>
                  <a:pt x="2076" y="548"/>
                </a:lnTo>
                <a:lnTo>
                  <a:pt x="1847" y="560"/>
                </a:lnTo>
                <a:lnTo>
                  <a:pt x="1609" y="570"/>
                </a:lnTo>
                <a:lnTo>
                  <a:pt x="1363" y="578"/>
                </a:lnTo>
                <a:lnTo>
                  <a:pt x="1107" y="585"/>
                </a:lnTo>
                <a:lnTo>
                  <a:pt x="845" y="589"/>
                </a:lnTo>
                <a:lnTo>
                  <a:pt x="573" y="591"/>
                </a:lnTo>
                <a:lnTo>
                  <a:pt x="290" y="591"/>
                </a:lnTo>
                <a:lnTo>
                  <a:pt x="0" y="588"/>
                </a:lnTo>
                <a:lnTo>
                  <a:pt x="0" y="588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46000"/>
                </a:schemeClr>
              </a:gs>
              <a:gs pos="72000">
                <a:schemeClr val="bg1">
                  <a:lumMod val="85000"/>
                  <a:alpha val="45000"/>
                </a:schemeClr>
              </a:gs>
              <a:gs pos="89000">
                <a:schemeClr val="bg1">
                  <a:lumMod val="75000"/>
                  <a:alpha val="1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10800000" scaled="0"/>
          </a:gradFill>
          <a:ln w="9525">
            <a:noFill/>
            <a:round/>
          </a:ln>
          <a:effectLst>
            <a:innerShdw blurRad="63500" dist="50800" dir="5400000">
              <a:schemeClr val="bg1">
                <a:lumMod val="95000"/>
                <a:alpha val="50000"/>
              </a:schemeClr>
            </a:inn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71600" y="2571744"/>
            <a:ext cx="7486680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39218"/>
            <a:ext cx="7486680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3F3C7D-C44F-4366-82B1-4C4A2D50ED83}" type="datetime1">
              <a:rPr lang="ko-KR" altLang="en-US"/>
              <a:pPr>
                <a:defRPr lang="ko-KR" altLang="en-US"/>
              </a:pPr>
              <a:t>2015-08-16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-4"/>
            <a:ext cx="5148943" cy="263434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 rot="0" flipH="1" flipV="1">
            <a:off x="0" y="4183081"/>
            <a:ext cx="9144000" cy="2032001"/>
            <a:chOff x="0" y="0"/>
            <a:chExt cx="9144000" cy="2032001"/>
          </a:xfrm>
        </p:grpSpPr>
        <p:sp>
          <p:nvSpPr>
            <p:cNvPr id="8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32"/>
          <p:cNvGrpSpPr/>
          <p:nvPr/>
        </p:nvGrpSpPr>
        <p:grpSpPr>
          <a:xfrm rot="0" flipH="1">
            <a:off x="0" y="0"/>
            <a:ext cx="9144000" cy="2032001"/>
            <a:chOff x="0" y="0"/>
            <a:chExt cx="9144000" cy="2032001"/>
          </a:xfrm>
        </p:grpSpPr>
        <p:sp>
          <p:nvSpPr>
            <p:cNvPr id="13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428868"/>
            <a:ext cx="8648700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52BC57F3-9C61-4DD8-BC82-791510D19AD4}" type="datetime1">
              <a:rPr lang="ko-KR" altLang="en-US"/>
              <a:pPr>
                <a:defRPr lang="ko-KR" altLang="en-US"/>
              </a:pPr>
              <a:t>2015-08-16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8" name="그룹 22"/>
          <p:cNvGrpSpPr/>
          <p:nvPr/>
        </p:nvGrpSpPr>
        <p:grpSpPr>
          <a:xfrm rot="0">
            <a:off x="1571604" y="1"/>
            <a:ext cx="7572396" cy="1357298"/>
            <a:chOff x="0" y="0"/>
            <a:chExt cx="9144000" cy="2032001"/>
          </a:xfrm>
        </p:grpSpPr>
        <p:sp>
          <p:nvSpPr>
            <p:cNvPr id="9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3"/>
          <p:cNvGrpSpPr/>
          <p:nvPr/>
        </p:nvGrpSpPr>
        <p:grpSpPr>
          <a:xfrm rot="0" flipH="1">
            <a:off x="1571604" y="4071944"/>
            <a:ext cx="7358114" cy="2600696"/>
            <a:chOff x="500024" y="4137021"/>
            <a:chExt cx="8643976" cy="2555234"/>
          </a:xfrm>
        </p:grpSpPr>
        <p:sp>
          <p:nvSpPr>
            <p:cNvPr id="15" name="Freeform 5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5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00232" y="1428736"/>
            <a:ext cx="6143668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2000232" y="2643188"/>
            <a:ext cx="6143668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BB672A5-5BAE-46CA-A956-0A74255F87A1}" type="datetime1">
              <a:rPr lang="ko-KR" altLang="en-US"/>
              <a:pPr>
                <a:defRPr lang="ko-KR" altLang="en-US"/>
              </a:pPr>
              <a:t>2015-08-16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257299" y="1257301"/>
            <a:ext cx="5148943" cy="2634343"/>
          </a:xfrm>
          <a:prstGeom prst="rect">
            <a:avLst/>
          </a:prstGeom>
        </p:spPr>
      </p:pic>
      <p:grpSp>
        <p:nvGrpSpPr>
          <p:cNvPr id="7" name="그룹 17"/>
          <p:cNvGrpSpPr/>
          <p:nvPr/>
        </p:nvGrpSpPr>
        <p:grpSpPr>
          <a:xfrm rot="16200000">
            <a:off x="6393704" y="1750188"/>
            <a:ext cx="4500484" cy="1000108"/>
            <a:chOff x="4643516" y="1"/>
            <a:chExt cx="4500484" cy="1000108"/>
          </a:xfrm>
        </p:grpSpPr>
        <p:sp>
          <p:nvSpPr>
            <p:cNvPr id="8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04BE92F-BAFE-4705-AE57-F7ACE4712A3E}" type="datetime1">
              <a:rPr lang="ko-KR" altLang="en-US"/>
              <a:pPr>
                <a:defRPr lang="ko-KR" altLang="en-US"/>
              </a:pPr>
              <a:t>2015-08-16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FDB3C7-5054-4286-85C3-4F59C1C046CC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10B068-B361-4947-BC31-3FFBE4975B8E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>
          <a:xfrm>
            <a:off x="1626725" y="4019335"/>
            <a:ext cx="5445583" cy="2410050"/>
          </a:xfrm>
          <a:custGeom>
            <a:avLst/>
            <a:gd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9000">
                <a:schemeClr val="bg1">
                  <a:lumMod val="85000"/>
                  <a:alpha val="34000"/>
                </a:schemeClr>
              </a:gs>
              <a:gs pos="50000">
                <a:schemeClr val="bg1">
                  <a:lumMod val="85000"/>
                  <a:alpha val="26000"/>
                </a:schemeClr>
              </a:gs>
              <a:gs pos="72000">
                <a:schemeClr val="bg1">
                  <a:lumMod val="85000"/>
                  <a:alpha val="2000"/>
                </a:schemeClr>
              </a:gs>
              <a:gs pos="89000">
                <a:schemeClr val="bg1">
                  <a:lumMod val="75000"/>
                  <a:alpha val="2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85720" y="4013206"/>
            <a:ext cx="4859782" cy="2555234"/>
          </a:xfrm>
          <a:custGeom>
            <a:avLst/>
            <a:gdLst>
              <a:gd name="connsiteX0" fmla="*/ 0 w 9958422"/>
              <a:gd name="connsiteY0" fmla="*/ 1244600 h 2489200"/>
              <a:gd name="connsiteX1" fmla="*/ 3771763 w 9958422"/>
              <a:gd name="connsiteY1" fmla="*/ 37155 h 2489200"/>
              <a:gd name="connsiteX2" fmla="*/ 4979213 w 9958422"/>
              <a:gd name="connsiteY2" fmla="*/ 6 h 2489200"/>
              <a:gd name="connsiteX3" fmla="*/ 6186666 w 9958422"/>
              <a:gd name="connsiteY3" fmla="*/ 37155 h 2489200"/>
              <a:gd name="connsiteX4" fmla="*/ 9958423 w 9958422"/>
              <a:gd name="connsiteY4" fmla="*/ 1244614 h 2489200"/>
              <a:gd name="connsiteX5" fmla="*/ 6186662 w 9958422"/>
              <a:gd name="connsiteY5" fmla="*/ 2452065 h 2489200"/>
              <a:gd name="connsiteX6" fmla="*/ 4979211 w 9958422"/>
              <a:gd name="connsiteY6" fmla="*/ 2489214 h 2489200"/>
              <a:gd name="connsiteX7" fmla="*/ 3771759 w 9958422"/>
              <a:gd name="connsiteY7" fmla="*/ 2452065 h 2489200"/>
              <a:gd name="connsiteX8" fmla="*/ 1 w 9958422"/>
              <a:gd name="connsiteY8" fmla="*/ 1244608 h 2489200"/>
              <a:gd name="connsiteX9" fmla="*/ 0 w 9958422"/>
              <a:gd name="connsiteY9" fmla="*/ 1244600 h 2489200"/>
              <a:gd name="connsiteX0" fmla="*/ 6186672 w 10049873"/>
              <a:gd name="connsiteY0" fmla="*/ 2452059 h 2489208"/>
              <a:gd name="connsiteX1" fmla="*/ 4979221 w 10049873"/>
              <a:gd name="connsiteY1" fmla="*/ 2489208 h 2489208"/>
              <a:gd name="connsiteX2" fmla="*/ 3771769 w 10049873"/>
              <a:gd name="connsiteY2" fmla="*/ 2452059 h 2489208"/>
              <a:gd name="connsiteX3" fmla="*/ 11 w 10049873"/>
              <a:gd name="connsiteY3" fmla="*/ 1244602 h 2489208"/>
              <a:gd name="connsiteX4" fmla="*/ 10 w 10049873"/>
              <a:gd name="connsiteY4" fmla="*/ 1244594 h 2489208"/>
              <a:gd name="connsiteX5" fmla="*/ 3771773 w 10049873"/>
              <a:gd name="connsiteY5" fmla="*/ 37149 h 2489208"/>
              <a:gd name="connsiteX6" fmla="*/ 4979223 w 10049873"/>
              <a:gd name="connsiteY6" fmla="*/ 0 h 2489208"/>
              <a:gd name="connsiteX7" fmla="*/ 6186676 w 10049873"/>
              <a:gd name="connsiteY7" fmla="*/ 37149 h 2489208"/>
              <a:gd name="connsiteX8" fmla="*/ 10049873 w 10049873"/>
              <a:gd name="connsiteY8" fmla="*/ 1336048 h 2489208"/>
              <a:gd name="connsiteX0" fmla="*/ 6186672 w 6186676"/>
              <a:gd name="connsiteY0" fmla="*/ 2452059 h 2489208"/>
              <a:gd name="connsiteX1" fmla="*/ 4979221 w 6186676"/>
              <a:gd name="connsiteY1" fmla="*/ 2489208 h 2489208"/>
              <a:gd name="connsiteX2" fmla="*/ 3771769 w 6186676"/>
              <a:gd name="connsiteY2" fmla="*/ 2452059 h 2489208"/>
              <a:gd name="connsiteX3" fmla="*/ 11 w 6186676"/>
              <a:gd name="connsiteY3" fmla="*/ 1244602 h 2489208"/>
              <a:gd name="connsiteX4" fmla="*/ 10 w 6186676"/>
              <a:gd name="connsiteY4" fmla="*/ 1244594 h 2489208"/>
              <a:gd name="connsiteX5" fmla="*/ 3771773 w 6186676"/>
              <a:gd name="connsiteY5" fmla="*/ 37149 h 2489208"/>
              <a:gd name="connsiteX6" fmla="*/ 4979223 w 6186676"/>
              <a:gd name="connsiteY6" fmla="*/ 0 h 2489208"/>
              <a:gd name="connsiteX7" fmla="*/ 6186676 w 6186676"/>
              <a:gd name="connsiteY7" fmla="*/ 37149 h 2489208"/>
              <a:gd name="connsiteX0" fmla="*/ 6186672 w 6186672"/>
              <a:gd name="connsiteY0" fmla="*/ 2452059 h 2489208"/>
              <a:gd name="connsiteX1" fmla="*/ 4979221 w 6186672"/>
              <a:gd name="connsiteY1" fmla="*/ 2489208 h 2489208"/>
              <a:gd name="connsiteX2" fmla="*/ 3771769 w 6186672"/>
              <a:gd name="connsiteY2" fmla="*/ 2452059 h 2489208"/>
              <a:gd name="connsiteX3" fmla="*/ 11 w 6186672"/>
              <a:gd name="connsiteY3" fmla="*/ 1244602 h 2489208"/>
              <a:gd name="connsiteX4" fmla="*/ 10 w 6186672"/>
              <a:gd name="connsiteY4" fmla="*/ 1244594 h 2489208"/>
              <a:gd name="connsiteX5" fmla="*/ 3771773 w 6186672"/>
              <a:gd name="connsiteY5" fmla="*/ 37149 h 2489208"/>
              <a:gd name="connsiteX6" fmla="*/ 4979223 w 6186672"/>
              <a:gd name="connsiteY6" fmla="*/ 0 h 2489208"/>
              <a:gd name="connsiteX0" fmla="*/ 6189832 w 6189832"/>
              <a:gd name="connsiteY0" fmla="*/ 2501249 h 2525922"/>
              <a:gd name="connsiteX1" fmla="*/ 4979221 w 6189832"/>
              <a:gd name="connsiteY1" fmla="*/ 2489208 h 2525922"/>
              <a:gd name="connsiteX2" fmla="*/ 3771769 w 6189832"/>
              <a:gd name="connsiteY2" fmla="*/ 2452059 h 2525922"/>
              <a:gd name="connsiteX3" fmla="*/ 11 w 6189832"/>
              <a:gd name="connsiteY3" fmla="*/ 1244602 h 2525922"/>
              <a:gd name="connsiteX4" fmla="*/ 10 w 6189832"/>
              <a:gd name="connsiteY4" fmla="*/ 1244594 h 2525922"/>
              <a:gd name="connsiteX5" fmla="*/ 3771773 w 6189832"/>
              <a:gd name="connsiteY5" fmla="*/ 37149 h 2525922"/>
              <a:gd name="connsiteX6" fmla="*/ 4979223 w 6189832"/>
              <a:gd name="connsiteY6" fmla="*/ 0 h 2525922"/>
              <a:gd name="connsiteX0" fmla="*/ 6189832 w 6189832"/>
              <a:gd name="connsiteY0" fmla="*/ 2501249 h 2501249"/>
              <a:gd name="connsiteX1" fmla="*/ 4979221 w 6189832"/>
              <a:gd name="connsiteY1" fmla="*/ 2489208 h 2501249"/>
              <a:gd name="connsiteX2" fmla="*/ 3771769 w 6189832"/>
              <a:gd name="connsiteY2" fmla="*/ 2452059 h 2501249"/>
              <a:gd name="connsiteX3" fmla="*/ 11 w 6189832"/>
              <a:gd name="connsiteY3" fmla="*/ 1244602 h 2501249"/>
              <a:gd name="connsiteX4" fmla="*/ 10 w 6189832"/>
              <a:gd name="connsiteY4" fmla="*/ 1244594 h 2501249"/>
              <a:gd name="connsiteX5" fmla="*/ 3771773 w 6189832"/>
              <a:gd name="connsiteY5" fmla="*/ 37149 h 2501249"/>
              <a:gd name="connsiteX6" fmla="*/ 4979223 w 6189832"/>
              <a:gd name="connsiteY6" fmla="*/ 0 h 250124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  <a:gd name="connsiteX0" fmla="*/ 6189832 w 6189832"/>
              <a:gd name="connsiteY0" fmla="*/ 2555229 h 2555229"/>
              <a:gd name="connsiteX1" fmla="*/ 4979221 w 6189832"/>
              <a:gd name="connsiteY1" fmla="*/ 2543188 h 2555229"/>
              <a:gd name="connsiteX2" fmla="*/ 3771769 w 6189832"/>
              <a:gd name="connsiteY2" fmla="*/ 2506039 h 2555229"/>
              <a:gd name="connsiteX3" fmla="*/ 11 w 6189832"/>
              <a:gd name="connsiteY3" fmla="*/ 1298582 h 2555229"/>
              <a:gd name="connsiteX4" fmla="*/ 10 w 6189832"/>
              <a:gd name="connsiteY4" fmla="*/ 1298574 h 2555229"/>
              <a:gd name="connsiteX5" fmla="*/ 3771773 w 6189832"/>
              <a:gd name="connsiteY5" fmla="*/ 91129 h 2555229"/>
              <a:gd name="connsiteX6" fmla="*/ 4964929 w 6189832"/>
              <a:gd name="connsiteY6" fmla="*/ 0 h 25552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832" h="2555229">
                <a:moveTo>
                  <a:pt x="6189832" y="2555229"/>
                </a:moveTo>
                <a:lnTo>
                  <a:pt x="4979221" y="2543188"/>
                </a:lnTo>
                <a:cubicBezTo>
                  <a:pt x="4576211" y="2534990"/>
                  <a:pt x="4166665" y="2530712"/>
                  <a:pt x="3771769" y="2506039"/>
                </a:cubicBezTo>
                <a:cubicBezTo>
                  <a:pt x="1555091" y="2367542"/>
                  <a:pt x="0" y="1869709"/>
                  <a:pt x="11" y="1298582"/>
                </a:cubicBezTo>
                <a:cubicBezTo>
                  <a:pt x="11" y="1298579"/>
                  <a:pt x="10" y="1298577"/>
                  <a:pt x="10" y="1298574"/>
                </a:cubicBezTo>
                <a:cubicBezTo>
                  <a:pt x="21" y="727451"/>
                  <a:pt x="1555109" y="229625"/>
                  <a:pt x="3771773" y="91129"/>
                </a:cubicBezTo>
                <a:cubicBezTo>
                  <a:pt x="4166669" y="66456"/>
                  <a:pt x="4515018" y="47620"/>
                  <a:pt x="4964929" y="0"/>
                </a:cubicBezTo>
              </a:path>
            </a:pathLst>
          </a:custGeom>
          <a:noFill/>
          <a:ln>
            <a:gradFill>
              <a:gsLst>
                <a:gs pos="0">
                  <a:schemeClr val="accent1">
                    <a:lumMod val="20000"/>
                    <a:lumOff val="80000"/>
                    <a:alpha val="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Freeform 5"/>
          <p:cNvSpPr/>
          <p:nvPr/>
        </p:nvSpPr>
        <p:spPr>
          <a:xfrm>
            <a:off x="397903" y="4019565"/>
            <a:ext cx="6674405" cy="2500330"/>
          </a:xfrm>
          <a:custGeom>
            <a:avLst/>
            <a:gdLst/>
            <a:cxnLst>
              <a:cxn ang="0">
                <a:pos x="2756" y="8"/>
              </a:cxn>
              <a:cxn ang="0">
                <a:pos x="2212" y="48"/>
              </a:cxn>
              <a:cxn ang="0">
                <a:pos x="1574" y="118"/>
              </a:cxn>
              <a:cxn ang="0">
                <a:pos x="1172" y="176"/>
              </a:cxn>
              <a:cxn ang="0">
                <a:pos x="786" y="248"/>
              </a:cxn>
              <a:cxn ang="0">
                <a:pos x="450" y="334"/>
              </a:cxn>
              <a:cxn ang="0">
                <a:pos x="266" y="402"/>
              </a:cxn>
              <a:cxn ang="0">
                <a:pos x="154" y="456"/>
              </a:cxn>
              <a:cxn ang="0">
                <a:pos x="72" y="516"/>
              </a:cxn>
              <a:cxn ang="0">
                <a:pos x="18" y="580"/>
              </a:cxn>
              <a:cxn ang="0">
                <a:pos x="0" y="648"/>
              </a:cxn>
              <a:cxn ang="0">
                <a:pos x="8" y="704"/>
              </a:cxn>
              <a:cxn ang="0">
                <a:pos x="50" y="784"/>
              </a:cxn>
              <a:cxn ang="0">
                <a:pos x="126" y="856"/>
              </a:cxn>
              <a:cxn ang="0">
                <a:pos x="232" y="922"/>
              </a:cxn>
              <a:cxn ang="0">
                <a:pos x="368" y="984"/>
              </a:cxn>
              <a:cxn ang="0">
                <a:pos x="528" y="1038"/>
              </a:cxn>
              <a:cxn ang="0">
                <a:pos x="712" y="1088"/>
              </a:cxn>
              <a:cxn ang="0">
                <a:pos x="1136" y="1168"/>
              </a:cxn>
              <a:cxn ang="0">
                <a:pos x="1620" y="1228"/>
              </a:cxn>
              <a:cxn ang="0">
                <a:pos x="2144" y="1270"/>
              </a:cxn>
              <a:cxn ang="0">
                <a:pos x="2684" y="1290"/>
              </a:cxn>
              <a:cxn ang="0">
                <a:pos x="3222" y="1294"/>
              </a:cxn>
              <a:cxn ang="0">
                <a:pos x="3734" y="1282"/>
              </a:cxn>
              <a:cxn ang="0">
                <a:pos x="4202" y="1252"/>
              </a:cxn>
              <a:cxn ang="0">
                <a:pos x="4180" y="1238"/>
              </a:cxn>
              <a:cxn ang="0">
                <a:pos x="3458" y="1216"/>
              </a:cxn>
              <a:cxn ang="0">
                <a:pos x="2792" y="1180"/>
              </a:cxn>
              <a:cxn ang="0">
                <a:pos x="2258" y="1136"/>
              </a:cxn>
              <a:cxn ang="0">
                <a:pos x="1736" y="1078"/>
              </a:cxn>
              <a:cxn ang="0">
                <a:pos x="1264" y="998"/>
              </a:cxn>
              <a:cxn ang="0">
                <a:pos x="1058" y="950"/>
              </a:cxn>
              <a:cxn ang="0">
                <a:pos x="880" y="896"/>
              </a:cxn>
              <a:cxn ang="0">
                <a:pos x="734" y="836"/>
              </a:cxn>
              <a:cxn ang="0">
                <a:pos x="622" y="770"/>
              </a:cxn>
              <a:cxn ang="0">
                <a:pos x="552" y="696"/>
              </a:cxn>
              <a:cxn ang="0">
                <a:pos x="534" y="658"/>
              </a:cxn>
              <a:cxn ang="0">
                <a:pos x="528" y="616"/>
              </a:cxn>
              <a:cxn ang="0">
                <a:pos x="532" y="578"/>
              </a:cxn>
              <a:cxn ang="0">
                <a:pos x="552" y="526"/>
              </a:cxn>
              <a:cxn ang="0">
                <a:pos x="590" y="476"/>
              </a:cxn>
              <a:cxn ang="0">
                <a:pos x="642" y="432"/>
              </a:cxn>
              <a:cxn ang="0">
                <a:pos x="762" y="366"/>
              </a:cxn>
              <a:cxn ang="0">
                <a:pos x="950" y="298"/>
              </a:cxn>
              <a:cxn ang="0">
                <a:pos x="1178" y="242"/>
              </a:cxn>
              <a:cxn ang="0">
                <a:pos x="1528" y="180"/>
              </a:cxn>
              <a:cxn ang="0">
                <a:pos x="2110" y="102"/>
              </a:cxn>
              <a:cxn ang="0">
                <a:pos x="2880" y="0"/>
              </a:cxn>
            </a:cxnLst>
            <a:rect l="0" t="0" r="r" b="b"/>
            <a:pathLst>
              <a:path w="4344" h="1294">
                <a:moveTo>
                  <a:pt x="2880" y="0"/>
                </a:moveTo>
                <a:lnTo>
                  <a:pt x="2880" y="0"/>
                </a:lnTo>
                <a:lnTo>
                  <a:pt x="2756" y="8"/>
                </a:lnTo>
                <a:lnTo>
                  <a:pt x="2614" y="16"/>
                </a:lnTo>
                <a:lnTo>
                  <a:pt x="2430" y="30"/>
                </a:lnTo>
                <a:lnTo>
                  <a:pt x="2212" y="48"/>
                </a:lnTo>
                <a:lnTo>
                  <a:pt x="1968" y="72"/>
                </a:lnTo>
                <a:lnTo>
                  <a:pt x="1708" y="100"/>
                </a:lnTo>
                <a:lnTo>
                  <a:pt x="1574" y="118"/>
                </a:lnTo>
                <a:lnTo>
                  <a:pt x="1440" y="134"/>
                </a:lnTo>
                <a:lnTo>
                  <a:pt x="1306" y="154"/>
                </a:lnTo>
                <a:lnTo>
                  <a:pt x="1172" y="176"/>
                </a:lnTo>
                <a:lnTo>
                  <a:pt x="1040" y="198"/>
                </a:lnTo>
                <a:lnTo>
                  <a:pt x="912" y="222"/>
                </a:lnTo>
                <a:lnTo>
                  <a:pt x="786" y="248"/>
                </a:lnTo>
                <a:lnTo>
                  <a:pt x="668" y="274"/>
                </a:lnTo>
                <a:lnTo>
                  <a:pt x="556" y="304"/>
                </a:lnTo>
                <a:lnTo>
                  <a:pt x="450" y="334"/>
                </a:lnTo>
                <a:lnTo>
                  <a:pt x="354" y="366"/>
                </a:lnTo>
                <a:lnTo>
                  <a:pt x="308" y="384"/>
                </a:lnTo>
                <a:lnTo>
                  <a:pt x="266" y="402"/>
                </a:lnTo>
                <a:lnTo>
                  <a:pt x="226" y="418"/>
                </a:lnTo>
                <a:lnTo>
                  <a:pt x="188" y="438"/>
                </a:lnTo>
                <a:lnTo>
                  <a:pt x="154" y="456"/>
                </a:lnTo>
                <a:lnTo>
                  <a:pt x="124" y="476"/>
                </a:lnTo>
                <a:lnTo>
                  <a:pt x="96" y="496"/>
                </a:lnTo>
                <a:lnTo>
                  <a:pt x="72" y="516"/>
                </a:lnTo>
                <a:lnTo>
                  <a:pt x="50" y="536"/>
                </a:lnTo>
                <a:lnTo>
                  <a:pt x="32" y="558"/>
                </a:lnTo>
                <a:lnTo>
                  <a:pt x="18" y="580"/>
                </a:lnTo>
                <a:lnTo>
                  <a:pt x="8" y="602"/>
                </a:lnTo>
                <a:lnTo>
                  <a:pt x="2" y="624"/>
                </a:lnTo>
                <a:lnTo>
                  <a:pt x="0" y="648"/>
                </a:lnTo>
                <a:lnTo>
                  <a:pt x="0" y="648"/>
                </a:lnTo>
                <a:lnTo>
                  <a:pt x="2" y="676"/>
                </a:lnTo>
                <a:lnTo>
                  <a:pt x="8" y="704"/>
                </a:lnTo>
                <a:lnTo>
                  <a:pt x="18" y="732"/>
                </a:lnTo>
                <a:lnTo>
                  <a:pt x="32" y="758"/>
                </a:lnTo>
                <a:lnTo>
                  <a:pt x="50" y="784"/>
                </a:lnTo>
                <a:lnTo>
                  <a:pt x="72" y="808"/>
                </a:lnTo>
                <a:lnTo>
                  <a:pt x="98" y="832"/>
                </a:lnTo>
                <a:lnTo>
                  <a:pt x="126" y="856"/>
                </a:lnTo>
                <a:lnTo>
                  <a:pt x="158" y="880"/>
                </a:lnTo>
                <a:lnTo>
                  <a:pt x="194" y="902"/>
                </a:lnTo>
                <a:lnTo>
                  <a:pt x="232" y="922"/>
                </a:lnTo>
                <a:lnTo>
                  <a:pt x="274" y="944"/>
                </a:lnTo>
                <a:lnTo>
                  <a:pt x="320" y="964"/>
                </a:lnTo>
                <a:lnTo>
                  <a:pt x="368" y="984"/>
                </a:lnTo>
                <a:lnTo>
                  <a:pt x="418" y="1002"/>
                </a:lnTo>
                <a:lnTo>
                  <a:pt x="472" y="1020"/>
                </a:lnTo>
                <a:lnTo>
                  <a:pt x="528" y="1038"/>
                </a:lnTo>
                <a:lnTo>
                  <a:pt x="586" y="1056"/>
                </a:lnTo>
                <a:lnTo>
                  <a:pt x="648" y="1072"/>
                </a:lnTo>
                <a:lnTo>
                  <a:pt x="712" y="1088"/>
                </a:lnTo>
                <a:lnTo>
                  <a:pt x="844" y="1116"/>
                </a:lnTo>
                <a:lnTo>
                  <a:pt x="986" y="1144"/>
                </a:lnTo>
                <a:lnTo>
                  <a:pt x="1136" y="1168"/>
                </a:lnTo>
                <a:lnTo>
                  <a:pt x="1292" y="1192"/>
                </a:lnTo>
                <a:lnTo>
                  <a:pt x="1454" y="1212"/>
                </a:lnTo>
                <a:lnTo>
                  <a:pt x="1620" y="1228"/>
                </a:lnTo>
                <a:lnTo>
                  <a:pt x="1792" y="1244"/>
                </a:lnTo>
                <a:lnTo>
                  <a:pt x="1966" y="1258"/>
                </a:lnTo>
                <a:lnTo>
                  <a:pt x="2144" y="1270"/>
                </a:lnTo>
                <a:lnTo>
                  <a:pt x="2322" y="1278"/>
                </a:lnTo>
                <a:lnTo>
                  <a:pt x="2504" y="1286"/>
                </a:lnTo>
                <a:lnTo>
                  <a:pt x="2684" y="1290"/>
                </a:lnTo>
                <a:lnTo>
                  <a:pt x="2864" y="1294"/>
                </a:lnTo>
                <a:lnTo>
                  <a:pt x="3044" y="1294"/>
                </a:lnTo>
                <a:lnTo>
                  <a:pt x="3222" y="1294"/>
                </a:lnTo>
                <a:lnTo>
                  <a:pt x="3396" y="1292"/>
                </a:lnTo>
                <a:lnTo>
                  <a:pt x="3568" y="1288"/>
                </a:lnTo>
                <a:lnTo>
                  <a:pt x="3734" y="1282"/>
                </a:lnTo>
                <a:lnTo>
                  <a:pt x="3896" y="1274"/>
                </a:lnTo>
                <a:lnTo>
                  <a:pt x="4052" y="1264"/>
                </a:lnTo>
                <a:lnTo>
                  <a:pt x="4202" y="1252"/>
                </a:lnTo>
                <a:lnTo>
                  <a:pt x="4344" y="1240"/>
                </a:lnTo>
                <a:lnTo>
                  <a:pt x="4344" y="1240"/>
                </a:lnTo>
                <a:lnTo>
                  <a:pt x="4180" y="1238"/>
                </a:lnTo>
                <a:lnTo>
                  <a:pt x="3992" y="1234"/>
                </a:lnTo>
                <a:lnTo>
                  <a:pt x="3748" y="1226"/>
                </a:lnTo>
                <a:lnTo>
                  <a:pt x="3458" y="1216"/>
                </a:lnTo>
                <a:lnTo>
                  <a:pt x="3136" y="1200"/>
                </a:lnTo>
                <a:lnTo>
                  <a:pt x="2966" y="1192"/>
                </a:lnTo>
                <a:lnTo>
                  <a:pt x="2792" y="1180"/>
                </a:lnTo>
                <a:lnTo>
                  <a:pt x="2614" y="1168"/>
                </a:lnTo>
                <a:lnTo>
                  <a:pt x="2436" y="1152"/>
                </a:lnTo>
                <a:lnTo>
                  <a:pt x="2258" y="1136"/>
                </a:lnTo>
                <a:lnTo>
                  <a:pt x="2080" y="1118"/>
                </a:lnTo>
                <a:lnTo>
                  <a:pt x="1906" y="1100"/>
                </a:lnTo>
                <a:lnTo>
                  <a:pt x="1736" y="1078"/>
                </a:lnTo>
                <a:lnTo>
                  <a:pt x="1570" y="1052"/>
                </a:lnTo>
                <a:lnTo>
                  <a:pt x="1414" y="1026"/>
                </a:lnTo>
                <a:lnTo>
                  <a:pt x="1264" y="998"/>
                </a:lnTo>
                <a:lnTo>
                  <a:pt x="1192" y="982"/>
                </a:lnTo>
                <a:lnTo>
                  <a:pt x="1124" y="966"/>
                </a:lnTo>
                <a:lnTo>
                  <a:pt x="1058" y="950"/>
                </a:lnTo>
                <a:lnTo>
                  <a:pt x="996" y="932"/>
                </a:lnTo>
                <a:lnTo>
                  <a:pt x="936" y="914"/>
                </a:lnTo>
                <a:lnTo>
                  <a:pt x="880" y="896"/>
                </a:lnTo>
                <a:lnTo>
                  <a:pt x="828" y="878"/>
                </a:lnTo>
                <a:lnTo>
                  <a:pt x="778" y="858"/>
                </a:lnTo>
                <a:lnTo>
                  <a:pt x="734" y="836"/>
                </a:lnTo>
                <a:lnTo>
                  <a:pt x="692" y="816"/>
                </a:lnTo>
                <a:lnTo>
                  <a:pt x="654" y="792"/>
                </a:lnTo>
                <a:lnTo>
                  <a:pt x="622" y="770"/>
                </a:lnTo>
                <a:lnTo>
                  <a:pt x="594" y="746"/>
                </a:lnTo>
                <a:lnTo>
                  <a:pt x="570" y="722"/>
                </a:lnTo>
                <a:lnTo>
                  <a:pt x="552" y="696"/>
                </a:lnTo>
                <a:lnTo>
                  <a:pt x="546" y="684"/>
                </a:lnTo>
                <a:lnTo>
                  <a:pt x="538" y="670"/>
                </a:lnTo>
                <a:lnTo>
                  <a:pt x="534" y="658"/>
                </a:lnTo>
                <a:lnTo>
                  <a:pt x="530" y="644"/>
                </a:lnTo>
                <a:lnTo>
                  <a:pt x="528" y="630"/>
                </a:lnTo>
                <a:lnTo>
                  <a:pt x="528" y="616"/>
                </a:lnTo>
                <a:lnTo>
                  <a:pt x="528" y="616"/>
                </a:lnTo>
                <a:lnTo>
                  <a:pt x="530" y="596"/>
                </a:lnTo>
                <a:lnTo>
                  <a:pt x="532" y="578"/>
                </a:lnTo>
                <a:lnTo>
                  <a:pt x="538" y="560"/>
                </a:lnTo>
                <a:lnTo>
                  <a:pt x="544" y="542"/>
                </a:lnTo>
                <a:lnTo>
                  <a:pt x="552" y="526"/>
                </a:lnTo>
                <a:lnTo>
                  <a:pt x="564" y="508"/>
                </a:lnTo>
                <a:lnTo>
                  <a:pt x="576" y="492"/>
                </a:lnTo>
                <a:lnTo>
                  <a:pt x="590" y="476"/>
                </a:lnTo>
                <a:lnTo>
                  <a:pt x="606" y="462"/>
                </a:lnTo>
                <a:lnTo>
                  <a:pt x="624" y="446"/>
                </a:lnTo>
                <a:lnTo>
                  <a:pt x="642" y="432"/>
                </a:lnTo>
                <a:lnTo>
                  <a:pt x="664" y="418"/>
                </a:lnTo>
                <a:lnTo>
                  <a:pt x="710" y="390"/>
                </a:lnTo>
                <a:lnTo>
                  <a:pt x="762" y="366"/>
                </a:lnTo>
                <a:lnTo>
                  <a:pt x="820" y="342"/>
                </a:lnTo>
                <a:lnTo>
                  <a:pt x="882" y="320"/>
                </a:lnTo>
                <a:lnTo>
                  <a:pt x="950" y="298"/>
                </a:lnTo>
                <a:lnTo>
                  <a:pt x="1022" y="278"/>
                </a:lnTo>
                <a:lnTo>
                  <a:pt x="1098" y="260"/>
                </a:lnTo>
                <a:lnTo>
                  <a:pt x="1178" y="242"/>
                </a:lnTo>
                <a:lnTo>
                  <a:pt x="1260" y="224"/>
                </a:lnTo>
                <a:lnTo>
                  <a:pt x="1348" y="208"/>
                </a:lnTo>
                <a:lnTo>
                  <a:pt x="1528" y="180"/>
                </a:lnTo>
                <a:lnTo>
                  <a:pt x="1718" y="152"/>
                </a:lnTo>
                <a:lnTo>
                  <a:pt x="1912" y="126"/>
                </a:lnTo>
                <a:lnTo>
                  <a:pt x="2110" y="102"/>
                </a:lnTo>
                <a:lnTo>
                  <a:pt x="2506" y="54"/>
                </a:lnTo>
                <a:lnTo>
                  <a:pt x="2696" y="28"/>
                </a:lnTo>
                <a:lnTo>
                  <a:pt x="2880" y="0"/>
                </a:lnTo>
                <a:lnTo>
                  <a:pt x="2880" y="0"/>
                </a:lnTo>
              </a:path>
            </a:pathLst>
          </a:custGeom>
          <a:gradFill>
            <a:gsLst>
              <a:gs pos="0">
                <a:schemeClr val="bg2">
                  <a:lumMod val="20000"/>
                  <a:lumOff val="80000"/>
                  <a:alpha val="0"/>
                </a:schemeClr>
              </a:gs>
              <a:gs pos="19000">
                <a:schemeClr val="bg2">
                  <a:alpha val="88000"/>
                </a:schemeClr>
              </a:gs>
              <a:gs pos="50000">
                <a:schemeClr val="bg2">
                  <a:alpha val="56000"/>
                </a:schemeClr>
              </a:gs>
              <a:gs pos="72000">
                <a:schemeClr val="bg2">
                  <a:alpha val="47000"/>
                </a:schemeClr>
              </a:gs>
              <a:gs pos="89000">
                <a:schemeClr val="bg2">
                  <a:lumMod val="60000"/>
                  <a:lumOff val="40000"/>
                  <a:alpha val="11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3" name="그룹 20"/>
          <p:cNvGrpSpPr/>
          <p:nvPr/>
        </p:nvGrpSpPr>
        <p:grpSpPr>
          <a:xfrm rot="0" flipH="1">
            <a:off x="0" y="0"/>
            <a:ext cx="9144000" cy="2032001"/>
            <a:chOff x="0" y="0"/>
            <a:chExt cx="9144000" cy="2032001"/>
          </a:xfrm>
        </p:grpSpPr>
        <p:sp>
          <p:nvSpPr>
            <p:cNvPr id="14" name="Freeform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7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85880" y="2786047"/>
            <a:ext cx="7772400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5880" y="2214554"/>
            <a:ext cx="7772400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4D4F9BB-4132-4287-8CC8-8D855CD297EE}" type="datetime1">
              <a:rPr lang="ko-KR" altLang="en-US"/>
              <a:pPr>
                <a:defRPr lang="ko-KR" altLang="en-US"/>
              </a:pPr>
              <a:t>2015-08-16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3995057" y="-4"/>
            <a:ext cx="5148943" cy="2634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0386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9A288E1-115A-4383-9733-92AB1765EBDC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081693-AE98-47AF-BCDA-93D1F4898FF4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AA4EAC8-C441-4BE7-B3AD-00E7DB0BEFCE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D74842-A1D3-4A5D-B60D-F66EAD15763D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268686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16959" y="4772044"/>
            <a:ext cx="6510082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316959" y="584219"/>
            <a:ext cx="6510082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6959" y="5338782"/>
            <a:ext cx="6510082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746A07-4E39-4CFF-B8D7-EE6D080B9A38}" type="datetime1">
              <a:rPr lang="ko-KR" altLang="en-US"/>
              <a:pPr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3"/>
          <p:cNvGrpSpPr/>
          <p:nvPr/>
        </p:nvGrpSpPr>
        <p:grpSpPr>
          <a:xfrm rot="0">
            <a:off x="4643516" y="1"/>
            <a:ext cx="4500484" cy="1000108"/>
            <a:chOff x="4643516" y="1"/>
            <a:chExt cx="4500484" cy="1000108"/>
          </a:xfrm>
        </p:grpSpPr>
        <p:sp>
          <p:nvSpPr>
            <p:cNvPr id="11" name="Freeform 13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7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268686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0B84D3C4-AC30-4BDB-A481-8CE9613C97F6}" type="datetime1">
              <a:rPr lang="ko-KR" altLang="en-US"/>
              <a:pPr latinLnBrk="1">
                <a:defRPr lang="ko-KR" altLang="en-US"/>
              </a:pPr>
              <a:t>2015-08-16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빙갓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ko-KR" altLang="en-US"/>
              <a:t>프로젝트 참여자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김현성, 나상권, 윤지웅, 이지영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빙갓 레이아웃(4)</a:t>
            </a:r>
            <a:endParaRPr lang="ko-KR" altLang="en-US" u="sng"/>
          </a:p>
        </p:txBody>
      </p:sp>
      <p:sp>
        <p:nvSpPr>
          <p:cNvPr id="3" name=""/>
          <p:cNvSpPr/>
          <p:nvPr/>
        </p:nvSpPr>
        <p:spPr>
          <a:xfrm>
            <a:off x="61150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85965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1" name=""/>
          <p:cNvSpPr/>
          <p:nvPr/>
        </p:nvSpPr>
        <p:spPr>
          <a:xfrm>
            <a:off x="890587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정보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23849" y="1063586"/>
            <a:ext cx="8208646" cy="315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 b="1" u="sng"/>
              <a:t>★각 보관소 별 물건 내역 표시, 추가, 수정, 제거 영역</a:t>
            </a:r>
            <a:r>
              <a:rPr lang="ko-KR" altLang="en-US" sz="1500"/>
              <a:t> : 리스트 또</a:t>
            </a:r>
            <a:r>
              <a:rPr lang="ko-KR" altLang="en-US" sz="1500"/>
              <a:t>는 썸네일 방식이 유력 </a:t>
            </a:r>
            <a:endParaRPr lang="ko-KR" altLang="en-US" sz="1500"/>
          </a:p>
        </p:txBody>
      </p:sp>
      <p:sp>
        <p:nvSpPr>
          <p:cNvPr id="34" name=""/>
          <p:cNvSpPr/>
          <p:nvPr/>
        </p:nvSpPr>
        <p:spPr>
          <a:xfrm>
            <a:off x="5172456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정보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172456" y="3284982"/>
            <a:ext cx="3114675" cy="29523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 altLang="en-US" sz="1500" b="1" u="sng"/>
          </a:p>
          <a:p>
            <a:pPr>
              <a:defRPr lang="ko-KR" altLang="en-US"/>
            </a:pPr>
            <a:r>
              <a:rPr lang="ko-KR" altLang="en-US" sz="1500"/>
              <a:t>냉장고 정보와 사용자 정보에 대한 부분은 아직 구체적이지 않음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이 역시 구현 담당자가 확실히 매듭지어줘야하는 부분</a:t>
            </a:r>
            <a:endParaRPr lang="ko-KR" altLang="en-US" sz="1500"/>
          </a:p>
          <a:p>
            <a:pPr>
              <a:defRPr lang="ko-KR" altLang="en-US"/>
            </a:pPr>
            <a:r>
              <a:rPr lang="en-US" altLang="ko-KR" sz="1500"/>
              <a:t>ex) </a:t>
            </a:r>
            <a:r>
              <a:rPr lang="ko-KR" altLang="en-US" sz="1500"/>
              <a:t>정보의 종류 조사 및 데이터 포맷 구성 등</a:t>
            </a:r>
            <a:endParaRPr lang="ko-KR" altLang="en-US" sz="1500"/>
          </a:p>
        </p:txBody>
      </p:sp>
      <p:sp>
        <p:nvSpPr>
          <p:cNvPr id="68" name=""/>
          <p:cNvSpPr/>
          <p:nvPr/>
        </p:nvSpPr>
        <p:spPr>
          <a:xfrm>
            <a:off x="890587" y="3284982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냉장고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정보</a:t>
            </a: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2690812" y="3284981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사용자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정보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빙갓 레이아웃(5)</a:t>
            </a:r>
            <a:endParaRPr lang="ko-KR" altLang="en-US" u="sng"/>
          </a:p>
        </p:txBody>
      </p:sp>
      <p:sp>
        <p:nvSpPr>
          <p:cNvPr id="3" name=""/>
          <p:cNvSpPr/>
          <p:nvPr/>
        </p:nvSpPr>
        <p:spPr>
          <a:xfrm>
            <a:off x="61150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85965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1" name=""/>
          <p:cNvSpPr/>
          <p:nvPr/>
        </p:nvSpPr>
        <p:spPr>
          <a:xfrm>
            <a:off x="890587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23849" y="1063586"/>
            <a:ext cx="8208646" cy="315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 b="1" u="sng"/>
              <a:t>★각 보관소 별 물건 내역 표시, 추가, 수정, 제거 영역</a:t>
            </a:r>
            <a:r>
              <a:rPr lang="ko-KR" altLang="en-US" sz="1500"/>
              <a:t> : 리스트 또</a:t>
            </a:r>
            <a:r>
              <a:rPr lang="ko-KR" altLang="en-US" sz="1500"/>
              <a:t>는 썸네일 방식이 유력 </a:t>
            </a:r>
            <a:endParaRPr lang="ko-KR" altLang="en-US" sz="1500"/>
          </a:p>
        </p:txBody>
      </p:sp>
      <p:sp>
        <p:nvSpPr>
          <p:cNvPr id="34" name=""/>
          <p:cNvSpPr/>
          <p:nvPr/>
        </p:nvSpPr>
        <p:spPr>
          <a:xfrm>
            <a:off x="5172456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172456" y="3284982"/>
            <a:ext cx="3114675" cy="29523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 altLang="en-US" sz="1500" b="1" u="sng"/>
          </a:p>
          <a:p>
            <a:pPr>
              <a:defRPr lang="ko-KR" altLang="en-US"/>
            </a:pPr>
            <a:r>
              <a:rPr lang="ko-KR" altLang="en-US" sz="1500"/>
              <a:t>좌측의 내용이 확정적인 것은 아님</a:t>
            </a:r>
            <a:endParaRPr lang="ko-KR" altLang="en-US" sz="1500"/>
          </a:p>
          <a:p>
            <a:pPr>
              <a:defRPr lang="ko-KR" altLang="en-US"/>
            </a:pPr>
            <a:r>
              <a:rPr lang="ko-KR" altLang="en-US" sz="1500"/>
              <a:t>얼마든지 추가하거나 제거 가능</a:t>
            </a:r>
            <a:endParaRPr lang="ko-KR" altLang="en-US" sz="1500"/>
          </a:p>
        </p:txBody>
      </p:sp>
      <p:sp>
        <p:nvSpPr>
          <p:cNvPr id="68" name=""/>
          <p:cNvSpPr/>
          <p:nvPr/>
        </p:nvSpPr>
        <p:spPr>
          <a:xfrm>
            <a:off x="890587" y="3284982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전체 알림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On/Off</a:t>
            </a:r>
            <a:endParaRPr lang="en-US" altLang="ko-KR"/>
          </a:p>
        </p:txBody>
      </p:sp>
      <p:sp>
        <p:nvSpPr>
          <p:cNvPr id="69" name=""/>
          <p:cNvSpPr/>
          <p:nvPr/>
        </p:nvSpPr>
        <p:spPr>
          <a:xfrm>
            <a:off x="2690812" y="3284981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냉장고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청소 알림</a:t>
            </a:r>
            <a:endParaRPr lang="ko-KR" altLang="en-US"/>
          </a:p>
        </p:txBody>
      </p:sp>
      <p:sp>
        <p:nvSpPr>
          <p:cNvPr id="70" name=""/>
          <p:cNvSpPr/>
          <p:nvPr/>
        </p:nvSpPr>
        <p:spPr>
          <a:xfrm>
            <a:off x="890587" y="4365117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음식물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확인 알림</a:t>
            </a: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2690812" y="4365117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데이터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백업</a:t>
            </a:r>
            <a:endParaRPr lang="ko-KR" altLang="en-US"/>
          </a:p>
        </p:txBody>
      </p:sp>
      <p:sp>
        <p:nvSpPr>
          <p:cNvPr id="72" name=""/>
          <p:cNvSpPr/>
          <p:nvPr/>
        </p:nvSpPr>
        <p:spPr>
          <a:xfrm>
            <a:off x="890587" y="5463540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문의</a:t>
            </a: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2690812" y="5463540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도움말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순서 가이드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200"/>
              <a:t> 프로젝트 생성 및 기초 설정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전체 인터페이스 설계 및 구현(</a:t>
            </a:r>
            <a:r>
              <a:rPr lang="en-US" altLang="ko-KR" sz="2200"/>
              <a:t>UML</a:t>
            </a:r>
            <a:r>
              <a:rPr lang="ko-KR" altLang="en-US" sz="2200"/>
              <a:t>활용)</a:t>
            </a: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    클래스 구조 및 상속관계 설계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공통 모듈 또는 </a:t>
            </a:r>
            <a:r>
              <a:rPr lang="en-US" altLang="ko-KR" sz="2200"/>
              <a:t>API</a:t>
            </a:r>
            <a:r>
              <a:rPr lang="ko-KR" altLang="en-US" sz="2200"/>
              <a:t> 개발 (</a:t>
            </a:r>
            <a:r>
              <a:rPr lang="en-US" altLang="ko-KR" sz="2200"/>
              <a:t>AOS, IOS</a:t>
            </a:r>
            <a:r>
              <a:rPr lang="ko-KR" altLang="en-US" sz="2200"/>
              <a:t>가 함께 공유할 수 있음)</a:t>
            </a: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    표준라이브러리를 사용한다면 일단 건너띄고 진행이 가능할 수</a:t>
            </a:r>
            <a:br>
              <a:rPr lang="ko-KR" altLang="en-US" sz="2200"/>
            </a:br>
            <a:r>
              <a:rPr lang="ko-KR" altLang="en-US" sz="2200"/>
              <a:t> 있음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</a:t>
            </a:r>
            <a:r>
              <a:rPr lang="en-US" altLang="ko-KR" sz="2200"/>
              <a:t>UI </a:t>
            </a:r>
            <a:r>
              <a:rPr lang="ko-KR" altLang="en-US" sz="2200"/>
              <a:t>디자인(프레임 구성) 및 개발 후 테스트</a:t>
            </a: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    각 컨트롤들의 위치(레이아웃)을 말하는 것임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기본 기능 개발 후 테스트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세부 기능 개발 후 테스트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기능 추가 개발 또는 업그레이드 후 테스트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 전체 테스트</a:t>
            </a:r>
            <a:endParaRPr lang="ko-KR" altLang="en-US" sz="2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마무리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200"/>
              <a:t> 서로 같은 공간에서 함께 작업하는 것이 아니여서 분명 엄청난 애로사항이 생길 것으로 예상됩니다. 그렇다고 자주 만날 수도 없는 노릇이므로 이로 인한 어려움이 많으리라 생각됩니다. 분명한 것은 이 프로젝트가 어느 개인의 것이 아니라 우리 공통의 것이라는 점입니다. 함께 주인의식을 갖으며 자신의 동료를 믿고 열심히 맡은 일에 최선을 다해주시기 바랍니다.</a:t>
            </a:r>
            <a:endParaRPr lang="ko-KR" altLang="en-US" sz="2200"/>
          </a:p>
          <a:p>
            <a:pPr>
              <a:buNone/>
              <a:defRPr lang="ko-KR" altLang="en-US"/>
            </a:pPr>
            <a:r>
              <a:rPr lang="ko-KR" altLang="en-US" sz="2200"/>
              <a:t>   시작은 보잘 것 없을지라도 지난 아이디어 회의에서 나온 것들을 모두 구현하는 그날을 상상하며 앞으로 전진하시리라 믿습니다.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 algn="ctr">
              <a:buNone/>
              <a:defRPr lang="ko-KR" altLang="en-US"/>
            </a:pPr>
            <a:r>
              <a:rPr lang="ko-KR" altLang="en-US" sz="5500" b="1"/>
              <a:t>화 이 팅 !</a:t>
            </a:r>
            <a:endParaRPr lang="ko-KR" altLang="en-US" sz="55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9451" y="2571744"/>
            <a:ext cx="8678829" cy="957706"/>
          </a:xfrm>
        </p:spPr>
        <p:txBody>
          <a:bodyPr vert="horz" lIns="91440" tIns="45720" rIns="91440" bIns="45720" anchor="ctr"/>
          <a:lstStyle/>
          <a:p>
            <a:pPr algn="ctr">
              <a:defRPr lang="ko-KR" altLang="en-US"/>
            </a:pPr>
            <a:r>
              <a:rPr lang="ko-KR" altLang="en-US"/>
              <a:t>끝</a:t>
            </a:r>
            <a:endParaRPr lang="ko-KR" altLang="en-US"/>
          </a:p>
        </p:txBody>
      </p:sp>
      <p:sp>
        <p:nvSpPr>
          <p:cNvPr id="3" name=""/>
          <p:cNvSpPr/>
          <p:nvPr/>
        </p:nvSpPr>
        <p:spPr>
          <a:xfrm>
            <a:off x="6516243" y="1484756"/>
            <a:ext cx="2342036" cy="1086987"/>
          </a:xfrm>
          <a:prstGeom prst="wedgeRoundRectCallout">
            <a:avLst>
              <a:gd name="adj1" fmla="val -108127"/>
              <a:gd name="adj2" fmla="val 81443"/>
              <a:gd name="adj3" fmla="val 16667"/>
            </a:avLst>
          </a:prstGeom>
          <a:solidFill>
            <a:schemeClr val="accent1">
              <a:alpha val="6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/>
              <a:t>노닥 만쉐이~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History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323850" y="1308100"/>
          <a:ext cx="8456056" cy="4846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3771"/>
                <a:gridCol w="6336793"/>
                <a:gridCol w="895491"/>
              </a:tblGrid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날짜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내용</a:t>
                      </a:r>
                      <a:endParaRPr lang="ko-KR" altLang="en-US" sz="2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비고</a:t>
                      </a:r>
                      <a:endParaRPr lang="ko-KR" altLang="en-US" sz="2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2015. 08. 16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빙갓 프로젝트 1안 배포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400"/>
                        <a:t>김현성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들어가기전에...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앞으로 보게될 자료의 내용은 빙갓 프로젝트 1안의 내용입니다. 이 1안을 시작으로 해서 2안 3안 계속 나올 것입니다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우리가 해야할 일은 1안을 검토해보고 좋은 의견과 아이디어를 단톡방 혹은 위키 등에 올리면 됩니다. 그러면 그 의견을 취합하여 문서화가 필요할 것으로 생각됩니다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다음 모임인 9/5까지 약 3주 남았습니다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이말인 즉슨 3주 안에 어플에 대한 설계도가 나와야 한다는 말입니다. 여러분들의 적극적인 의사표현과 의사결정이 필요한 때입니다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1안은 아직 구체적이지 않은 부분들이 많습니다. 좀 더 완성도 높아진 2안이 나올 수 있도록 많은 관심 부탁드립니다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 u="sng"/>
              <a:t>Work Flow</a:t>
            </a:r>
            <a:endParaRPr lang="en-US" altLang="ko-KR" u="sng"/>
          </a:p>
        </p:txBody>
      </p:sp>
      <p:sp>
        <p:nvSpPr>
          <p:cNvPr id="4" name=""/>
          <p:cNvSpPr/>
          <p:nvPr/>
        </p:nvSpPr>
        <p:spPr>
          <a:xfrm>
            <a:off x="755522" y="2327148"/>
            <a:ext cx="1771650" cy="15339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아이디어 결정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및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계획 수립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657600" y="2327148"/>
            <a:ext cx="1771650" cy="15339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설계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(요구사항과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스펙 정리)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559677" y="2327148"/>
            <a:ext cx="1771650" cy="15339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개발(구현)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206561" y="4703445"/>
            <a:ext cx="1771650" cy="15339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테스트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108639" y="4703445"/>
            <a:ext cx="1771650" cy="15339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완성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3419856" y="2060829"/>
            <a:ext cx="2304288" cy="2016252"/>
          </a:xfrm>
          <a:prstGeom prst="rect">
            <a:avLst/>
          </a:prstGeom>
          <a:noFill/>
          <a:ln w="63500"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94464" y="1340739"/>
            <a:ext cx="1169860" cy="612648"/>
          </a:xfrm>
          <a:prstGeom prst="wedgeRoundRectCallout">
            <a:avLst>
              <a:gd name="adj1" fmla="val -110944"/>
              <a:gd name="adj2" fmla="val 11984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현재단계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069973" y="2104263"/>
            <a:ext cx="914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9" presetClass="entr" presetSubtype="4" fill="hold" grpId="1" nodeType="afterEffect" mc:Ignorable="hp" hp:hslPresetID="200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1" animBg="1"/>
      <p:bldP spid="12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예상 일정</a:t>
            </a:r>
            <a:endParaRPr lang="ko-KR" altLang="en-US" u="sng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323850" y="1340738"/>
          <a:ext cx="8475981" cy="37050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1762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60045"/>
                <a:gridCol w="378047"/>
                <a:gridCol w="378047"/>
                <a:gridCol w="378047"/>
                <a:gridCol w="378047"/>
                <a:gridCol w="372871"/>
                <a:gridCol w="372871"/>
                <a:gridCol w="372871"/>
                <a:gridCol w="372871"/>
              </a:tblGrid>
              <a:tr h="5419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2015.08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2015.09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2015.10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2015.11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2015.12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95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아이디어 결정 및 계획 수립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aac8e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aac8e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419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설계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5e4f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5e4f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5e4f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5e4f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5e4f6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419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개발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aac8ee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419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419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완성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395477" y="5333873"/>
            <a:ext cx="3410713" cy="63639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* 향후 상세 개발 일정 수립 필요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* 2016년 1월 중 출시 목표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 규칙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자신이 맡은 기능 또는 화면에 대한 구현의 모든 권한은 자신에게 있다. 따라서, 본인이 생각하기에 최적의 조건으로 만들면 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그러나, 어플의 통일성 유지 차원에서 분명히 공통적으로 보여야하는 부분이 있을 수 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따라서, 그 경우에는 조속히 동료들과 협의하여 합의점을 찾아낸 후 통일성을 유지할 수 있도록 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이외에 혼자 결정하기 힘든 부분이라 판단되면 무조건 동료들의 조언을 구한다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AOS, IOS</a:t>
            </a:r>
            <a:r>
              <a:rPr lang="ko-KR" altLang="en-US"/>
              <a:t> 등 각 파트 별로 적절한 업무 분배 필요 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빙갓 레이아웃(1)</a:t>
            </a:r>
            <a:endParaRPr lang="ko-KR" altLang="en-US" u="sng"/>
          </a:p>
        </p:txBody>
      </p:sp>
      <p:sp>
        <p:nvSpPr>
          <p:cNvPr id="3" name=""/>
          <p:cNvSpPr/>
          <p:nvPr/>
        </p:nvSpPr>
        <p:spPr>
          <a:xfrm>
            <a:off x="61150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2"/>
                </a:solidFill>
              </a:rPr>
              <a:t>빙갓</a:t>
            </a: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r>
              <a:rPr lang="en-US" altLang="ko-KR">
                <a:solidFill>
                  <a:schemeClr val="tx2"/>
                </a:solidFill>
              </a:rPr>
              <a:t>(</a:t>
            </a:r>
            <a:r>
              <a:rPr lang="ko-KR" altLang="en-US">
                <a:solidFill>
                  <a:schemeClr val="tx2"/>
                </a:solidFill>
              </a:rPr>
              <a:t>냉장고를 지켜라)</a:t>
            </a: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2"/>
                </a:solidFill>
              </a:rPr>
              <a:t>- 노닥 -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85965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5" name=""/>
          <p:cNvSpPr/>
          <p:nvPr/>
        </p:nvSpPr>
        <p:spPr>
          <a:xfrm>
            <a:off x="5172456" y="3116046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냉동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972681" y="3116045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냉장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5172456" y="4181779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상온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972681" y="4181779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와인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172456" y="5247513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정보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6972681" y="5247512"/>
            <a:ext cx="1314450" cy="989838"/>
          </a:xfrm>
          <a:prstGeom prst="flowChartOffpageConnec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설정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5162931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빙갓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23849" y="1063586"/>
            <a:ext cx="8208646" cy="31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 b="1" u="sng"/>
              <a:t>★각 보관소가 공통된 기능을 내장하도록 설계하는 것이 중점</a:t>
            </a:r>
            <a:endParaRPr lang="ko-KR" altLang="en-US" sz="1500" b="1" u="sng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빙갓 레이아웃(2)</a:t>
            </a:r>
            <a:endParaRPr lang="ko-KR" altLang="en-US" u="sng"/>
          </a:p>
        </p:txBody>
      </p:sp>
      <p:sp>
        <p:nvSpPr>
          <p:cNvPr id="3" name=""/>
          <p:cNvSpPr/>
          <p:nvPr/>
        </p:nvSpPr>
        <p:spPr>
          <a:xfrm>
            <a:off x="61150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85965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1" name=""/>
          <p:cNvSpPr/>
          <p:nvPr/>
        </p:nvSpPr>
        <p:spPr>
          <a:xfrm>
            <a:off x="890587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공통(냉동, 냉장, 상온, 와인)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리스트 방식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90587" y="3284982"/>
            <a:ext cx="3114675" cy="29523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 altLang="en-US" sz="1500" b="1" u="sng"/>
          </a:p>
          <a:p>
            <a:pPr>
              <a:defRPr lang="ko-KR" altLang="en-US"/>
            </a:pPr>
            <a:endParaRPr lang="ko-KR" altLang="en-US" sz="1500"/>
          </a:p>
        </p:txBody>
      </p:sp>
      <p:sp>
        <p:nvSpPr>
          <p:cNvPr id="23" name=""/>
          <p:cNvSpPr txBox="1"/>
          <p:nvPr/>
        </p:nvSpPr>
        <p:spPr>
          <a:xfrm>
            <a:off x="323849" y="1063586"/>
            <a:ext cx="8208646" cy="315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 b="1" u="sng"/>
              <a:t>★각 보관소 별 물건 내역 표시, 추가, 수정, 제거 영역</a:t>
            </a:r>
            <a:r>
              <a:rPr lang="ko-KR" altLang="en-US" sz="1500"/>
              <a:t> : 리스트 또</a:t>
            </a:r>
            <a:r>
              <a:rPr lang="ko-KR" altLang="en-US" sz="1500"/>
              <a:t>는 썸네일 방식이 유력 </a:t>
            </a:r>
            <a:endParaRPr lang="ko-KR" altLang="en-US" sz="1500"/>
          </a:p>
        </p:txBody>
      </p:sp>
      <p:sp>
        <p:nvSpPr>
          <p:cNvPr id="24" name=""/>
          <p:cNvSpPr/>
          <p:nvPr/>
        </p:nvSpPr>
        <p:spPr>
          <a:xfrm>
            <a:off x="971549" y="3559989"/>
            <a:ext cx="1656207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5" name=""/>
          <p:cNvSpPr/>
          <p:nvPr/>
        </p:nvSpPr>
        <p:spPr>
          <a:xfrm>
            <a:off x="971549" y="3872943"/>
            <a:ext cx="1656207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6" name=""/>
          <p:cNvSpPr/>
          <p:nvPr/>
        </p:nvSpPr>
        <p:spPr>
          <a:xfrm>
            <a:off x="971549" y="4246017"/>
            <a:ext cx="1656207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27" name=""/>
          <p:cNvSpPr/>
          <p:nvPr/>
        </p:nvSpPr>
        <p:spPr>
          <a:xfrm>
            <a:off x="971549" y="4678185"/>
            <a:ext cx="1656207" cy="13431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.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.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.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.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.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3347847" y="3559989"/>
            <a:ext cx="576072" cy="1739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/>
              <a:t>제거</a:t>
            </a:r>
            <a:endParaRPr lang="ko-KR" altLang="en-US" sz="1500"/>
          </a:p>
        </p:txBody>
      </p:sp>
      <p:sp>
        <p:nvSpPr>
          <p:cNvPr id="29" name=""/>
          <p:cNvSpPr/>
          <p:nvPr/>
        </p:nvSpPr>
        <p:spPr>
          <a:xfrm>
            <a:off x="2674238" y="3559989"/>
            <a:ext cx="601599" cy="1739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수정</a:t>
            </a:r>
            <a:endParaRPr lang="ko-KR" altLang="en-US" sz="1600"/>
          </a:p>
        </p:txBody>
      </p:sp>
      <p:sp>
        <p:nvSpPr>
          <p:cNvPr id="30" name=""/>
          <p:cNvSpPr/>
          <p:nvPr/>
        </p:nvSpPr>
        <p:spPr>
          <a:xfrm>
            <a:off x="3347847" y="3890086"/>
            <a:ext cx="576072" cy="1739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/>
              <a:t>제거</a:t>
            </a:r>
            <a:endParaRPr lang="ko-KR" altLang="en-US" sz="1500"/>
          </a:p>
        </p:txBody>
      </p:sp>
      <p:sp>
        <p:nvSpPr>
          <p:cNvPr id="32" name=""/>
          <p:cNvSpPr/>
          <p:nvPr/>
        </p:nvSpPr>
        <p:spPr>
          <a:xfrm>
            <a:off x="3347847" y="4246017"/>
            <a:ext cx="576072" cy="1739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-</a:t>
            </a: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2674238" y="4246017"/>
            <a:ext cx="601599" cy="1739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추가</a:t>
            </a:r>
            <a:endParaRPr lang="ko-KR" altLang="en-US" sz="1600"/>
          </a:p>
        </p:txBody>
      </p:sp>
      <p:sp>
        <p:nvSpPr>
          <p:cNvPr id="34" name=""/>
          <p:cNvSpPr/>
          <p:nvPr/>
        </p:nvSpPr>
        <p:spPr>
          <a:xfrm>
            <a:off x="5172456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공통(냉동, 냉장, 상온, 와인)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썸네일 방식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5172456" y="3284982"/>
            <a:ext cx="3114675" cy="29523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 altLang="en-US" sz="1500" b="1" u="sng"/>
          </a:p>
          <a:p>
            <a:pPr>
              <a:defRPr lang="ko-KR" altLang="en-US"/>
            </a:pPr>
            <a:endParaRPr lang="ko-KR" altLang="en-US" sz="1500"/>
          </a:p>
        </p:txBody>
      </p:sp>
      <p:sp>
        <p:nvSpPr>
          <p:cNvPr id="46" name=""/>
          <p:cNvSpPr/>
          <p:nvPr/>
        </p:nvSpPr>
        <p:spPr>
          <a:xfrm>
            <a:off x="5407533" y="3968497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48" name=""/>
          <p:cNvSpPr/>
          <p:nvPr/>
        </p:nvSpPr>
        <p:spPr>
          <a:xfrm>
            <a:off x="6330315" y="3968497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49" name=""/>
          <p:cNvSpPr/>
          <p:nvPr/>
        </p:nvSpPr>
        <p:spPr>
          <a:xfrm>
            <a:off x="7330059" y="3968497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50" name=""/>
          <p:cNvSpPr/>
          <p:nvPr/>
        </p:nvSpPr>
        <p:spPr>
          <a:xfrm>
            <a:off x="5407533" y="4760596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51" name=""/>
          <p:cNvSpPr/>
          <p:nvPr/>
        </p:nvSpPr>
        <p:spPr>
          <a:xfrm>
            <a:off x="6330315" y="4760596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52" name=""/>
          <p:cNvSpPr/>
          <p:nvPr/>
        </p:nvSpPr>
        <p:spPr>
          <a:xfrm>
            <a:off x="7330059" y="4760596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53" name=""/>
          <p:cNvSpPr/>
          <p:nvPr/>
        </p:nvSpPr>
        <p:spPr>
          <a:xfrm>
            <a:off x="5407533" y="5552695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...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6330315" y="5552695"/>
            <a:ext cx="698373" cy="46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추가</a:t>
            </a: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7524369" y="3510153"/>
            <a:ext cx="633412" cy="2173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제거</a:t>
            </a: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6660261" y="3510153"/>
            <a:ext cx="706565" cy="2173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수정</a:t>
            </a: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2674238" y="3890086"/>
            <a:ext cx="601599" cy="1739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수정</a:t>
            </a:r>
            <a:endParaRPr lang="ko-KR" altLang="en-US" sz="1600"/>
          </a:p>
        </p:txBody>
      </p:sp>
      <p:sp>
        <p:nvSpPr>
          <p:cNvPr id="59" name=""/>
          <p:cNvSpPr/>
          <p:nvPr/>
        </p:nvSpPr>
        <p:spPr>
          <a:xfrm>
            <a:off x="1043558" y="2877846"/>
            <a:ext cx="1008126" cy="1911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60" name=""/>
          <p:cNvSpPr/>
          <p:nvPr/>
        </p:nvSpPr>
        <p:spPr>
          <a:xfrm>
            <a:off x="2123693" y="2877846"/>
            <a:ext cx="601599" cy="173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검색</a:t>
            </a:r>
            <a:endParaRPr lang="ko-KR" altLang="en-US" sz="1600"/>
          </a:p>
        </p:txBody>
      </p:sp>
      <p:sp>
        <p:nvSpPr>
          <p:cNvPr id="63" name=""/>
          <p:cNvSpPr/>
          <p:nvPr/>
        </p:nvSpPr>
        <p:spPr>
          <a:xfrm>
            <a:off x="2818256" y="2877846"/>
            <a:ext cx="601599" cy="173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정렬</a:t>
            </a:r>
            <a:endParaRPr lang="ko-KR" altLang="en-US" sz="1600"/>
          </a:p>
        </p:txBody>
      </p:sp>
      <p:sp>
        <p:nvSpPr>
          <p:cNvPr id="64" name=""/>
          <p:cNvSpPr/>
          <p:nvPr/>
        </p:nvSpPr>
        <p:spPr>
          <a:xfrm>
            <a:off x="5348859" y="2877846"/>
            <a:ext cx="1008126" cy="1911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endParaRPr lang="ko-KR"/>
          </a:p>
        </p:txBody>
      </p:sp>
      <p:sp>
        <p:nvSpPr>
          <p:cNvPr id="65" name=""/>
          <p:cNvSpPr/>
          <p:nvPr/>
        </p:nvSpPr>
        <p:spPr>
          <a:xfrm>
            <a:off x="6428994" y="2877846"/>
            <a:ext cx="601599" cy="173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검색</a:t>
            </a:r>
            <a:endParaRPr lang="ko-KR" altLang="en-US" sz="1600"/>
          </a:p>
        </p:txBody>
      </p:sp>
      <p:sp>
        <p:nvSpPr>
          <p:cNvPr id="66" name=""/>
          <p:cNvSpPr/>
          <p:nvPr/>
        </p:nvSpPr>
        <p:spPr>
          <a:xfrm>
            <a:off x="7123557" y="2877846"/>
            <a:ext cx="601599" cy="1739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600"/>
              <a:t>정렬</a:t>
            </a:r>
            <a:endParaRPr lang="ko-KR" altLang="en-US" sz="1600"/>
          </a:p>
        </p:txBody>
      </p:sp>
      <p:sp>
        <p:nvSpPr>
          <p:cNvPr id="67" name=""/>
          <p:cNvSpPr/>
          <p:nvPr/>
        </p:nvSpPr>
        <p:spPr>
          <a:xfrm>
            <a:off x="1907666" y="3872943"/>
            <a:ext cx="5300663" cy="2546373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4">
              <a:alpha val="70000"/>
            </a:schemeClr>
          </a:solidFill>
          <a:ln algn="ctr">
            <a:solidFill>
              <a:schemeClr val="accent3">
                <a:alpha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○ 검색은 음식명 정도만 허용할 예정(변경가능)</a:t>
            </a:r>
            <a:endParaRPr lang="ko-KR" altLang="en-US" sz="1600" b="1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○ 정렬은 구입날짜, 유통기한, 가격, 칼로리등을 </a:t>
            </a:r>
            <a:endParaRPr lang="ko-KR" altLang="en-US" sz="1600" b="1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    기준으로 오름차순과 내림차순 제공</a:t>
            </a:r>
            <a:endParaRPr lang="ko-KR" altLang="en-US" sz="1600" b="1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○ 유통기한이 임박한 물건은 특별한 색깔로 표시</a:t>
            </a:r>
            <a:endParaRPr lang="ko-KR" altLang="en-US" sz="1600" b="1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○ 컨트롤의 배치나 종류는 언제든지 좋은 방식으로   </a:t>
            </a:r>
            <a:endParaRPr lang="ko-KR" altLang="en-US" sz="1600" b="1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    변경 가능</a:t>
            </a:r>
            <a:endParaRPr lang="ko-KR" altLang="en-US" sz="16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u="sng"/>
              <a:t>빙갓 레이아웃(3)</a:t>
            </a:r>
            <a:endParaRPr lang="ko-KR" altLang="en-US" u="sng"/>
          </a:p>
        </p:txBody>
      </p:sp>
      <p:sp>
        <p:nvSpPr>
          <p:cNvPr id="3" name=""/>
          <p:cNvSpPr/>
          <p:nvPr/>
        </p:nvSpPr>
        <p:spPr>
          <a:xfrm>
            <a:off x="61150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4859655" y="1628774"/>
            <a:ext cx="3672840" cy="48966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사진은 서버에? 아니면 로컬에?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알림은 개별 물건 별로 설정할 수 있도록 구현 예정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상세한 컨트롤의 배치와 종류는 개발담당자의 선택의 몫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더 추가하고 싶은 입력 정보는 그때그때 생각하여 필요성을 확인한 후 반영. 물론 지금 있는 것 중에서 불필요한 것은 제거 가능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 b="1" u="sng">
                <a:solidFill>
                  <a:srgbClr val="ff6600"/>
                </a:solidFill>
              </a:rPr>
              <a:t>○ 데이터 저장을 위한 포맷 구성이 필요함!! 이후 데이터 백업 등에도 그대로 사용할 것</a:t>
            </a:r>
            <a:endParaRPr lang="ko-KR" altLang="en-US" sz="1300" b="1" u="sng">
              <a:solidFill>
                <a:srgbClr val="ff6600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데이터 저장을 위해 </a:t>
            </a:r>
            <a:r>
              <a:rPr lang="en-US" altLang="ko-KR" sz="1300">
                <a:solidFill>
                  <a:schemeClr val="tx2"/>
                </a:solidFill>
              </a:rPr>
              <a:t>DB</a:t>
            </a:r>
            <a:r>
              <a:rPr lang="ko-KR" altLang="en-US" sz="1300">
                <a:solidFill>
                  <a:schemeClr val="tx2"/>
                </a:solidFill>
              </a:rPr>
              <a:t>를 사용할 것인가?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○ 데이터 저장을 위해 별도의 파일 포맷을 만들 것인가?</a:t>
            </a: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endParaRPr lang="ko-KR" altLang="en-US" sz="130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ko-KR" altLang="en-US" sz="1300">
                <a:solidFill>
                  <a:schemeClr val="tx2"/>
                </a:solidFill>
              </a:rPr>
              <a:t>메인 기능이기도하고 모든 보관소에서 공통으로 사용되는 기능이므로 심혈을 기울여서 구현할 필요가 있음</a:t>
            </a:r>
            <a:endParaRPr lang="ko-KR" altLang="en-US" sz="1300">
              <a:solidFill>
                <a:schemeClr val="tx2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890587" y="1844801"/>
            <a:ext cx="3114675" cy="648081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물건 추가 화면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90587" y="2708910"/>
            <a:ext cx="3114675" cy="35284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ko-KR" altLang="en-US" sz="1500" b="1" u="sng"/>
          </a:p>
          <a:p>
            <a:pPr>
              <a:defRPr lang="ko-KR" altLang="en-US"/>
            </a:pPr>
            <a:endParaRPr lang="ko-KR" altLang="en-US" sz="1500"/>
          </a:p>
        </p:txBody>
      </p:sp>
      <p:sp>
        <p:nvSpPr>
          <p:cNvPr id="23" name=""/>
          <p:cNvSpPr txBox="1"/>
          <p:nvPr/>
        </p:nvSpPr>
        <p:spPr>
          <a:xfrm>
            <a:off x="323849" y="1063586"/>
            <a:ext cx="8208646" cy="315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대략 이와 같은 형태일 수 있다는 것이지 반드시는 아님!! 상세한 것은 구현하면서 바뀔 수 있음</a:t>
            </a:r>
            <a:endParaRPr lang="ko-KR" altLang="en-US" sz="1500"/>
          </a:p>
        </p:txBody>
      </p:sp>
      <p:sp>
        <p:nvSpPr>
          <p:cNvPr id="24" name=""/>
          <p:cNvSpPr/>
          <p:nvPr/>
        </p:nvSpPr>
        <p:spPr>
          <a:xfrm>
            <a:off x="1043558" y="3501009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음식명 또는 재료명</a:t>
            </a:r>
            <a:endParaRPr lang="ko-KR" altLang="en-US" sz="1500"/>
          </a:p>
        </p:txBody>
      </p:sp>
      <p:sp>
        <p:nvSpPr>
          <p:cNvPr id="25" name=""/>
          <p:cNvSpPr/>
          <p:nvPr/>
        </p:nvSpPr>
        <p:spPr>
          <a:xfrm>
            <a:off x="1043558" y="3813963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구입일자</a:t>
            </a:r>
            <a:endParaRPr lang="ko-KR" altLang="en-US" sz="1500"/>
          </a:p>
        </p:txBody>
      </p:sp>
      <p:sp>
        <p:nvSpPr>
          <p:cNvPr id="26" name=""/>
          <p:cNvSpPr/>
          <p:nvPr/>
        </p:nvSpPr>
        <p:spPr>
          <a:xfrm>
            <a:off x="1043558" y="4101999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구입한 사람</a:t>
            </a:r>
            <a:endParaRPr lang="ko-KR" altLang="en-US" sz="1500"/>
          </a:p>
        </p:txBody>
      </p:sp>
      <p:sp>
        <p:nvSpPr>
          <p:cNvPr id="27" name=""/>
          <p:cNvSpPr/>
          <p:nvPr/>
        </p:nvSpPr>
        <p:spPr>
          <a:xfrm>
            <a:off x="1043558" y="2780919"/>
            <a:ext cx="2808351" cy="648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500"/>
              <a:t>사진 업로드</a:t>
            </a:r>
            <a:endParaRPr lang="ko-KR" altLang="en-US" sz="1500"/>
          </a:p>
        </p:txBody>
      </p:sp>
      <p:sp>
        <p:nvSpPr>
          <p:cNvPr id="59" name=""/>
          <p:cNvSpPr/>
          <p:nvPr/>
        </p:nvSpPr>
        <p:spPr>
          <a:xfrm>
            <a:off x="1043558" y="4424097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유통기한 + 알림 </a:t>
            </a:r>
            <a:r>
              <a:rPr lang="en-US" altLang="ko-KR" sz="1500"/>
              <a:t>On/Off</a:t>
            </a:r>
            <a:endParaRPr lang="en-US" altLang="ko-KR" sz="1500"/>
          </a:p>
        </p:txBody>
      </p:sp>
      <p:sp>
        <p:nvSpPr>
          <p:cNvPr id="60" name=""/>
          <p:cNvSpPr/>
          <p:nvPr/>
        </p:nvSpPr>
        <p:spPr>
          <a:xfrm>
            <a:off x="1043558" y="4737051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가격</a:t>
            </a:r>
            <a:endParaRPr lang="ko-KR" altLang="en-US" sz="1500"/>
          </a:p>
        </p:txBody>
      </p:sp>
      <p:sp>
        <p:nvSpPr>
          <p:cNvPr id="61" name=""/>
          <p:cNvSpPr/>
          <p:nvPr/>
        </p:nvSpPr>
        <p:spPr>
          <a:xfrm>
            <a:off x="1043558" y="5025087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구입처</a:t>
            </a:r>
            <a:endParaRPr lang="ko-KR" altLang="en-US" sz="1500"/>
          </a:p>
        </p:txBody>
      </p:sp>
      <p:sp>
        <p:nvSpPr>
          <p:cNvPr id="63" name=""/>
          <p:cNvSpPr/>
          <p:nvPr/>
        </p:nvSpPr>
        <p:spPr>
          <a:xfrm>
            <a:off x="1043558" y="5301235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칼로리 정보</a:t>
            </a:r>
            <a:endParaRPr lang="ko-KR" altLang="en-US" sz="1500"/>
          </a:p>
        </p:txBody>
      </p:sp>
      <p:sp>
        <p:nvSpPr>
          <p:cNvPr id="64" name=""/>
          <p:cNvSpPr/>
          <p:nvPr/>
        </p:nvSpPr>
        <p:spPr>
          <a:xfrm>
            <a:off x="1043558" y="5614189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자유 메모</a:t>
            </a:r>
            <a:endParaRPr lang="ko-KR" altLang="en-US" sz="1500"/>
          </a:p>
        </p:txBody>
      </p:sp>
      <p:sp>
        <p:nvSpPr>
          <p:cNvPr id="66" name=""/>
          <p:cNvSpPr/>
          <p:nvPr/>
        </p:nvSpPr>
        <p:spPr>
          <a:xfrm>
            <a:off x="1043558" y="5925769"/>
            <a:ext cx="2808351" cy="191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>
              <a:defRPr lang="ko-KR" altLang="en-US"/>
            </a:pPr>
            <a:r>
              <a:rPr lang="ko-KR" altLang="en-US" sz="1500"/>
              <a:t>이외에 더 추가될 수 있음</a:t>
            </a:r>
            <a:endParaRPr lang="ko-KR" altLang="en-US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b0d6f6"/>
      </a:hlink>
      <a:folHlink>
        <a:srgbClr val="7fa9fd"/>
      </a:folHlink>
    </a:clrScheme>
    <a:fontScheme name="나래">
      <a:majorFont>
        <a:latin typeface="Arial"/>
        <a:ea typeface="양재난초체M"/>
        <a:cs typeface=""/>
      </a:majorFont>
      <a:minorFont>
        <a:latin typeface="Tahoma"/>
        <a:ea typeface="함초롬돋움"/>
        <a:cs typeface="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732</ep:Words>
  <ep:PresentationFormat>화면 슬라이드 쇼(4:3)</ep:PresentationFormat>
  <ep:Paragraphs>173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나래</vt:lpstr>
      <vt:lpstr>빙갓 프로젝트</vt:lpstr>
      <vt:lpstr>History</vt:lpstr>
      <vt:lpstr>들어가기전에...</vt:lpstr>
      <vt:lpstr>개발 규칙</vt:lpstr>
      <vt:lpstr>예상 일정</vt:lpstr>
      <vt:lpstr>빙갓 레이아웃(2)</vt:lpstr>
      <vt:lpstr>빙갓 레이아웃(1)</vt:lpstr>
      <vt:lpstr>빙갓 레이아웃(2)</vt:lpstr>
      <vt:lpstr>빙갓 레이아웃(3)</vt:lpstr>
      <vt:lpstr>빙갓 레이아웃(4)</vt:lpstr>
      <vt:lpstr>빙갓 레이아웃(5)</vt:lpstr>
      <vt:lpstr>끝</vt:lpstr>
      <vt:lpstr>슬라이드 13</vt:lpstr>
      <vt:lpstr>슬라이드 14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2015-08-16T03:31:22.229</dcterms:created>
  <dc:creator>hskim</dc:creator>
  <cp:lastModifiedBy>hskim</cp:lastModifiedBy>
  <dcterms:modified xsi:type="dcterms:W3CDTF">2015-08-16T07:06:23.024</dcterms:modified>
  <cp:revision>40</cp:revision>
  <dc:title>빙갓 프로젝트</dc:title>
</cp:coreProperties>
</file>