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7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40" autoAdjust="0"/>
    <p:restoredTop sz="95494" autoAdjust="0"/>
  </p:normalViewPr>
  <p:slideViewPr>
    <p:cSldViewPr snapToGrid="0">
      <p:cViewPr varScale="1">
        <p:scale>
          <a:sx n="82" d="100"/>
          <a:sy n="82" d="100"/>
        </p:scale>
        <p:origin x="11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809E-C0A0-41E7-B451-FE1150E25B5B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B1A78-A0E7-49AB-ADFB-89CF13101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3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477C-E8DE-4BFD-993E-E6FD57EB6A3F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2015 Project </a:t>
            </a:r>
            <a:r>
              <a:rPr lang="en-US" altLang="ko-KR" dirty="0" err="1" smtClean="0"/>
              <a:t>sinabro-nodak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6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BCF-6680-45B1-899E-353BEEB63DDB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2015 Project </a:t>
            </a:r>
            <a:r>
              <a:rPr lang="en-US" altLang="ko-KR" dirty="0" err="1" smtClean="0"/>
              <a:t>sinabro-nodak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B6EB-8B7B-4695-BCFA-20A68758E288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2015 Project </a:t>
            </a:r>
            <a:r>
              <a:rPr lang="en-US" altLang="ko-KR" dirty="0" err="1" smtClean="0"/>
              <a:t>sinabro-nodak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849" y="161221"/>
            <a:ext cx="11816860" cy="139092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847" y="1588655"/>
            <a:ext cx="11816861" cy="48252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E01-7CD9-4491-9D43-E7EDBAE11DA7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2015 Project </a:t>
            </a:r>
            <a:r>
              <a:rPr lang="en-US" altLang="ko-KR" dirty="0" err="1" smtClean="0"/>
              <a:t>sinabro-nodak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4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3CF7-14AE-46F1-8B6C-85D6A22FF4EE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AimToG NetSTRAW Agent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093-CC40-4C1F-9836-2D8491E8C707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2015 Project </a:t>
            </a:r>
            <a:r>
              <a:rPr lang="en-US" altLang="ko-KR" dirty="0" err="1" smtClean="0"/>
              <a:t>sinabro-nodak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3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561B-999E-4B91-8FBD-AB1BB114302E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2015 Project </a:t>
            </a:r>
            <a:r>
              <a:rPr lang="en-US" altLang="ko-KR" dirty="0" err="1" smtClean="0"/>
              <a:t>sinabro-nodak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0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89D-F8FD-4268-875A-45197FCE3838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2015 Project </a:t>
            </a:r>
            <a:r>
              <a:rPr lang="en-US" altLang="ko-KR" dirty="0" err="1" smtClean="0"/>
              <a:t>sinabro-nodak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2051-96CC-45C4-BD53-F0C116B44043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2015 Project </a:t>
            </a:r>
            <a:r>
              <a:rPr lang="en-US" altLang="ko-KR" dirty="0" err="1" smtClean="0"/>
              <a:t>sinabro-nodak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1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17B-D355-4166-87DE-B15F853DFD4A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2015 AimToG NetSTRAW Agent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0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D5C2-3EF8-49EA-8586-CEBF6059E49A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2015 Project </a:t>
            </a:r>
            <a:r>
              <a:rPr lang="en-US" altLang="ko-KR" dirty="0" err="1" smtClean="0"/>
              <a:t>sinabro-nodak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4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1357" y="161221"/>
            <a:ext cx="11641013" cy="1390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1356" y="1588655"/>
            <a:ext cx="11641014" cy="4825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7705" y="6467182"/>
            <a:ext cx="3071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B5E0-7814-42E1-A4D0-983B7FB5E759}" type="datetime1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92682" y="6467182"/>
            <a:ext cx="460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2015 Project </a:t>
            </a:r>
            <a:r>
              <a:rPr lang="en-US" altLang="ko-KR" dirty="0" err="1" smtClean="0"/>
              <a:t>sinabro-nodak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02435" y="6467182"/>
            <a:ext cx="3071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EE82C-95E4-48F3-A624-31EE50AE40B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1788"/>
            <a:ext cx="12192000" cy="0"/>
          </a:xfrm>
          <a:prstGeom prst="line">
            <a:avLst/>
          </a:prstGeom>
          <a:ln w="19050">
            <a:solidFill>
              <a:srgbClr val="0070C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-1" y="117206"/>
            <a:ext cx="12192000" cy="0"/>
          </a:xfrm>
          <a:prstGeom prst="line">
            <a:avLst/>
          </a:prstGeom>
          <a:ln w="19050">
            <a:solidFill>
              <a:srgbClr val="0070C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516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k.com/1782/" TargetMode="External"/><Relationship Id="rId2" Type="http://schemas.openxmlformats.org/officeDocument/2006/relationships/hyperlink" Target="http://news.donga.com/3/08/20140119/60237899/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ko-KR" altLang="en-US" kern="800" spc="-100" dirty="0" err="1" smtClean="0">
                <a:latin typeface="Berlin Sans FB Demi" panose="020E0802020502020306" pitchFamily="34" charset="0"/>
              </a:rPr>
              <a:t>노닥</a:t>
            </a:r>
            <a:endParaRPr lang="ko-KR" altLang="en-US" kern="800" spc="-100" dirty="0">
              <a:latin typeface="Berlin Sans FB Demi" panose="020E0802020502020306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시나브로</a:t>
            </a:r>
            <a:endParaRPr lang="en-US" altLang="ko-KR" dirty="0" smtClean="0"/>
          </a:p>
          <a:p>
            <a:r>
              <a:rPr lang="en-US" altLang="ko-KR" dirty="0" smtClean="0"/>
              <a:t>15. 02. </a:t>
            </a:r>
            <a:r>
              <a:rPr lang="en-US" altLang="ko-KR" dirty="0" smtClean="0"/>
              <a:t>18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나상권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1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의 실패요인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조절 불가능한 폐쇄성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게시물의 </a:t>
            </a:r>
            <a:r>
              <a:rPr lang="ko-KR" altLang="en-US" dirty="0" err="1" smtClean="0"/>
              <a:t>파급력</a:t>
            </a:r>
            <a:r>
              <a:rPr lang="ko-KR" altLang="en-US" dirty="0"/>
              <a:t> </a:t>
            </a:r>
            <a:r>
              <a:rPr lang="ko-KR" altLang="en-US" dirty="0" smtClean="0"/>
              <a:t>등으로 인한 평판관리의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정보 외의 게시물 무차별적 열람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사용자가 혹은 </a:t>
            </a:r>
            <a:r>
              <a:rPr lang="ko-KR" altLang="en-US" dirty="0" err="1" smtClean="0"/>
              <a:t>사용자를향한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사생활침해 우려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2015 Project </a:t>
            </a:r>
            <a:r>
              <a:rPr lang="en-US" altLang="ko-KR" dirty="0" err="1"/>
              <a:t>sinabro-nodak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7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결정장애란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사람이라면 누구나 선택하는데 어려움을 </a:t>
            </a:r>
            <a:r>
              <a:rPr lang="ko-KR" altLang="en-US" dirty="0" smtClean="0"/>
              <a:t>겪는다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뷔리당의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당나기</a:t>
            </a:r>
            <a:r>
              <a:rPr lang="ko-KR" altLang="en-US" dirty="0" smtClean="0"/>
              <a:t> 이야기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결정장애를 겪는 사람들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2015 Project </a:t>
            </a:r>
            <a:r>
              <a:rPr lang="en-US" altLang="ko-KR" dirty="0" err="1"/>
              <a:t>sinabro-nodak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서비스성격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의견기반 </a:t>
            </a:r>
            <a:r>
              <a:rPr lang="en-US" altLang="ko-KR" dirty="0" smtClean="0"/>
              <a:t>SNS</a:t>
            </a:r>
            <a:endParaRPr lang="en-US" altLang="ko-KR" dirty="0"/>
          </a:p>
          <a:p>
            <a:pPr lvl="1"/>
            <a:r>
              <a:rPr lang="en-US" altLang="ko-KR" dirty="0" smtClean="0"/>
              <a:t>SNS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AROUND </a:t>
            </a:r>
            <a:r>
              <a:rPr lang="ko-KR" altLang="en-US" dirty="0" smtClean="0"/>
              <a:t>의 위치기반 특성 참고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다음아고라의</a:t>
            </a:r>
            <a:r>
              <a:rPr lang="ko-KR" altLang="en-US" dirty="0" smtClean="0"/>
              <a:t> 찬반투표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서명운동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의견 기능 특성 참고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서비스대상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특성없는</a:t>
            </a:r>
            <a:r>
              <a:rPr lang="ko-KR" altLang="en-US" dirty="0" smtClean="0"/>
              <a:t> 모든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스마트폰앱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사용가능자</a:t>
            </a:r>
            <a:r>
              <a:rPr lang="ko-KR" altLang="en-US" dirty="0" smtClean="0"/>
              <a:t> 대상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서비스컨텐츠</a:t>
            </a:r>
            <a:endParaRPr lang="en-US" altLang="ko-KR" dirty="0"/>
          </a:p>
          <a:p>
            <a:pPr lvl="1"/>
            <a:r>
              <a:rPr lang="ko-KR" altLang="en-US" dirty="0" smtClean="0"/>
              <a:t>답변이 갈릴 수 있는 모든 의견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모든 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결정을 위한 모든 질문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2015 Project </a:t>
            </a:r>
            <a:r>
              <a:rPr lang="en-US" altLang="ko-KR" dirty="0" err="1"/>
              <a:t>sinabro-nodak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7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2015 Project </a:t>
            </a:r>
            <a:r>
              <a:rPr lang="en-US" altLang="ko-KR" dirty="0" err="1"/>
              <a:t>sinabro-nodak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0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서비스소개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news.donga.com/3/08/20140119/60237899/3</a:t>
            </a:r>
            <a:endParaRPr lang="en-US" altLang="ko-KR" dirty="0" smtClean="0"/>
          </a:p>
          <a:p>
            <a:r>
              <a:rPr lang="ko-KR" altLang="en-US" dirty="0" smtClean="0"/>
              <a:t>서비스기획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http://blog.sk.com/1782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2015 Project </a:t>
            </a:r>
            <a:r>
              <a:rPr lang="en-US" altLang="ko-KR" dirty="0" err="1"/>
              <a:t>sinabro-nodak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E82C-95E4-48F3-A624-31EE50AE40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2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134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Berlin Sans FB Demi</vt:lpstr>
      <vt:lpstr>Office 테마</vt:lpstr>
      <vt:lpstr>노닥</vt:lpstr>
      <vt:lpstr>서비스기획</vt:lpstr>
      <vt:lpstr>서비스기획</vt:lpstr>
      <vt:lpstr>서비스개요</vt:lpstr>
      <vt:lpstr>PowerPoint 프레젠테이션</vt:lpstr>
      <vt:lpstr>자료출처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NetSTRAW Agent</dc:title>
  <dc:creator>sknah</dc:creator>
  <cp:lastModifiedBy>나상권</cp:lastModifiedBy>
  <cp:revision>20</cp:revision>
  <dcterms:created xsi:type="dcterms:W3CDTF">2015-02-02T01:44:42Z</dcterms:created>
  <dcterms:modified xsi:type="dcterms:W3CDTF">2015-02-18T14:23:41Z</dcterms:modified>
</cp:coreProperties>
</file>