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633B-4A43-41C1-AF60-E12440DA5FC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EE32-C005-4929-9D56-4FA4BFFF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0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633B-4A43-41C1-AF60-E12440DA5FC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EE32-C005-4929-9D56-4FA4BFFF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7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633B-4A43-41C1-AF60-E12440DA5FC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EE32-C005-4929-9D56-4FA4BFFF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1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633B-4A43-41C1-AF60-E12440DA5FC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EE32-C005-4929-9D56-4FA4BFFF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633B-4A43-41C1-AF60-E12440DA5FC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EE32-C005-4929-9D56-4FA4BFFF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3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633B-4A43-41C1-AF60-E12440DA5FC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EE32-C005-4929-9D56-4FA4BFFF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6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633B-4A43-41C1-AF60-E12440DA5FC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EE32-C005-4929-9D56-4FA4BFFF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633B-4A43-41C1-AF60-E12440DA5FC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EE32-C005-4929-9D56-4FA4BFFF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633B-4A43-41C1-AF60-E12440DA5FC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EE32-C005-4929-9D56-4FA4BFFF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0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633B-4A43-41C1-AF60-E12440DA5FC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EE32-C005-4929-9D56-4FA4BFFF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633B-4A43-41C1-AF60-E12440DA5FC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EE32-C005-4929-9D56-4FA4BFFF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04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2633B-4A43-41C1-AF60-E12440DA5FC8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EE32-C005-4929-9D56-4FA4BFFFC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8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채팅프로그램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8600" y="6488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 영 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0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204576"/>
            <a:ext cx="36110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멀티 </a:t>
            </a:r>
            <a:r>
              <a:rPr lang="ko-KR" altLang="en-US" b="1" dirty="0" err="1" smtClean="0"/>
              <a:t>쓰레드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Thred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Socket </a:t>
            </a:r>
            <a:r>
              <a:rPr lang="ko-KR" altLang="en-US" b="1" dirty="0" smtClean="0"/>
              <a:t>통신</a:t>
            </a:r>
            <a:endParaRPr lang="en-US" altLang="ko-KR" b="1" dirty="0" smtClean="0"/>
          </a:p>
        </p:txBody>
      </p:sp>
      <p:sp>
        <p:nvSpPr>
          <p:cNvPr id="4" name="타원 3"/>
          <p:cNvSpPr/>
          <p:nvPr/>
        </p:nvSpPr>
        <p:spPr>
          <a:xfrm>
            <a:off x="3505200" y="917148"/>
            <a:ext cx="1981200" cy="76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5212" y="1113482"/>
            <a:ext cx="126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Server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81000" y="5456197"/>
            <a:ext cx="19812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233" y="5655279"/>
            <a:ext cx="17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User1 Client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05200" y="5458945"/>
            <a:ext cx="19812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77000" y="5486400"/>
            <a:ext cx="19812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5233" y="5725304"/>
            <a:ext cx="17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User3 Client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7233" y="5631949"/>
            <a:ext cx="17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User2 Client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17726" y="1828800"/>
            <a:ext cx="1968674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 Socket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12987" y="2278792"/>
            <a:ext cx="87859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048096" y="2278792"/>
            <a:ext cx="87859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28682" y="2286000"/>
            <a:ext cx="87859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32852" y="5029200"/>
            <a:ext cx="1277495" cy="381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848643" y="5036408"/>
            <a:ext cx="1277495" cy="381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52650" y="5052891"/>
            <a:ext cx="1277495" cy="381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828800" y="2833816"/>
            <a:ext cx="1858433" cy="2119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143000" y="2833815"/>
            <a:ext cx="1981200" cy="2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777316" y="2841023"/>
            <a:ext cx="0" cy="2135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379209" y="2841024"/>
            <a:ext cx="0" cy="2111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943600" y="2841024"/>
            <a:ext cx="1828800" cy="2111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340979" y="2841024"/>
            <a:ext cx="1821823" cy="2111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51890" y="22098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연결시</a:t>
            </a:r>
            <a:r>
              <a:rPr lang="ko-KR" altLang="en-US" sz="1600" b="1" dirty="0" smtClean="0"/>
              <a:t> 개별 </a:t>
            </a:r>
            <a:r>
              <a:rPr lang="ko-KR" altLang="en-US" sz="1600" b="1" dirty="0" err="1" smtClean="0"/>
              <a:t>쓰레드</a:t>
            </a:r>
            <a:r>
              <a:rPr lang="ko-KR" altLang="en-US" sz="1600" b="1" dirty="0" smtClean="0"/>
              <a:t> 실행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각각 객체를 </a:t>
            </a:r>
            <a:r>
              <a:rPr lang="en-US" altLang="ko-KR" sz="1600" b="1" dirty="0" smtClean="0"/>
              <a:t>Vector</a:t>
            </a:r>
            <a:r>
              <a:rPr lang="ko-KR" altLang="en-US" sz="1600" b="1" dirty="0" smtClean="0"/>
              <a:t>에 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494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36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JAVA 채팅프로그램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2019-03-02T16:22:09Z</dcterms:created>
  <dcterms:modified xsi:type="dcterms:W3CDTF">2019-03-04T06:59:53Z</dcterms:modified>
</cp:coreProperties>
</file>