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6CA0-37E7-4D8F-8D7A-4FE39C460119}" type="datetimeFigureOut">
              <a:rPr lang="en-US" smtClean="0"/>
              <a:t>16/12/06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9" y="290146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مورد کاربرد : ثبت نام کاربر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47" y="1459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742951" y="1688123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325" y="1899138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3047" y="1899138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3047" y="1745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6138" y="1754065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357" y="2754921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772261" y="2983521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635" y="3194536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2357" y="3194536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2357" y="3040670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448" y="3049463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7" y="4126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57611" y="4355123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3985" y="4566138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7707" y="4566138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7707" y="4412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0798" y="4421065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692" y="2104262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کاربر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06" y="3396708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صاحب شغل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237" y="4815254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همکار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85900" y="1046285"/>
            <a:ext cx="8994531" cy="480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3246" y="3004034"/>
            <a:ext cx="123092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3095" y="1899138"/>
            <a:ext cx="1279282" cy="11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0764" y="3118337"/>
            <a:ext cx="1105637" cy="2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841" y="3534501"/>
            <a:ext cx="1295405" cy="10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507677">
            <a:off x="1396527" y="225493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4" name="TextBox 43"/>
          <p:cNvSpPr txBox="1"/>
          <p:nvPr/>
        </p:nvSpPr>
        <p:spPr>
          <a:xfrm rot="721024">
            <a:off x="1411829" y="297318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5" name="TextBox 44"/>
          <p:cNvSpPr txBox="1"/>
          <p:nvPr/>
        </p:nvSpPr>
        <p:spPr>
          <a:xfrm rot="19331368">
            <a:off x="1383194" y="3530978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6" name="Oval 45"/>
          <p:cNvSpPr/>
          <p:nvPr/>
        </p:nvSpPr>
        <p:spPr>
          <a:xfrm>
            <a:off x="8765931" y="3117590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Services</a:t>
            </a:r>
          </a:p>
        </p:txBody>
      </p:sp>
      <p:sp>
        <p:nvSpPr>
          <p:cNvPr id="47" name="Oval 46"/>
          <p:cNvSpPr/>
          <p:nvPr/>
        </p:nvSpPr>
        <p:spPr>
          <a:xfrm>
            <a:off x="4550018" y="3015737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Job</a:t>
            </a:r>
          </a:p>
        </p:txBody>
      </p:sp>
      <p:sp>
        <p:nvSpPr>
          <p:cNvPr id="48" name="Oval 47"/>
          <p:cNvSpPr/>
          <p:nvPr/>
        </p:nvSpPr>
        <p:spPr>
          <a:xfrm>
            <a:off x="4550018" y="4300904"/>
            <a:ext cx="1762859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Enrollment Key</a:t>
            </a:r>
          </a:p>
        </p:txBody>
      </p:sp>
      <p:sp>
        <p:nvSpPr>
          <p:cNvPr id="49" name="Oval 48"/>
          <p:cNvSpPr/>
          <p:nvPr/>
        </p:nvSpPr>
        <p:spPr>
          <a:xfrm>
            <a:off x="6796453" y="2999609"/>
            <a:ext cx="1516673" cy="76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Working Times</a:t>
            </a:r>
          </a:p>
        </p:txBody>
      </p:sp>
      <p:sp>
        <p:nvSpPr>
          <p:cNvPr id="50" name="Oval 49"/>
          <p:cNvSpPr/>
          <p:nvPr/>
        </p:nvSpPr>
        <p:spPr>
          <a:xfrm>
            <a:off x="4702419" y="1840523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</p:spTree>
    <p:extLst>
      <p:ext uri="{BB962C8B-B14F-4D97-AF65-F5344CB8AC3E}">
        <p14:creationId xmlns:p14="http://schemas.microsoft.com/office/powerpoint/2010/main" val="3509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Sina Ebrahimi</cp:lastModifiedBy>
  <cp:revision>3</cp:revision>
  <dcterms:created xsi:type="dcterms:W3CDTF">2016-12-05T21:09:06Z</dcterms:created>
  <dcterms:modified xsi:type="dcterms:W3CDTF">2016-12-05T21:37:03Z</dcterms:modified>
</cp:coreProperties>
</file>