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398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0" indent="0" algn="ctr">
              <a:buNone/>
              <a:defRPr sz="2000"/>
            </a:lvl2pPr>
            <a:lvl3pPr marL="914459" indent="0" algn="ctr">
              <a:buNone/>
              <a:defRPr sz="1800"/>
            </a:lvl3pPr>
            <a:lvl4pPr marL="1371689" indent="0" algn="ctr">
              <a:buNone/>
              <a:defRPr sz="1600"/>
            </a:lvl4pPr>
            <a:lvl5pPr marL="1828919" indent="0" algn="ctr">
              <a:buNone/>
              <a:defRPr sz="1600"/>
            </a:lvl5pPr>
            <a:lvl6pPr marL="2286149" indent="0" algn="ctr">
              <a:buNone/>
              <a:defRPr sz="1600"/>
            </a:lvl6pPr>
            <a:lvl7pPr marL="2743378" indent="0" algn="ctr">
              <a:buNone/>
              <a:defRPr sz="1600"/>
            </a:lvl7pPr>
            <a:lvl8pPr marL="3200608" indent="0" algn="ctr">
              <a:buNone/>
              <a:defRPr sz="1600"/>
            </a:lvl8pPr>
            <a:lvl9pPr marL="36578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9" indent="0">
              <a:buNone/>
              <a:defRPr sz="1600" b="1"/>
            </a:lvl4pPr>
            <a:lvl5pPr marL="1828919" indent="0">
              <a:buNone/>
              <a:defRPr sz="1600" b="1"/>
            </a:lvl5pPr>
            <a:lvl6pPr marL="2286149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0" b="1"/>
            </a:lvl3pPr>
            <a:lvl4pPr marL="1371689" indent="0">
              <a:buNone/>
              <a:defRPr sz="1600" b="1"/>
            </a:lvl4pPr>
            <a:lvl5pPr marL="1828919" indent="0">
              <a:buNone/>
              <a:defRPr sz="1600" b="1"/>
            </a:lvl5pPr>
            <a:lvl6pPr marL="2286149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9" indent="0">
              <a:buNone/>
              <a:defRPr sz="1000"/>
            </a:lvl4pPr>
            <a:lvl5pPr marL="1828919" indent="0">
              <a:buNone/>
              <a:defRPr sz="1000"/>
            </a:lvl5pPr>
            <a:lvl6pPr marL="2286149" indent="0">
              <a:buNone/>
              <a:defRPr sz="1000"/>
            </a:lvl6pPr>
            <a:lvl7pPr marL="2743378" indent="0">
              <a:buNone/>
              <a:defRPr sz="1000"/>
            </a:lvl7pPr>
            <a:lvl8pPr marL="3200608" indent="0">
              <a:buNone/>
              <a:defRPr sz="1000"/>
            </a:lvl8pPr>
            <a:lvl9pPr marL="365783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0"/>
            </a:lvl2pPr>
            <a:lvl3pPr marL="914459" indent="0">
              <a:buNone/>
              <a:defRPr sz="2400"/>
            </a:lvl3pPr>
            <a:lvl4pPr marL="1371689" indent="0">
              <a:buNone/>
              <a:defRPr sz="2000"/>
            </a:lvl4pPr>
            <a:lvl5pPr marL="1828919" indent="0">
              <a:buNone/>
              <a:defRPr sz="2000"/>
            </a:lvl5pPr>
            <a:lvl6pPr marL="2286149" indent="0">
              <a:buNone/>
              <a:defRPr sz="2000"/>
            </a:lvl6pPr>
            <a:lvl7pPr marL="2743378" indent="0">
              <a:buNone/>
              <a:defRPr sz="2000"/>
            </a:lvl7pPr>
            <a:lvl8pPr marL="3200608" indent="0">
              <a:buNone/>
              <a:defRPr sz="2000"/>
            </a:lvl8pPr>
            <a:lvl9pPr marL="36578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9" indent="0">
              <a:buNone/>
              <a:defRPr sz="1200"/>
            </a:lvl3pPr>
            <a:lvl4pPr marL="1371689" indent="0">
              <a:buNone/>
              <a:defRPr sz="1000"/>
            </a:lvl4pPr>
            <a:lvl5pPr marL="1828919" indent="0">
              <a:buNone/>
              <a:defRPr sz="1000"/>
            </a:lvl5pPr>
            <a:lvl6pPr marL="2286149" indent="0">
              <a:buNone/>
              <a:defRPr sz="1000"/>
            </a:lvl6pPr>
            <a:lvl7pPr marL="2743378" indent="0">
              <a:buNone/>
              <a:defRPr sz="1000"/>
            </a:lvl7pPr>
            <a:lvl8pPr marL="3200608" indent="0">
              <a:buNone/>
              <a:defRPr sz="1000"/>
            </a:lvl8pPr>
            <a:lvl9pPr marL="365783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6CA0-37E7-4D8F-8D7A-4FE39C460119}" type="datetimeFigureOut">
              <a:rPr lang="en-US" smtClean="0"/>
              <a:t>16/12/20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B0D5-6AB1-4A3A-B424-DF581DAB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5" indent="-228615" algn="l" defTabSz="91445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5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9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2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5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9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8" algn="l" defTabSz="9144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39" y="290146"/>
            <a:ext cx="23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مورد کاربرد : ثبت نام کاربر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3047" y="1459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742952" y="1688124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9326" y="1899139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33048" y="1899139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33048" y="1745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6139" y="1754066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2357" y="2754921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772262" y="2983521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8635" y="3194537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2357" y="3194537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2357" y="3040671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5448" y="3049464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7707" y="4126523"/>
            <a:ext cx="21980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57612" y="4355124"/>
            <a:ext cx="13187" cy="21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3986" y="4566139"/>
            <a:ext cx="96717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47708" y="4566139"/>
            <a:ext cx="123091" cy="13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7708" y="4412272"/>
            <a:ext cx="116499" cy="4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0799" y="4421066"/>
            <a:ext cx="96717" cy="3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1693" y="2104263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کاربر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07" y="3396707"/>
            <a:ext cx="11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صاحب شغل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237" y="4815254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همکار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85901" y="1046285"/>
            <a:ext cx="8994531" cy="4809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33248" y="3004035"/>
            <a:ext cx="123092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SignUp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3096" y="1899138"/>
            <a:ext cx="1279282" cy="11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0764" y="3118338"/>
            <a:ext cx="1105637" cy="21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37842" y="3534502"/>
            <a:ext cx="1295405" cy="103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507677">
            <a:off x="1396527" y="225493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4" name="TextBox 43"/>
          <p:cNvSpPr txBox="1"/>
          <p:nvPr/>
        </p:nvSpPr>
        <p:spPr>
          <a:xfrm rot="721024">
            <a:off x="1411829" y="297318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5" name="TextBox 44"/>
          <p:cNvSpPr txBox="1"/>
          <p:nvPr/>
        </p:nvSpPr>
        <p:spPr>
          <a:xfrm rot="19331368">
            <a:off x="1383194" y="3530978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</a:t>
            </a:r>
          </a:p>
        </p:txBody>
      </p:sp>
      <p:sp>
        <p:nvSpPr>
          <p:cNvPr id="46" name="Oval 45"/>
          <p:cNvSpPr/>
          <p:nvPr/>
        </p:nvSpPr>
        <p:spPr>
          <a:xfrm>
            <a:off x="8765932" y="3117591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Services</a:t>
            </a:r>
          </a:p>
        </p:txBody>
      </p:sp>
      <p:sp>
        <p:nvSpPr>
          <p:cNvPr id="47" name="Oval 46"/>
          <p:cNvSpPr/>
          <p:nvPr/>
        </p:nvSpPr>
        <p:spPr>
          <a:xfrm>
            <a:off x="4550019" y="3015738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Job</a:t>
            </a:r>
          </a:p>
        </p:txBody>
      </p:sp>
      <p:sp>
        <p:nvSpPr>
          <p:cNvPr id="48" name="Oval 47"/>
          <p:cNvSpPr/>
          <p:nvPr/>
        </p:nvSpPr>
        <p:spPr>
          <a:xfrm>
            <a:off x="4550019" y="4300905"/>
            <a:ext cx="1762859" cy="78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Enrollment Key</a:t>
            </a:r>
          </a:p>
        </p:txBody>
      </p:sp>
      <p:sp>
        <p:nvSpPr>
          <p:cNvPr id="49" name="Oval 48"/>
          <p:cNvSpPr/>
          <p:nvPr/>
        </p:nvSpPr>
        <p:spPr>
          <a:xfrm>
            <a:off x="6796454" y="2999611"/>
            <a:ext cx="1516673" cy="766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Working Times</a:t>
            </a:r>
          </a:p>
        </p:txBody>
      </p:sp>
      <p:sp>
        <p:nvSpPr>
          <p:cNvPr id="50" name="Oval 49"/>
          <p:cNvSpPr/>
          <p:nvPr/>
        </p:nvSpPr>
        <p:spPr>
          <a:xfrm>
            <a:off x="4702419" y="1840524"/>
            <a:ext cx="1516673" cy="53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Home</a:t>
            </a:r>
          </a:p>
        </p:txBody>
      </p:sp>
    </p:spTree>
    <p:extLst>
      <p:ext uri="{BB962C8B-B14F-4D97-AF65-F5344CB8AC3E}">
        <p14:creationId xmlns:p14="http://schemas.microsoft.com/office/powerpoint/2010/main" val="350934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46693" y="2312375"/>
            <a:ext cx="2018991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Values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277979" y="2551850"/>
            <a:ext cx="1668379" cy="77002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058653" y="2312377"/>
            <a:ext cx="2486524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Model Binder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878054" y="2312377"/>
            <a:ext cx="2630905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 Attribute Validation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841835" y="2329573"/>
            <a:ext cx="2189746" cy="1248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Controller / Action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545179" y="2936861"/>
            <a:ext cx="33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9529012" y="2954059"/>
            <a:ext cx="312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9500" y="232012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کاربر سیستم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8272" y="206309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کاربر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2050" y="206309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صاحب شغل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1243" y="207901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همکار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1498" y="2079010"/>
            <a:ext cx="1514901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>
                <a:cs typeface="0 Nazanin" panose="00000400000000000000" pitchFamily="2" charset="-78"/>
              </a:rPr>
              <a:t>مدیر</a:t>
            </a:r>
            <a:endParaRPr lang="en-US" sz="2400" b="1" dirty="0">
              <a:cs typeface="0 Nazanin" panose="00000400000000000000" pitchFamily="2" charset="-78"/>
            </a:endParaRPr>
          </a:p>
        </p:txBody>
      </p:sp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3045723" y="1119118"/>
            <a:ext cx="1803778" cy="94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917741" y="1310187"/>
            <a:ext cx="391239" cy="752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66933" y="1310187"/>
            <a:ext cx="1879978" cy="752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090309" y="1310187"/>
            <a:ext cx="508384" cy="768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10800000">
            <a:off x="4770171" y="990602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9019614">
            <a:off x="5195804" y="1119117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2063450">
            <a:off x="5844932" y="1140729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17739085">
            <a:off x="6369435" y="1106158"/>
            <a:ext cx="354273" cy="3002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662379" y="3002175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4"/>
          </p:cNvCxnSpPr>
          <p:nvPr/>
        </p:nvCxnSpPr>
        <p:spPr>
          <a:xfrm>
            <a:off x="5772284" y="3230777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8657" y="3441792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62380" y="3441791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62379" y="3287927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470" y="3296720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Oval 22"/>
          <p:cNvSpPr/>
          <p:nvPr/>
        </p:nvSpPr>
        <p:spPr>
          <a:xfrm>
            <a:off x="3803173" y="4737718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4"/>
          </p:cNvCxnSpPr>
          <p:nvPr/>
        </p:nvCxnSpPr>
        <p:spPr>
          <a:xfrm>
            <a:off x="3913078" y="4966320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39450" y="5177335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803174" y="517733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03173" y="502346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6264" y="5032263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5142435" y="479486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5252340" y="502346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78713" y="523448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142436" y="523448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42435" y="5080618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5526" y="5089411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6523339" y="479486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4"/>
          </p:cNvCxnSpPr>
          <p:nvPr/>
        </p:nvCxnSpPr>
        <p:spPr>
          <a:xfrm>
            <a:off x="6633245" y="502346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59617" y="523448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523340" y="523448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523339" y="5080618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46430" y="5089411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>
            <a:off x="7904244" y="4737718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4"/>
          </p:cNvCxnSpPr>
          <p:nvPr/>
        </p:nvCxnSpPr>
        <p:spPr>
          <a:xfrm>
            <a:off x="8014149" y="4966320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040521" y="5177335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904244" y="5177334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904242" y="502346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27333" y="5032263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endCxn id="51" idx="5"/>
          </p:cNvCxnSpPr>
          <p:nvPr/>
        </p:nvCxnSpPr>
        <p:spPr>
          <a:xfrm flipV="1">
            <a:off x="4170969" y="3894283"/>
            <a:ext cx="1051620" cy="73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305143" y="3957498"/>
            <a:ext cx="262330" cy="68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373239" y="3901053"/>
            <a:ext cx="1512237" cy="847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96255" y="3938902"/>
            <a:ext cx="527084" cy="699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 rot="10800000">
            <a:off x="5142435" y="3763337"/>
            <a:ext cx="320615" cy="26189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/>
          <p:cNvSpPr/>
          <p:nvPr/>
        </p:nvSpPr>
        <p:spPr>
          <a:xfrm rot="9019614">
            <a:off x="5489749" y="3842014"/>
            <a:ext cx="313429" cy="23096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 rot="19229063">
            <a:off x="5808460" y="3748532"/>
            <a:ext cx="250620" cy="26568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 rot="18329232">
            <a:off x="6132931" y="3723639"/>
            <a:ext cx="260905" cy="247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52071" y="3267616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کاربر سیستم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48598" y="5326519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کاربر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27112" y="533759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صاحب شغل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96855" y="5386121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همکار</a:t>
            </a:r>
            <a:endParaRPr lang="en-US" sz="2000" dirty="0">
              <a:cs typeface="0 Nazanin" panose="00000400000000000000" pitchFamily="2" charset="-7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94340" y="533759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0 Nazanin" panose="00000400000000000000" pitchFamily="2" charset="-78"/>
              </a:rPr>
              <a:t>مدیر</a:t>
            </a:r>
            <a:endParaRPr lang="en-US" sz="2000" dirty="0">
              <a:cs typeface="0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20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59770" y="4792310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6369676" y="5020912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96048" y="5231927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59771" y="5231926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259770" y="5078061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2861" y="5086854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858193" y="5364052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JobOwner</a:t>
            </a:r>
          </a:p>
        </p:txBody>
      </p:sp>
      <p:sp>
        <p:nvSpPr>
          <p:cNvPr id="11" name="Oval 10"/>
          <p:cNvSpPr/>
          <p:nvPr/>
        </p:nvSpPr>
        <p:spPr>
          <a:xfrm>
            <a:off x="6259770" y="3181601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>
            <a:off x="6369676" y="3410203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96048" y="3621218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259771" y="3621217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259770" y="3467353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2861" y="3476146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5865555" y="3676818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JobCorp</a:t>
            </a:r>
          </a:p>
        </p:txBody>
      </p:sp>
      <p:sp>
        <p:nvSpPr>
          <p:cNvPr id="18" name="Oval 17"/>
          <p:cNvSpPr/>
          <p:nvPr/>
        </p:nvSpPr>
        <p:spPr>
          <a:xfrm>
            <a:off x="6259770" y="1359877"/>
            <a:ext cx="21980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6369676" y="1588479"/>
            <a:ext cx="13187" cy="21101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96048" y="1799494"/>
            <a:ext cx="96717" cy="140677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259771" y="1799493"/>
            <a:ext cx="123091" cy="13188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59770" y="1645629"/>
            <a:ext cx="116499" cy="4835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82861" y="1654422"/>
            <a:ext cx="96717" cy="39565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6050604" y="1934344"/>
            <a:ext cx="12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0 Nazanin" panose="00000400000000000000" pitchFamily="2" charset="-78"/>
              </a:rPr>
              <a:t>User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369673" y="2598387"/>
            <a:ext cx="0" cy="4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6239222" y="2332469"/>
            <a:ext cx="260905" cy="247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30" idx="3"/>
          </p:cNvCxnSpPr>
          <p:nvPr/>
        </p:nvCxnSpPr>
        <p:spPr>
          <a:xfrm>
            <a:off x="6369673" y="4233693"/>
            <a:ext cx="0" cy="426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6239222" y="3986470"/>
            <a:ext cx="260905" cy="247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8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310" y="914400"/>
            <a:ext cx="1965278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2640" y="1815152"/>
            <a:ext cx="4351362" cy="221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05583" y="1815152"/>
            <a:ext cx="2222312" cy="221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1519" y="2367886"/>
            <a:ext cx="1599062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9917" y="2367886"/>
            <a:ext cx="1102626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5208" y="2367885"/>
            <a:ext cx="1853252" cy="1105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/>
          <p:cNvCxnSpPr>
            <a:stCxn id="4" idx="2"/>
          </p:cNvCxnSpPr>
          <p:nvPr/>
        </p:nvCxnSpPr>
        <p:spPr>
          <a:xfrm rot="16200000" flipH="1">
            <a:off x="3220872" y="1037229"/>
            <a:ext cx="1105469" cy="266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8" idx="2"/>
          </p:cNvCxnSpPr>
          <p:nvPr/>
        </p:nvCxnSpPr>
        <p:spPr>
          <a:xfrm rot="5400000" flipH="1">
            <a:off x="7071533" y="2473657"/>
            <a:ext cx="1" cy="1999397"/>
          </a:xfrm>
          <a:prstGeom prst="bentConnector4">
            <a:avLst>
              <a:gd name="adj1" fmla="val -22860000000"/>
              <a:gd name="adj2" fmla="val 100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98458" y="2920618"/>
            <a:ext cx="521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8622543" y="2918966"/>
            <a:ext cx="1088977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1519" y="12943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تولید مهندسی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8788" y="12943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نمونه سازی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1864" y="1063472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جمع‌آوری نیازها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8606" y="2445942"/>
            <a:ext cx="1599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به‌کارگیری </a:t>
            </a:r>
            <a:endParaRPr lang="en-US" sz="2400" dirty="0">
              <a:cs typeface="0 Nazanin" panose="00000400000000000000" pitchFamily="2" charset="-78"/>
            </a:endParaRPr>
          </a:p>
          <a:p>
            <a:pPr algn="ctr"/>
            <a:r>
              <a:rPr lang="en-US" sz="2400" dirty="0">
                <a:cs typeface="0 Nazanin" panose="00000400000000000000" pitchFamily="2" charset="-78"/>
              </a:rPr>
              <a:t>4GT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0039" y="2689787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نمونه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25168" y="2630606"/>
            <a:ext cx="15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مدل آبشاری</a:t>
            </a:r>
            <a:endParaRPr lang="en-US" sz="2400" dirty="0">
              <a:cs typeface="0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113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" y="136478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4"/>
          <p:cNvCxnSpPr>
            <a:stCxn id="4" idx="3"/>
            <a:endCxn id="12" idx="0"/>
          </p:cNvCxnSpPr>
          <p:nvPr/>
        </p:nvCxnSpPr>
        <p:spPr>
          <a:xfrm>
            <a:off x="2101751" y="38213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26" y="136477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مهندسی سیستم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7284" y="559557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8838" y="557198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تجزیه و تحلیل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1746" y="939334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3300" y="936975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طراحی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8579" y="1338660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0133" y="1336299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پیاده‌سازی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5411" y="1710686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6965" y="1708326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تست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14947" y="2110012"/>
            <a:ext cx="1676970" cy="510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06500" y="2107651"/>
            <a:ext cx="152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نگهداری</a:t>
            </a:r>
            <a:endParaRPr lang="en-US" sz="2400" dirty="0">
              <a:cs typeface="0 Nazanin" panose="00000400000000000000" pitchFamily="2" charset="-78"/>
            </a:endParaRPr>
          </a:p>
        </p:txBody>
      </p:sp>
      <p:cxnSp>
        <p:nvCxnSpPr>
          <p:cNvPr id="23" name="Connector: Elbow 22"/>
          <p:cNvCxnSpPr/>
          <p:nvPr/>
        </p:nvCxnSpPr>
        <p:spPr>
          <a:xfrm>
            <a:off x="4162562" y="803783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/>
          <p:cNvCxnSpPr/>
          <p:nvPr/>
        </p:nvCxnSpPr>
        <p:spPr>
          <a:xfrm>
            <a:off x="6237026" y="1184994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/>
          <p:cNvCxnSpPr/>
          <p:nvPr/>
        </p:nvCxnSpPr>
        <p:spPr>
          <a:xfrm>
            <a:off x="8289873" y="153090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20" idx="0"/>
          </p:cNvCxnSpPr>
          <p:nvPr/>
        </p:nvCxnSpPr>
        <p:spPr>
          <a:xfrm>
            <a:off x="10360942" y="1899317"/>
            <a:ext cx="905920" cy="20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6" idx="2"/>
            <a:endCxn id="19" idx="2"/>
          </p:cNvCxnSpPr>
          <p:nvPr/>
        </p:nvCxnSpPr>
        <p:spPr>
          <a:xfrm rot="16200000" flipH="1">
            <a:off x="5175156" y="-3457904"/>
            <a:ext cx="2022230" cy="10134321"/>
          </a:xfrm>
          <a:prstGeom prst="bentConnector3">
            <a:avLst>
              <a:gd name="adj1" fmla="val 11130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 flipV="1">
            <a:off x="9368043" y="2169991"/>
            <a:ext cx="7" cy="126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311220" y="1829978"/>
            <a:ext cx="27296" cy="16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54385" y="1473030"/>
            <a:ext cx="0" cy="196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65058" y="1018862"/>
            <a:ext cx="5688" cy="242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1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" y="136478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4"/>
          <p:cNvCxnSpPr>
            <a:stCxn id="4" idx="3"/>
            <a:endCxn id="8" idx="0"/>
          </p:cNvCxnSpPr>
          <p:nvPr/>
        </p:nvCxnSpPr>
        <p:spPr>
          <a:xfrm>
            <a:off x="2101751" y="382138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026" y="136477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جمع‌آوری نیازها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7284" y="559557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8838" y="557198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استراتژی طراحی</a:t>
            </a:r>
            <a:endParaRPr lang="en-US" sz="2400" dirty="0">
              <a:cs typeface="0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1746" y="939333"/>
            <a:ext cx="1965278" cy="70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4247" y="929897"/>
            <a:ext cx="1672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100" dirty="0">
                <a:cs typeface="0 Nazanin" panose="00000400000000000000" pitchFamily="2" charset="-78"/>
              </a:rPr>
              <a:t>پیاده‌سازی با</a:t>
            </a:r>
          </a:p>
          <a:p>
            <a:pPr algn="ctr"/>
            <a:r>
              <a:rPr lang="en-US" sz="2100" dirty="0">
                <a:cs typeface="0 Nazanin" panose="00000400000000000000" pitchFamily="2" charset="-78"/>
              </a:rPr>
              <a:t>4GT</a:t>
            </a:r>
            <a:r>
              <a:rPr lang="fa-IR" sz="2100" dirty="0">
                <a:cs typeface="0 Nazanin" panose="00000400000000000000" pitchFamily="2" charset="-78"/>
              </a:rPr>
              <a:t> استفاده از</a:t>
            </a:r>
            <a:endParaRPr lang="en-US" sz="2100" dirty="0">
              <a:cs typeface="0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8579" y="1338660"/>
            <a:ext cx="1965278" cy="491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0133" y="1336299"/>
            <a:ext cx="17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0 Nazanin" panose="00000400000000000000" pitchFamily="2" charset="-78"/>
              </a:rPr>
              <a:t>محصول</a:t>
            </a:r>
            <a:endParaRPr lang="en-US" sz="2400" dirty="0">
              <a:cs typeface="0 Nazanin" panose="00000400000000000000" pitchFamily="2" charset="-78"/>
            </a:endParaRPr>
          </a:p>
        </p:txBody>
      </p:sp>
      <p:cxnSp>
        <p:nvCxnSpPr>
          <p:cNvPr id="13" name="Connector: Elbow 12"/>
          <p:cNvCxnSpPr/>
          <p:nvPr/>
        </p:nvCxnSpPr>
        <p:spPr>
          <a:xfrm>
            <a:off x="4162562" y="776487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/>
          <p:cNvCxnSpPr/>
          <p:nvPr/>
        </p:nvCxnSpPr>
        <p:spPr>
          <a:xfrm>
            <a:off x="6237026" y="1184994"/>
            <a:ext cx="1078172" cy="17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40735" y="1641266"/>
            <a:ext cx="13651" cy="78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2015" y="1044387"/>
            <a:ext cx="5259" cy="138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endCxn id="11" idx="2"/>
          </p:cNvCxnSpPr>
          <p:nvPr/>
        </p:nvCxnSpPr>
        <p:spPr>
          <a:xfrm>
            <a:off x="1072196" y="612379"/>
            <a:ext cx="6239021" cy="1217598"/>
          </a:xfrm>
          <a:prstGeom prst="bentConnector4">
            <a:avLst>
              <a:gd name="adj1" fmla="val 126"/>
              <a:gd name="adj2" fmla="val 14903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7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6769" cy="426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Sequence Diagram – Sign In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284" y="764929"/>
            <a:ext cx="1104900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System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1144" y="764929"/>
            <a:ext cx="1312985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Account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7456" y="760534"/>
            <a:ext cx="1312985" cy="527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EF Agent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1302734" y="1292468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201876" y="1292469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1968" y="1292467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7923" y="1582616"/>
            <a:ext cx="328247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6"/>
          </p:cNvCxnSpPr>
          <p:nvPr/>
        </p:nvCxnSpPr>
        <p:spPr>
          <a:xfrm>
            <a:off x="416170" y="1754065"/>
            <a:ext cx="886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170" y="1430899"/>
            <a:ext cx="8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Ready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2734" y="1754064"/>
            <a:ext cx="112828" cy="149029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54023" y="2083776"/>
            <a:ext cx="175846" cy="272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9" idx="0"/>
          </p:cNvCxnSpPr>
          <p:nvPr/>
        </p:nvCxnSpPr>
        <p:spPr>
          <a:xfrm>
            <a:off x="1359148" y="1754064"/>
            <a:ext cx="337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96915" y="1754065"/>
            <a:ext cx="0" cy="329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528031" y="2083775"/>
            <a:ext cx="168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30981" y="1821904"/>
            <a:ext cx="166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Credentials()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15562" y="2593730"/>
            <a:ext cx="1786312" cy="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40465" y="2343106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SignIn</a:t>
            </a:r>
            <a:r>
              <a:rPr lang="en-US" sz="1200" dirty="0"/>
              <a:t>(</a:t>
            </a:r>
            <a:r>
              <a:rPr lang="en-US" sz="1200" dirty="0" err="1"/>
              <a:t>Email,Password</a:t>
            </a:r>
            <a:r>
              <a:rPr lang="en-US" sz="1200" dirty="0"/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82831" y="2560760"/>
            <a:ext cx="109905" cy="771523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95657" y="2619861"/>
            <a:ext cx="1786312" cy="263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58288" y="2369239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Lookup(</a:t>
            </a:r>
            <a:r>
              <a:rPr lang="en-US" sz="1200" dirty="0" err="1"/>
              <a:t>Email,Password</a:t>
            </a:r>
            <a:r>
              <a:rPr lang="en-US" sz="1200" dirty="0"/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83429" y="2633050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311420" y="3054289"/>
            <a:ext cx="1826233" cy="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36726" y="2846345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407323" y="3202474"/>
            <a:ext cx="175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59532" y="2938805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Invalid Credentials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39715" y="1692272"/>
            <a:ext cx="1999888" cy="15520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661144" y="1692273"/>
            <a:ext cx="576637" cy="18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51734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11" y="720550"/>
            <a:ext cx="714128" cy="4025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System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7637" y="719069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JobCorp Info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0848" y="1123052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04343" y="1148734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64132" y="1062708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5005" y="1623571"/>
            <a:ext cx="224174" cy="2446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759" y="1754064"/>
            <a:ext cx="457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124" y="1538619"/>
            <a:ext cx="886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System Ready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0849" y="1754064"/>
            <a:ext cx="77478" cy="2856391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06522" y="1754062"/>
            <a:ext cx="863137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6183" y="1530531"/>
            <a:ext cx="67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70984" y="1754612"/>
            <a:ext cx="110403" cy="329763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50188" y="1840579"/>
            <a:ext cx="223680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9505" y="1607383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AuthenticateUser()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73599" y="1827238"/>
            <a:ext cx="91975" cy="605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71473" y="2330761"/>
            <a:ext cx="2215491" cy="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136" y="2117578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Result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6769" cy="4261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Sequence Diagram – Reservation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68648" y="720550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Main Controller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771395" y="1148735"/>
            <a:ext cx="0" cy="5372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68975" y="720721"/>
            <a:ext cx="1030526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Authentication Utility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8869" y="719069"/>
            <a:ext cx="1030526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Authorization Utility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93972" y="719069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User Info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73337" y="719069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Time Checker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52702" y="719068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EF Agent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081767" y="1148734"/>
            <a:ext cx="1" cy="5372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54386" y="1135681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410197" y="1156345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13116" y="1135680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37916" y="1884382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4180172" y="1884382"/>
            <a:ext cx="22119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19489" y="1651186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165575" y="2247444"/>
            <a:ext cx="2188811" cy="438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4394" y="2053762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57665" y="1969507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62832" y="1941527"/>
            <a:ext cx="1966856" cy="279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39903" y="1713974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439903" y="2095083"/>
            <a:ext cx="2031500" cy="438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71045" y="2053762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857853" y="2589849"/>
            <a:ext cx="3406279" cy="438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97672" y="2394577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AuthorizeUser()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5585" y="2610505"/>
            <a:ext cx="91975" cy="605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307279" y="2686614"/>
            <a:ext cx="108446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13551" y="2513364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47560" y="2907270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340257" y="2703021"/>
            <a:ext cx="986680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5332320" y="3116555"/>
            <a:ext cx="1013942" cy="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1870243" y="3124380"/>
            <a:ext cx="3413724" cy="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38529" y="2917741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Authorization Result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47650" y="3194495"/>
            <a:ext cx="105912" cy="45304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891373" y="3130533"/>
            <a:ext cx="18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Info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66664" y="3394360"/>
            <a:ext cx="1026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data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859361" y="3190111"/>
            <a:ext cx="986680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851424" y="3603645"/>
            <a:ext cx="1013942" cy="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965974" y="3351933"/>
            <a:ext cx="5491691" cy="53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43045" y="3124380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2943046" y="3505489"/>
            <a:ext cx="5486642" cy="546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74187" y="3464168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440619" y="3396514"/>
            <a:ext cx="113066" cy="165787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888478" y="3820600"/>
            <a:ext cx="5491691" cy="53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865550" y="3974156"/>
            <a:ext cx="5486642" cy="546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93262" y="3614003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</a:t>
            </a:r>
            <a:r>
              <a:rPr lang="en-US" sz="1200" dirty="0" err="1"/>
              <a:t>JobOwner’s</a:t>
            </a:r>
            <a:r>
              <a:rPr lang="en-US" sz="1200" dirty="0"/>
              <a:t> </a:t>
            </a:r>
            <a:r>
              <a:rPr lang="en-US" sz="1200" dirty="0" err="1"/>
              <a:t>WorkingTimes</a:t>
            </a:r>
            <a:r>
              <a:rPr lang="en-US" sz="1200" dirty="0"/>
              <a:t> and Other Appointments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958011" y="3910051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364903" y="3849116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473805" y="3856421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461323" y="3861921"/>
            <a:ext cx="1033684" cy="279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438394" y="3634368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Lookup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7438394" y="4015477"/>
            <a:ext cx="1042003" cy="13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569536" y="3974156"/>
            <a:ext cx="152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842128" y="4009835"/>
            <a:ext cx="922552" cy="22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90449" y="3806701"/>
            <a:ext cx="1214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 Not Available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854611" y="4328603"/>
            <a:ext cx="6640396" cy="609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1831683" y="4482159"/>
            <a:ext cx="6634325" cy="757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959395" y="4122006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the Appointment to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24144" y="4418054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481273" y="4389544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839379" y="4546494"/>
            <a:ext cx="922552" cy="22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493" y="4333456"/>
            <a:ext cx="90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Successful</a:t>
            </a:r>
          </a:p>
        </p:txBody>
      </p:sp>
      <p:cxnSp>
        <p:nvCxnSpPr>
          <p:cNvPr id="142" name="Straight Arrow Connector 141"/>
          <p:cNvCxnSpPr>
            <a:endCxn id="146" idx="0"/>
          </p:cNvCxnSpPr>
          <p:nvPr/>
        </p:nvCxnSpPr>
        <p:spPr>
          <a:xfrm>
            <a:off x="1854611" y="4802741"/>
            <a:ext cx="7761413" cy="786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6" idx="2"/>
          </p:cNvCxnSpPr>
          <p:nvPr/>
        </p:nvCxnSpPr>
        <p:spPr>
          <a:xfrm flipH="1" flipV="1">
            <a:off x="1831684" y="4956297"/>
            <a:ext cx="7784340" cy="95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959395" y="4596144"/>
            <a:ext cx="390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JobCorp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924144" y="4892192"/>
            <a:ext cx="572676" cy="2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573284" y="4881379"/>
            <a:ext cx="85480" cy="170868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9102300" y="727203"/>
            <a:ext cx="920829" cy="426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Notifier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9573284" y="1145211"/>
            <a:ext cx="0" cy="5372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7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188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0 Nazanin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– Sign In</vt:lpstr>
      <vt:lpstr>Sequence Diagram – Reservation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Ebrahimi</dc:creator>
  <cp:lastModifiedBy>Sina Ebrahimi</cp:lastModifiedBy>
  <cp:revision>24</cp:revision>
  <dcterms:created xsi:type="dcterms:W3CDTF">2016-12-05T21:09:06Z</dcterms:created>
  <dcterms:modified xsi:type="dcterms:W3CDTF">2016-12-20T09:37:49Z</dcterms:modified>
</cp:coreProperties>
</file>