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0"/>
            </a:lvl3pPr>
            <a:lvl4pPr marL="1371689" indent="0" algn="ctr">
              <a:buNone/>
              <a:defRPr sz="1600"/>
            </a:lvl4pPr>
            <a:lvl5pPr marL="1828919" indent="0" algn="ctr">
              <a:buNone/>
              <a:defRPr sz="1600"/>
            </a:lvl5pPr>
            <a:lvl6pPr marL="2286149" indent="0" algn="ctr">
              <a:buNone/>
              <a:defRPr sz="1600"/>
            </a:lvl6pPr>
            <a:lvl7pPr marL="2743378" indent="0" algn="ctr">
              <a:buNone/>
              <a:defRPr sz="1600"/>
            </a:lvl7pPr>
            <a:lvl8pPr marL="3200608" indent="0" algn="ctr">
              <a:buNone/>
              <a:defRPr sz="1600"/>
            </a:lvl8pPr>
            <a:lvl9pPr marL="36578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9" indent="0">
              <a:buNone/>
              <a:defRPr sz="2000"/>
            </a:lvl4pPr>
            <a:lvl5pPr marL="1828919" indent="0">
              <a:buNone/>
              <a:defRPr sz="2000"/>
            </a:lvl5pPr>
            <a:lvl6pPr marL="2286149" indent="0">
              <a:buNone/>
              <a:defRPr sz="2000"/>
            </a:lvl6pPr>
            <a:lvl7pPr marL="2743378" indent="0">
              <a:buNone/>
              <a:defRPr sz="2000"/>
            </a:lvl7pPr>
            <a:lvl8pPr marL="3200608" indent="0">
              <a:buNone/>
              <a:defRPr sz="2000"/>
            </a:lvl8pPr>
            <a:lvl9pPr marL="36578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9" y="290146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مورد کاربرد : ثبت نام کاربر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47" y="1459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742952" y="1688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326" y="1899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3048" y="1899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3048" y="1745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6139" y="1754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357" y="2754921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772262" y="2983521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635" y="3194537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2357" y="3194537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2357" y="3040671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448" y="3049464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7" y="4126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57612" y="4355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3986" y="4566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7708" y="4566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7708" y="4412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0799" y="4421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693" y="2104263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کاربر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07" y="3396707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صاحب شغل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237" y="4815254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همکار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85901" y="1046285"/>
            <a:ext cx="8994531" cy="480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3248" y="3004035"/>
            <a:ext cx="123092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3096" y="1899138"/>
            <a:ext cx="1279282" cy="11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0764" y="3118338"/>
            <a:ext cx="1105637" cy="2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842" y="3534502"/>
            <a:ext cx="1295405" cy="10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507677">
            <a:off x="1396527" y="225493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4" name="TextBox 43"/>
          <p:cNvSpPr txBox="1"/>
          <p:nvPr/>
        </p:nvSpPr>
        <p:spPr>
          <a:xfrm rot="721024">
            <a:off x="1411829" y="297318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5" name="TextBox 44"/>
          <p:cNvSpPr txBox="1"/>
          <p:nvPr/>
        </p:nvSpPr>
        <p:spPr>
          <a:xfrm rot="19331368">
            <a:off x="1383194" y="3530978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6" name="Oval 45"/>
          <p:cNvSpPr/>
          <p:nvPr/>
        </p:nvSpPr>
        <p:spPr>
          <a:xfrm>
            <a:off x="8765932" y="3117591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Services</a:t>
            </a:r>
          </a:p>
        </p:txBody>
      </p:sp>
      <p:sp>
        <p:nvSpPr>
          <p:cNvPr id="47" name="Oval 46"/>
          <p:cNvSpPr/>
          <p:nvPr/>
        </p:nvSpPr>
        <p:spPr>
          <a:xfrm>
            <a:off x="4550019" y="3015738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Job</a:t>
            </a:r>
          </a:p>
        </p:txBody>
      </p:sp>
      <p:sp>
        <p:nvSpPr>
          <p:cNvPr id="48" name="Oval 47"/>
          <p:cNvSpPr/>
          <p:nvPr/>
        </p:nvSpPr>
        <p:spPr>
          <a:xfrm>
            <a:off x="4550019" y="4300905"/>
            <a:ext cx="1762859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Enrollment Key</a:t>
            </a:r>
          </a:p>
        </p:txBody>
      </p:sp>
      <p:sp>
        <p:nvSpPr>
          <p:cNvPr id="49" name="Oval 48"/>
          <p:cNvSpPr/>
          <p:nvPr/>
        </p:nvSpPr>
        <p:spPr>
          <a:xfrm>
            <a:off x="6796454" y="2999611"/>
            <a:ext cx="1516673" cy="76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Working Times</a:t>
            </a:r>
          </a:p>
        </p:txBody>
      </p:sp>
      <p:sp>
        <p:nvSpPr>
          <p:cNvPr id="50" name="Oval 49"/>
          <p:cNvSpPr/>
          <p:nvPr/>
        </p:nvSpPr>
        <p:spPr>
          <a:xfrm>
            <a:off x="4702419" y="1840524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</p:spTree>
    <p:extLst>
      <p:ext uri="{BB962C8B-B14F-4D97-AF65-F5344CB8AC3E}">
        <p14:creationId xmlns:p14="http://schemas.microsoft.com/office/powerpoint/2010/main" val="350934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Sign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284" y="764929"/>
            <a:ext cx="1104900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1144" y="764929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456" y="760534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EF Agent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302734" y="1292468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01876" y="1292469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1968" y="1292467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7923" y="1582616"/>
            <a:ext cx="328247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>
            <a:off x="416170" y="1754065"/>
            <a:ext cx="88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170" y="1430899"/>
            <a:ext cx="8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Ready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734" y="1754064"/>
            <a:ext cx="112828" cy="149029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54023" y="2083776"/>
            <a:ext cx="175846" cy="27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9" idx="0"/>
          </p:cNvCxnSpPr>
          <p:nvPr/>
        </p:nvCxnSpPr>
        <p:spPr>
          <a:xfrm>
            <a:off x="1359148" y="1754064"/>
            <a:ext cx="337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96915" y="1754065"/>
            <a:ext cx="0" cy="32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28031" y="2083775"/>
            <a:ext cx="16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0981" y="1821904"/>
            <a:ext cx="166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Credentials()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5562" y="2593730"/>
            <a:ext cx="1786312" cy="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40465" y="234310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SignIn</a:t>
            </a:r>
            <a:r>
              <a:rPr lang="en-US" sz="1200" dirty="0"/>
              <a:t>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2831" y="2560760"/>
            <a:ext cx="109905" cy="771523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95657" y="2619861"/>
            <a:ext cx="1786312" cy="263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58288" y="2369239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83429" y="2633050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311420" y="3054289"/>
            <a:ext cx="1826233" cy="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6726" y="284634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07323" y="3202474"/>
            <a:ext cx="175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59532" y="293880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 Credentials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39715" y="1692272"/>
            <a:ext cx="1999888" cy="1552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61144" y="1692273"/>
            <a:ext cx="576637" cy="18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5173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11" y="720550"/>
            <a:ext cx="714128" cy="4025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76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JobCorp Info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0848" y="1123052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4343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64132" y="1062708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5005" y="1623571"/>
            <a:ext cx="224174" cy="2446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759" y="1754064"/>
            <a:ext cx="457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124" y="1538619"/>
            <a:ext cx="886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Ready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849" y="1754064"/>
            <a:ext cx="77478" cy="285639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6522" y="1754062"/>
            <a:ext cx="863137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6183" y="1530531"/>
            <a:ext cx="67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0984" y="1754612"/>
            <a:ext cx="110403" cy="329763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50188" y="1840579"/>
            <a:ext cx="22368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9505" y="160738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AuthenticateUser()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73599" y="1827238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71473" y="2330761"/>
            <a:ext cx="2215491" cy="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136" y="2117578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Result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Reservation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68648" y="720550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Main Controller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1395" y="1148735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68975" y="720721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Authentication Utility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8869" y="719069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Authorization Utility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3972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User Info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733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Time Checker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52702" y="719068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EF Agent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81767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4386" y="113568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10197" y="1156345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13116" y="1135680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7916" y="1884382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180172" y="1884382"/>
            <a:ext cx="22119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9489" y="165118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165575" y="2247444"/>
            <a:ext cx="2188811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4394" y="2053762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57665" y="1969507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2832" y="1941527"/>
            <a:ext cx="1966856" cy="27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9903" y="1713974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439903" y="2095083"/>
            <a:ext cx="2031500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71045" y="2053762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857853" y="2589849"/>
            <a:ext cx="3406279" cy="43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97672" y="2394577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AuthorizeUser()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5585" y="2610505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07279" y="2686614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13551" y="2513364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47560" y="2907270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340257" y="270302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332320" y="311655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870243" y="3124380"/>
            <a:ext cx="3413724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38529" y="2917741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Result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47650" y="3194495"/>
            <a:ext cx="105912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91373" y="313053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66664" y="3394360"/>
            <a:ext cx="102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59361" y="319011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851424" y="360364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965974" y="3351933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43045" y="3124380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943046" y="3505489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74187" y="34641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440619" y="3396514"/>
            <a:ext cx="113066" cy="165787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888478" y="3820600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865550" y="3974156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93262" y="3614003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</a:t>
            </a:r>
            <a:r>
              <a:rPr lang="en-US" sz="1200" dirty="0" err="1"/>
              <a:t>JobOwner’s</a:t>
            </a:r>
            <a:r>
              <a:rPr lang="en-US" sz="1200" dirty="0"/>
              <a:t> </a:t>
            </a:r>
            <a:r>
              <a:rPr lang="en-US" sz="1200" dirty="0" err="1"/>
              <a:t>WorkingTimes</a:t>
            </a:r>
            <a:r>
              <a:rPr lang="en-US" sz="1200" dirty="0"/>
              <a:t> and Other Appointments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958011" y="3910051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64903" y="3849116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473805" y="3856421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461323" y="3861921"/>
            <a:ext cx="1033684" cy="279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38394" y="36343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7438394" y="4015477"/>
            <a:ext cx="1042003" cy="13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69536" y="3974156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842128" y="4009835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449" y="3806701"/>
            <a:ext cx="121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 Not Available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854611" y="4328603"/>
            <a:ext cx="6640396" cy="609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1831683" y="4482159"/>
            <a:ext cx="6634325" cy="757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59395" y="4122006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Appointment to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24144" y="4418054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81273" y="4389544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839379" y="4546494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493" y="4333456"/>
            <a:ext cx="90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Successful</a:t>
            </a:r>
          </a:p>
        </p:txBody>
      </p:sp>
      <p:cxnSp>
        <p:nvCxnSpPr>
          <p:cNvPr id="142" name="Straight Arrow Connector 141"/>
          <p:cNvCxnSpPr>
            <a:endCxn id="146" idx="0"/>
          </p:cNvCxnSpPr>
          <p:nvPr/>
        </p:nvCxnSpPr>
        <p:spPr>
          <a:xfrm>
            <a:off x="1854611" y="4802741"/>
            <a:ext cx="7761413" cy="78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6" idx="2"/>
          </p:cNvCxnSpPr>
          <p:nvPr/>
        </p:nvCxnSpPr>
        <p:spPr>
          <a:xfrm flipH="1" flipV="1">
            <a:off x="1831684" y="4956297"/>
            <a:ext cx="7784340" cy="95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959395" y="4596144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JobCorp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924144" y="4892192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573284" y="4881379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9102300" y="727203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Notifier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9573284" y="114521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1430"/>
            <a:ext cx="11864926" cy="6835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9362" y="1890347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7232" y="2376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9362" y="67700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8285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6816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7769" y="277552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6400" y="50086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9669" y="555829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5970" y="471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4753" y="3244334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753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4637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5742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7035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342900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8192" y="18787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528" y="1878736"/>
            <a:ext cx="54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4892" y="136573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600" y="1651572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41473" y="45001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6816" y="463637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46289" y="1788438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32553" y="561600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2283" y="2958911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5214" y="2775523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3171" y="5558296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3187" y="2542945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1619" y="39915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86422" y="354372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587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93" y="2312375"/>
            <a:ext cx="2018991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Values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77979" y="2551850"/>
            <a:ext cx="1668379" cy="7700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058653" y="2312377"/>
            <a:ext cx="2486524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Model Binder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78054" y="2312377"/>
            <a:ext cx="2630905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 Attribute Validation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841835" y="2329573"/>
            <a:ext cx="2189746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Controller / Action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45179" y="2936861"/>
            <a:ext cx="3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9529012" y="2954059"/>
            <a:ext cx="312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9500" y="232012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 سیستم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8272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2050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صاحب شغل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1243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همکار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1498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مدیر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3045723" y="1119118"/>
            <a:ext cx="1803778" cy="94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17741" y="1310187"/>
            <a:ext cx="391239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6933" y="1310187"/>
            <a:ext cx="1879978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90309" y="1310187"/>
            <a:ext cx="508384" cy="768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0800000">
            <a:off x="4770171" y="990602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9019614">
            <a:off x="5195804" y="1119117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2063450">
            <a:off x="5844932" y="1140729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7739085">
            <a:off x="6369435" y="1106158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2379" y="3002175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4"/>
          </p:cNvCxnSpPr>
          <p:nvPr/>
        </p:nvCxnSpPr>
        <p:spPr>
          <a:xfrm>
            <a:off x="5772284" y="3230777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8657" y="3441792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62380" y="3441791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62379" y="3287927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470" y="3296720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3803173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>
            <a:off x="3913078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9450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0317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03173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6264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5142435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5252340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8713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142436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2435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5526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6523339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6633245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59617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523340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523339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6430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7904244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4"/>
          </p:cNvCxnSpPr>
          <p:nvPr/>
        </p:nvCxnSpPr>
        <p:spPr>
          <a:xfrm>
            <a:off x="8014149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40521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0424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04242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7333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5852071" y="3267616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 سیستم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8598" y="5326519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7112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صاحب شغل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6855" y="5386121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همکار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94340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مدیر</a:t>
            </a:r>
            <a:endParaRPr lang="en-US" sz="2000" dirty="0">
              <a:cs typeface="0 Nazanin" panose="00000400000000000000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926264" y="4132385"/>
            <a:ext cx="4087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31154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46975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2535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2074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98657" y="3833446"/>
            <a:ext cx="0" cy="29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5737112" y="3676790"/>
            <a:ext cx="123090" cy="165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59770" y="4792310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6369676" y="5020912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96048" y="5231927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59771" y="5231926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59770" y="5078061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2861" y="5086854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858193" y="5364052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JobOwner</a:t>
            </a:r>
          </a:p>
        </p:txBody>
      </p:sp>
      <p:sp>
        <p:nvSpPr>
          <p:cNvPr id="11" name="Oval 10"/>
          <p:cNvSpPr/>
          <p:nvPr/>
        </p:nvSpPr>
        <p:spPr>
          <a:xfrm>
            <a:off x="6259770" y="3181601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6369676" y="3410203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96048" y="3621218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259771" y="3621217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9770" y="3467353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2861" y="3476146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5865555" y="367681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JobCorp</a:t>
            </a:r>
          </a:p>
        </p:txBody>
      </p:sp>
      <p:sp>
        <p:nvSpPr>
          <p:cNvPr id="18" name="Oval 17"/>
          <p:cNvSpPr/>
          <p:nvPr/>
        </p:nvSpPr>
        <p:spPr>
          <a:xfrm>
            <a:off x="6259770" y="135987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6369676" y="158847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6048" y="179949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59771" y="1799493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59770" y="164562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2861" y="1654422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6050604" y="1934344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User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369673" y="2598387"/>
            <a:ext cx="0" cy="4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6239222" y="2332469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30" idx="3"/>
          </p:cNvCxnSpPr>
          <p:nvPr/>
        </p:nvCxnSpPr>
        <p:spPr>
          <a:xfrm>
            <a:off x="6369673" y="4233693"/>
            <a:ext cx="0" cy="42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6239222" y="3986470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310" y="914400"/>
            <a:ext cx="1965278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2640" y="1815152"/>
            <a:ext cx="435136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05583" y="1815152"/>
            <a:ext cx="222231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1519" y="2367886"/>
            <a:ext cx="159906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9917" y="2367886"/>
            <a:ext cx="1102626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208" y="2367885"/>
            <a:ext cx="185325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>
            <a:stCxn id="4" idx="2"/>
          </p:cNvCxnSpPr>
          <p:nvPr/>
        </p:nvCxnSpPr>
        <p:spPr>
          <a:xfrm rot="16200000" flipH="1">
            <a:off x="3220872" y="1037229"/>
            <a:ext cx="1105469" cy="266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8" idx="2"/>
          </p:cNvCxnSpPr>
          <p:nvPr/>
        </p:nvCxnSpPr>
        <p:spPr>
          <a:xfrm rot="5400000" flipH="1">
            <a:off x="7071533" y="2473657"/>
            <a:ext cx="1" cy="1999397"/>
          </a:xfrm>
          <a:prstGeom prst="bentConnector4">
            <a:avLst>
              <a:gd name="adj1" fmla="val -22860000000"/>
              <a:gd name="adj2" fmla="val 10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98458" y="2920618"/>
            <a:ext cx="52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8622543" y="2918966"/>
            <a:ext cx="1088977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519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تولید مهندسی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8788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 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1864" y="1063472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606" y="2445942"/>
            <a:ext cx="159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به‌کارگیری </a:t>
            </a:r>
            <a:endParaRPr lang="en-US" sz="2400" dirty="0">
              <a:cs typeface="0 Nazanin" panose="00000400000000000000" pitchFamily="2" charset="-78"/>
            </a:endParaRPr>
          </a:p>
          <a:p>
            <a:pPr algn="ctr"/>
            <a:r>
              <a:rPr lang="en-US" sz="2400" dirty="0">
                <a:cs typeface="0 Nazanin" panose="00000400000000000000" pitchFamily="2" charset="-78"/>
              </a:rPr>
              <a:t>4GT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0039" y="2689787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5168" y="26306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مدل آبشاری</a:t>
            </a:r>
            <a:endParaRPr lang="en-US" sz="2400" dirty="0">
              <a:cs typeface="0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113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12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مهندسی سیستم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تجزیه و تحلیل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1746" y="939334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3300" y="936975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پیاده‌سازی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5411" y="1710686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965" y="1708326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تست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14947" y="2110012"/>
            <a:ext cx="1676970" cy="51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500" y="2107651"/>
            <a:ext cx="152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نگهداری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23" name="Connector: Elbow 22"/>
          <p:cNvCxnSpPr/>
          <p:nvPr/>
        </p:nvCxnSpPr>
        <p:spPr>
          <a:xfrm>
            <a:off x="4162562" y="803783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/>
          <p:nvPr/>
        </p:nvCxnSpPr>
        <p:spPr>
          <a:xfrm>
            <a:off x="8289873" y="153090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20" idx="0"/>
          </p:cNvCxnSpPr>
          <p:nvPr/>
        </p:nvCxnSpPr>
        <p:spPr>
          <a:xfrm>
            <a:off x="10360942" y="1899317"/>
            <a:ext cx="905920" cy="20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6" idx="2"/>
            <a:endCxn id="19" idx="2"/>
          </p:cNvCxnSpPr>
          <p:nvPr/>
        </p:nvCxnSpPr>
        <p:spPr>
          <a:xfrm rot="16200000" flipH="1">
            <a:off x="5175156" y="-3457904"/>
            <a:ext cx="2022230" cy="10134321"/>
          </a:xfrm>
          <a:prstGeom prst="bentConnector3">
            <a:avLst>
              <a:gd name="adj1" fmla="val 11130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 flipV="1">
            <a:off x="9368043" y="2169991"/>
            <a:ext cx="7" cy="12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311220" y="1829978"/>
            <a:ext cx="27296" cy="16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54385" y="1473030"/>
            <a:ext cx="0" cy="19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65058" y="1018862"/>
            <a:ext cx="5688" cy="242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8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استراتژی 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1746" y="939333"/>
            <a:ext cx="1965278" cy="70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4247" y="929897"/>
            <a:ext cx="1672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100" dirty="0">
                <a:cs typeface="0 Nazanin" panose="00000400000000000000" pitchFamily="2" charset="-78"/>
              </a:rPr>
              <a:t>پیاده‌سازی با</a:t>
            </a:r>
          </a:p>
          <a:p>
            <a:pPr algn="ctr"/>
            <a:r>
              <a:rPr lang="en-US" sz="2100" dirty="0">
                <a:cs typeface="0 Nazanin" panose="00000400000000000000" pitchFamily="2" charset="-78"/>
              </a:rPr>
              <a:t>4GT</a:t>
            </a:r>
            <a:r>
              <a:rPr lang="fa-IR" sz="2100" dirty="0">
                <a:cs typeface="0 Nazanin" panose="00000400000000000000" pitchFamily="2" charset="-78"/>
              </a:rPr>
              <a:t> استفاده از</a:t>
            </a:r>
            <a:endParaRPr lang="en-US" sz="21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محصول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13" name="Connector: Elbow 12"/>
          <p:cNvCxnSpPr/>
          <p:nvPr/>
        </p:nvCxnSpPr>
        <p:spPr>
          <a:xfrm>
            <a:off x="4162562" y="776487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40735" y="1641266"/>
            <a:ext cx="13651" cy="78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2015" y="1044387"/>
            <a:ext cx="5259" cy="138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endCxn id="11" idx="2"/>
          </p:cNvCxnSpPr>
          <p:nvPr/>
        </p:nvCxnSpPr>
        <p:spPr>
          <a:xfrm>
            <a:off x="1072196" y="612379"/>
            <a:ext cx="6239021" cy="1217598"/>
          </a:xfrm>
          <a:prstGeom prst="bentConnector4">
            <a:avLst>
              <a:gd name="adj1" fmla="val 126"/>
              <a:gd name="adj2" fmla="val 14903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217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0 Nazanin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– Sign In</vt:lpstr>
      <vt:lpstr>Sequence Diagram – 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Sina Ebrahimi</cp:lastModifiedBy>
  <cp:revision>32</cp:revision>
  <dcterms:created xsi:type="dcterms:W3CDTF">2016-12-05T21:09:06Z</dcterms:created>
  <dcterms:modified xsi:type="dcterms:W3CDTF">2016-12-21T20:54:46Z</dcterms:modified>
</cp:coreProperties>
</file>