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60" r:id="rId14"/>
    <p:sldId id="261" r:id="rId15"/>
    <p:sldId id="262" r:id="rId1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E16C5-FC6C-4EA3-9823-2460B5E58604}" v="2" dt="2021-03-24T15:34:10.1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78" autoAdjust="0"/>
  </p:normalViewPr>
  <p:slideViewPr>
    <p:cSldViewPr>
      <p:cViewPr varScale="1">
        <p:scale>
          <a:sx n="59" d="100"/>
          <a:sy n="59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현준" userId="a763abede3195758" providerId="LiveId" clId="{89297817-3C8D-4DD1-BAF4-61F31FE6F9AA}"/>
    <pc:docChg chg="undo redo custSel addSld delSld modSld sldOrd">
      <pc:chgData name="신 현준" userId="a763abede3195758" providerId="LiveId" clId="{89297817-3C8D-4DD1-BAF4-61F31FE6F9AA}" dt="2020-12-17T05:02:41.372" v="10775" actId="20577"/>
      <pc:docMkLst>
        <pc:docMk/>
      </pc:docMkLst>
      <pc:sldChg chg="delSp modSp mod">
        <pc:chgData name="신 현준" userId="a763abede3195758" providerId="LiveId" clId="{89297817-3C8D-4DD1-BAF4-61F31FE6F9AA}" dt="2020-12-17T01:52:19.061" v="10019" actId="20577"/>
        <pc:sldMkLst>
          <pc:docMk/>
          <pc:sldMk cId="0" sldId="256"/>
        </pc:sldMkLst>
        <pc:spChg chg="mod">
          <ac:chgData name="신 현준" userId="a763abede3195758" providerId="LiveId" clId="{89297817-3C8D-4DD1-BAF4-61F31FE6F9AA}" dt="2020-12-17T01:52:19.061" v="10019" actId="20577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신 현준" userId="a763abede3195758" providerId="LiveId" clId="{89297817-3C8D-4DD1-BAF4-61F31FE6F9AA}" dt="2020-12-10T02:58:47.003" v="233"/>
          <ac:spMkLst>
            <pc:docMk/>
            <pc:sldMk cId="0" sldId="256"/>
            <ac:spMk id="6" creationId="{00000000-0000-0000-0000-000000000000}"/>
          </ac:spMkLst>
        </pc:spChg>
      </pc:sldChg>
      <pc:sldChg chg="modSp del mod">
        <pc:chgData name="신 현준" userId="a763abede3195758" providerId="LiveId" clId="{89297817-3C8D-4DD1-BAF4-61F31FE6F9AA}" dt="2020-12-16T18:04:03.032" v="10013" actId="47"/>
        <pc:sldMkLst>
          <pc:docMk/>
          <pc:sldMk cId="0" sldId="257"/>
        </pc:sldMkLst>
        <pc:spChg chg="mod">
          <ac:chgData name="신 현준" userId="a763abede3195758" providerId="LiveId" clId="{89297817-3C8D-4DD1-BAF4-61F31FE6F9AA}" dt="2020-12-10T01:34:53.054" v="139"/>
          <ac:spMkLst>
            <pc:docMk/>
            <pc:sldMk cId="0" sldId="257"/>
            <ac:spMk id="2" creationId="{00000000-0000-0000-0000-000000000000}"/>
          </ac:spMkLst>
        </pc:spChg>
        <pc:spChg chg="mod">
          <ac:chgData name="신 현준" userId="a763abede3195758" providerId="LiveId" clId="{89297817-3C8D-4DD1-BAF4-61F31FE6F9AA}" dt="2020-12-10T02:49:59.122" v="191" actId="20577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신 현준" userId="a763abede3195758" providerId="LiveId" clId="{89297817-3C8D-4DD1-BAF4-61F31FE6F9AA}" dt="2020-12-16T18:04:04.169" v="10014" actId="47"/>
        <pc:sldMkLst>
          <pc:docMk/>
          <pc:sldMk cId="0" sldId="258"/>
        </pc:sldMkLst>
      </pc:sldChg>
      <pc:sldChg chg="mod modShow">
        <pc:chgData name="신 현준" userId="a763abede3195758" providerId="LiveId" clId="{89297817-3C8D-4DD1-BAF4-61F31FE6F9AA}" dt="2020-12-17T05:00:57.229" v="10681" actId="729"/>
        <pc:sldMkLst>
          <pc:docMk/>
          <pc:sldMk cId="0" sldId="260"/>
        </pc:sldMkLst>
      </pc:sldChg>
      <pc:sldChg chg="mod modShow">
        <pc:chgData name="신 현준" userId="a763abede3195758" providerId="LiveId" clId="{89297817-3C8D-4DD1-BAF4-61F31FE6F9AA}" dt="2020-12-17T05:00:57.229" v="10681" actId="729"/>
        <pc:sldMkLst>
          <pc:docMk/>
          <pc:sldMk cId="0" sldId="261"/>
        </pc:sldMkLst>
      </pc:sldChg>
      <pc:sldChg chg="mod modShow">
        <pc:chgData name="신 현준" userId="a763abede3195758" providerId="LiveId" clId="{89297817-3C8D-4DD1-BAF4-61F31FE6F9AA}" dt="2020-12-17T05:00:57.229" v="10681" actId="729"/>
        <pc:sldMkLst>
          <pc:docMk/>
          <pc:sldMk cId="0" sldId="262"/>
        </pc:sldMkLst>
      </pc:sldChg>
      <pc:sldChg chg="del">
        <pc:chgData name="신 현준" userId="a763abede3195758" providerId="LiveId" clId="{89297817-3C8D-4DD1-BAF4-61F31FE6F9AA}" dt="2020-12-16T18:04:05.025" v="10015" actId="47"/>
        <pc:sldMkLst>
          <pc:docMk/>
          <pc:sldMk cId="579593455" sldId="263"/>
        </pc:sldMkLst>
      </pc:sldChg>
      <pc:sldChg chg="del">
        <pc:chgData name="신 현준" userId="a763abede3195758" providerId="LiveId" clId="{89297817-3C8D-4DD1-BAF4-61F31FE6F9AA}" dt="2020-12-16T18:04:09.579" v="10016" actId="47"/>
        <pc:sldMkLst>
          <pc:docMk/>
          <pc:sldMk cId="1035711899" sldId="264"/>
        </pc:sldMkLst>
      </pc:sldChg>
      <pc:sldChg chg="add del">
        <pc:chgData name="신 현준" userId="a763abede3195758" providerId="LiveId" clId="{89297817-3C8D-4DD1-BAF4-61F31FE6F9AA}" dt="2020-12-10T01:30:31.479" v="2" actId="47"/>
        <pc:sldMkLst>
          <pc:docMk/>
          <pc:sldMk cId="2751690099" sldId="265"/>
        </pc:sldMkLst>
      </pc:sldChg>
      <pc:sldChg chg="addSp delSp modSp add del mod">
        <pc:chgData name="신 현준" userId="a763abede3195758" providerId="LiveId" clId="{89297817-3C8D-4DD1-BAF4-61F31FE6F9AA}" dt="2020-12-16T14:33:14.528" v="3237" actId="47"/>
        <pc:sldMkLst>
          <pc:docMk/>
          <pc:sldMk cId="984629678" sldId="266"/>
        </pc:sldMkLst>
        <pc:spChg chg="mod">
          <ac:chgData name="신 현준" userId="a763abede3195758" providerId="LiveId" clId="{89297817-3C8D-4DD1-BAF4-61F31FE6F9AA}" dt="2020-12-10T03:00:12.614" v="406" actId="20577"/>
          <ac:spMkLst>
            <pc:docMk/>
            <pc:sldMk cId="984629678" sldId="266"/>
            <ac:spMk id="2" creationId="{00000000-0000-0000-0000-000000000000}"/>
          </ac:spMkLst>
        </pc:spChg>
        <pc:spChg chg="del mod">
          <ac:chgData name="신 현준" userId="a763abede3195758" providerId="LiveId" clId="{89297817-3C8D-4DD1-BAF4-61F31FE6F9AA}" dt="2020-12-10T01:30:43.623" v="15" actId="478"/>
          <ac:spMkLst>
            <pc:docMk/>
            <pc:sldMk cId="984629678" sldId="266"/>
            <ac:spMk id="4" creationId="{00000000-0000-0000-0000-000000000000}"/>
          </ac:spMkLst>
        </pc:spChg>
        <pc:spChg chg="add mod">
          <ac:chgData name="신 현준" userId="a763abede3195758" providerId="LiveId" clId="{89297817-3C8D-4DD1-BAF4-61F31FE6F9AA}" dt="2020-12-10T03:00:09.607" v="400" actId="404"/>
          <ac:spMkLst>
            <pc:docMk/>
            <pc:sldMk cId="984629678" sldId="266"/>
            <ac:spMk id="7" creationId="{DBEBF9B1-D830-4BF4-BD25-D559BD671A74}"/>
          </ac:spMkLst>
        </pc:spChg>
        <pc:picChg chg="del">
          <ac:chgData name="신 현준" userId="a763abede3195758" providerId="LiveId" clId="{89297817-3C8D-4DD1-BAF4-61F31FE6F9AA}" dt="2020-12-10T01:30:42.642" v="13" actId="478"/>
          <ac:picMkLst>
            <pc:docMk/>
            <pc:sldMk cId="984629678" sldId="266"/>
            <ac:picMk id="5" creationId="{525DE27C-652F-4CDA-A50C-32D628E71E13}"/>
          </ac:picMkLst>
        </pc:picChg>
      </pc:sldChg>
      <pc:sldChg chg="modSp add del mod">
        <pc:chgData name="신 현준" userId="a763abede3195758" providerId="LiveId" clId="{89297817-3C8D-4DD1-BAF4-61F31FE6F9AA}" dt="2020-12-16T15:16:25.027" v="5796" actId="47"/>
        <pc:sldMkLst>
          <pc:docMk/>
          <pc:sldMk cId="1270029185" sldId="267"/>
        </pc:sldMkLst>
        <pc:spChg chg="mod">
          <ac:chgData name="신 현준" userId="a763abede3195758" providerId="LiveId" clId="{89297817-3C8D-4DD1-BAF4-61F31FE6F9AA}" dt="2020-12-10T03:00:29.542" v="423" actId="20577"/>
          <ac:spMkLst>
            <pc:docMk/>
            <pc:sldMk cId="1270029185" sldId="267"/>
            <ac:spMk id="2" creationId="{00000000-0000-0000-0000-000000000000}"/>
          </ac:spMkLst>
        </pc:spChg>
        <pc:spChg chg="mod">
          <ac:chgData name="신 현준" userId="a763abede3195758" providerId="LiveId" clId="{89297817-3C8D-4DD1-BAF4-61F31FE6F9AA}" dt="2020-12-16T15:16:10.305" v="5794" actId="14100"/>
          <ac:spMkLst>
            <pc:docMk/>
            <pc:sldMk cId="1270029185" sldId="267"/>
            <ac:spMk id="4" creationId="{00000000-0000-0000-0000-000000000000}"/>
          </ac:spMkLst>
        </pc:spChg>
      </pc:sldChg>
      <pc:sldChg chg="modSp add del mod">
        <pc:chgData name="신 현준" userId="a763abede3195758" providerId="LiveId" clId="{89297817-3C8D-4DD1-BAF4-61F31FE6F9AA}" dt="2020-12-16T14:33:14.920" v="3238" actId="47"/>
        <pc:sldMkLst>
          <pc:docMk/>
          <pc:sldMk cId="3070773571" sldId="268"/>
        </pc:sldMkLst>
        <pc:spChg chg="mod">
          <ac:chgData name="신 현준" userId="a763abede3195758" providerId="LiveId" clId="{89297817-3C8D-4DD1-BAF4-61F31FE6F9AA}" dt="2020-12-10T03:00:57.598" v="435" actId="12788"/>
          <ac:spMkLst>
            <pc:docMk/>
            <pc:sldMk cId="3070773571" sldId="268"/>
            <ac:spMk id="5" creationId="{00000000-0000-0000-0000-000000000000}"/>
          </ac:spMkLst>
        </pc:spChg>
      </pc:sldChg>
      <pc:sldChg chg="modSp add del mod">
        <pc:chgData name="신 현준" userId="a763abede3195758" providerId="LiveId" clId="{89297817-3C8D-4DD1-BAF4-61F31FE6F9AA}" dt="2020-12-16T18:04:01.906" v="10012" actId="47"/>
        <pc:sldMkLst>
          <pc:docMk/>
          <pc:sldMk cId="562385278" sldId="269"/>
        </pc:sldMkLst>
        <pc:spChg chg="mod">
          <ac:chgData name="신 현준" userId="a763abede3195758" providerId="LiveId" clId="{89297817-3C8D-4DD1-BAF4-61F31FE6F9AA}" dt="2020-12-16T15:16:38.132" v="5797" actId="21"/>
          <ac:spMkLst>
            <pc:docMk/>
            <pc:sldMk cId="562385278" sldId="269"/>
            <ac:spMk id="4" creationId="{00000000-0000-0000-0000-000000000000}"/>
          </ac:spMkLst>
        </pc:spChg>
      </pc:sldChg>
      <pc:sldChg chg="addSp delSp modSp add mod modNotesTx">
        <pc:chgData name="신 현준" userId="a763abede3195758" providerId="LiveId" clId="{89297817-3C8D-4DD1-BAF4-61F31FE6F9AA}" dt="2020-12-16T15:17:09.220" v="5846" actId="15"/>
        <pc:sldMkLst>
          <pc:docMk/>
          <pc:sldMk cId="1840174530" sldId="270"/>
        </pc:sldMkLst>
        <pc:spChg chg="mod">
          <ac:chgData name="신 현준" userId="a763abede3195758" providerId="LiveId" clId="{89297817-3C8D-4DD1-BAF4-61F31FE6F9AA}" dt="2020-12-16T14:33:26.758" v="3243"/>
          <ac:spMkLst>
            <pc:docMk/>
            <pc:sldMk cId="1840174530" sldId="270"/>
            <ac:spMk id="2" creationId="{00000000-0000-0000-0000-000000000000}"/>
          </ac:spMkLst>
        </pc:spChg>
        <pc:spChg chg="mod">
          <ac:chgData name="신 현준" userId="a763abede3195758" providerId="LiveId" clId="{89297817-3C8D-4DD1-BAF4-61F31FE6F9AA}" dt="2020-12-16T14:37:49.051" v="3603" actId="1076"/>
          <ac:spMkLst>
            <pc:docMk/>
            <pc:sldMk cId="1840174530" sldId="270"/>
            <ac:spMk id="3" creationId="{00000000-0000-0000-0000-000000000000}"/>
          </ac:spMkLst>
        </pc:spChg>
        <pc:spChg chg="del">
          <ac:chgData name="신 현준" userId="a763abede3195758" providerId="LiveId" clId="{89297817-3C8D-4DD1-BAF4-61F31FE6F9AA}" dt="2020-12-16T14:34:17.204" v="3244" actId="478"/>
          <ac:spMkLst>
            <pc:docMk/>
            <pc:sldMk cId="1840174530" sldId="270"/>
            <ac:spMk id="4" creationId="{00000000-0000-0000-0000-000000000000}"/>
          </ac:spMkLst>
        </pc:spChg>
        <pc:spChg chg="add del mod">
          <ac:chgData name="신 현준" userId="a763abede3195758" providerId="LiveId" clId="{89297817-3C8D-4DD1-BAF4-61F31FE6F9AA}" dt="2020-12-16T14:34:35.722" v="3247"/>
          <ac:spMkLst>
            <pc:docMk/>
            <pc:sldMk cId="1840174530" sldId="270"/>
            <ac:spMk id="5" creationId="{FDB6181F-AB51-4735-AEDF-181DADBB874E}"/>
          </ac:spMkLst>
        </pc:spChg>
        <pc:spChg chg="add mod">
          <ac:chgData name="신 현준" userId="a763abede3195758" providerId="LiveId" clId="{89297817-3C8D-4DD1-BAF4-61F31FE6F9AA}" dt="2020-12-16T14:38:03.380" v="3605" actId="1076"/>
          <ac:spMkLst>
            <pc:docMk/>
            <pc:sldMk cId="1840174530" sldId="270"/>
            <ac:spMk id="13" creationId="{5D2E424C-75E0-4694-AC5A-5E0F6ABEF6C3}"/>
          </ac:spMkLst>
        </pc:spChg>
        <pc:spChg chg="add mod">
          <ac:chgData name="신 현준" userId="a763abede3195758" providerId="LiveId" clId="{89297817-3C8D-4DD1-BAF4-61F31FE6F9AA}" dt="2020-12-16T14:44:07.945" v="4069" actId="113"/>
          <ac:spMkLst>
            <pc:docMk/>
            <pc:sldMk cId="1840174530" sldId="270"/>
            <ac:spMk id="14" creationId="{2E7C4585-D555-495D-8D4C-156860D9FF33}"/>
          </ac:spMkLst>
        </pc:spChg>
        <pc:spChg chg="add mod">
          <ac:chgData name="신 현준" userId="a763abede3195758" providerId="LiveId" clId="{89297817-3C8D-4DD1-BAF4-61F31FE6F9AA}" dt="2020-12-16T14:41:31.304" v="3933" actId="20577"/>
          <ac:spMkLst>
            <pc:docMk/>
            <pc:sldMk cId="1840174530" sldId="270"/>
            <ac:spMk id="15" creationId="{0256481B-D145-4213-82D7-60A168D96CA7}"/>
          </ac:spMkLst>
        </pc:spChg>
        <pc:picChg chg="add del mod">
          <ac:chgData name="신 현준" userId="a763abede3195758" providerId="LiveId" clId="{89297817-3C8D-4DD1-BAF4-61F31FE6F9AA}" dt="2020-12-16T14:35:38.552" v="3255" actId="478"/>
          <ac:picMkLst>
            <pc:docMk/>
            <pc:sldMk cId="1840174530" sldId="270"/>
            <ac:picMk id="8" creationId="{6ABB9E39-C00F-4064-89E0-64B40C995974}"/>
          </ac:picMkLst>
        </pc:picChg>
        <pc:picChg chg="add mod">
          <ac:chgData name="신 현준" userId="a763abede3195758" providerId="LiveId" clId="{89297817-3C8D-4DD1-BAF4-61F31FE6F9AA}" dt="2020-12-16T14:38:03.380" v="3605" actId="1076"/>
          <ac:picMkLst>
            <pc:docMk/>
            <pc:sldMk cId="1840174530" sldId="270"/>
            <ac:picMk id="10" creationId="{D0C8739E-782E-4ECD-A3EB-74660F3B7C3A}"/>
          </ac:picMkLst>
        </pc:picChg>
        <pc:picChg chg="add mod">
          <ac:chgData name="신 현준" userId="a763abede3195758" providerId="LiveId" clId="{89297817-3C8D-4DD1-BAF4-61F31FE6F9AA}" dt="2020-12-16T14:38:03.380" v="3605" actId="1076"/>
          <ac:picMkLst>
            <pc:docMk/>
            <pc:sldMk cId="1840174530" sldId="270"/>
            <ac:picMk id="12" creationId="{10C4291E-4EBD-4F44-AEBE-BEAE3DD0BC7B}"/>
          </ac:picMkLst>
        </pc:picChg>
      </pc:sldChg>
      <pc:sldChg chg="addSp delSp modSp add mod">
        <pc:chgData name="신 현준" userId="a763abede3195758" providerId="LiveId" clId="{89297817-3C8D-4DD1-BAF4-61F31FE6F9AA}" dt="2020-12-17T02:13:59.289" v="10452" actId="1076"/>
        <pc:sldMkLst>
          <pc:docMk/>
          <pc:sldMk cId="3235680560" sldId="271"/>
        </pc:sldMkLst>
        <pc:spChg chg="mod">
          <ac:chgData name="신 현준" userId="a763abede3195758" providerId="LiveId" clId="{89297817-3C8D-4DD1-BAF4-61F31FE6F9AA}" dt="2020-12-16T14:56:38.783" v="4616" actId="20577"/>
          <ac:spMkLst>
            <pc:docMk/>
            <pc:sldMk cId="3235680560" sldId="271"/>
            <ac:spMk id="2" creationId="{00000000-0000-0000-0000-000000000000}"/>
          </ac:spMkLst>
        </pc:spChg>
        <pc:spChg chg="add mod">
          <ac:chgData name="신 현준" userId="a763abede3195758" providerId="LiveId" clId="{89297817-3C8D-4DD1-BAF4-61F31FE6F9AA}" dt="2020-12-16T15:16:19.118" v="5795" actId="15"/>
          <ac:spMkLst>
            <pc:docMk/>
            <pc:sldMk cId="3235680560" sldId="271"/>
            <ac:spMk id="11" creationId="{17105439-68D1-4B66-8F1E-1E59D54C2D09}"/>
          </ac:spMkLst>
        </pc:spChg>
        <pc:spChg chg="del mod">
          <ac:chgData name="신 현준" userId="a763abede3195758" providerId="LiveId" clId="{89297817-3C8D-4DD1-BAF4-61F31FE6F9AA}" dt="2020-12-16T14:53:50.865" v="4590" actId="478"/>
          <ac:spMkLst>
            <pc:docMk/>
            <pc:sldMk cId="3235680560" sldId="271"/>
            <ac:spMk id="13" creationId="{5D2E424C-75E0-4694-AC5A-5E0F6ABEF6C3}"/>
          </ac:spMkLst>
        </pc:spChg>
        <pc:spChg chg="del mod">
          <ac:chgData name="신 현준" userId="a763abede3195758" providerId="LiveId" clId="{89297817-3C8D-4DD1-BAF4-61F31FE6F9AA}" dt="2020-12-16T14:53:50.162" v="4589" actId="478"/>
          <ac:spMkLst>
            <pc:docMk/>
            <pc:sldMk cId="3235680560" sldId="271"/>
            <ac:spMk id="14" creationId="{2E7C4585-D555-495D-8D4C-156860D9FF33}"/>
          </ac:spMkLst>
        </pc:spChg>
        <pc:spChg chg="del mod">
          <ac:chgData name="신 현준" userId="a763abede3195758" providerId="LiveId" clId="{89297817-3C8D-4DD1-BAF4-61F31FE6F9AA}" dt="2020-12-16T14:53:48.056" v="4585" actId="478"/>
          <ac:spMkLst>
            <pc:docMk/>
            <pc:sldMk cId="3235680560" sldId="271"/>
            <ac:spMk id="15" creationId="{0256481B-D145-4213-82D7-60A168D96CA7}"/>
          </ac:spMkLst>
        </pc:spChg>
        <pc:picChg chg="add mod">
          <ac:chgData name="신 현준" userId="a763abede3195758" providerId="LiveId" clId="{89297817-3C8D-4DD1-BAF4-61F31FE6F9AA}" dt="2020-12-17T02:13:59.289" v="10452" actId="1076"/>
          <ac:picMkLst>
            <pc:docMk/>
            <pc:sldMk cId="3235680560" sldId="271"/>
            <ac:picMk id="5" creationId="{10676799-CCC4-49DA-A765-7E6049F320B2}"/>
          </ac:picMkLst>
        </pc:picChg>
        <pc:picChg chg="del">
          <ac:chgData name="신 현준" userId="a763abede3195758" providerId="LiveId" clId="{89297817-3C8D-4DD1-BAF4-61F31FE6F9AA}" dt="2020-12-16T14:53:47.415" v="4584" actId="478"/>
          <ac:picMkLst>
            <pc:docMk/>
            <pc:sldMk cId="3235680560" sldId="271"/>
            <ac:picMk id="10" creationId="{D0C8739E-782E-4ECD-A3EB-74660F3B7C3A}"/>
          </ac:picMkLst>
        </pc:picChg>
        <pc:picChg chg="del">
          <ac:chgData name="신 현준" userId="a763abede3195758" providerId="LiveId" clId="{89297817-3C8D-4DD1-BAF4-61F31FE6F9AA}" dt="2020-12-16T14:53:48.339" v="4586" actId="478"/>
          <ac:picMkLst>
            <pc:docMk/>
            <pc:sldMk cId="3235680560" sldId="271"/>
            <ac:picMk id="12" creationId="{10C4291E-4EBD-4F44-AEBE-BEAE3DD0BC7B}"/>
          </ac:picMkLst>
        </pc:picChg>
        <pc:picChg chg="add mod">
          <ac:chgData name="신 현준" userId="a763abede3195758" providerId="LiveId" clId="{89297817-3C8D-4DD1-BAF4-61F31FE6F9AA}" dt="2020-12-17T02:11:29.499" v="10448" actId="1076"/>
          <ac:picMkLst>
            <pc:docMk/>
            <pc:sldMk cId="3235680560" sldId="271"/>
            <ac:picMk id="1026" creationId="{657A126A-16B6-41FA-B605-384C4898D49A}"/>
          </ac:picMkLst>
        </pc:picChg>
      </pc:sldChg>
      <pc:sldChg chg="addSp delSp modSp add mod ord">
        <pc:chgData name="신 현준" userId="a763abede3195758" providerId="LiveId" clId="{89297817-3C8D-4DD1-BAF4-61F31FE6F9AA}" dt="2020-12-17T02:43:24.429" v="10495" actId="20577"/>
        <pc:sldMkLst>
          <pc:docMk/>
          <pc:sldMk cId="3213287583" sldId="272"/>
        </pc:sldMkLst>
        <pc:spChg chg="mod">
          <ac:chgData name="신 현준" userId="a763abede3195758" providerId="LiveId" clId="{89297817-3C8D-4DD1-BAF4-61F31FE6F9AA}" dt="2020-12-16T15:06:49.081" v="4729" actId="20577"/>
          <ac:spMkLst>
            <pc:docMk/>
            <pc:sldMk cId="3213287583" sldId="272"/>
            <ac:spMk id="2" creationId="{00000000-0000-0000-0000-000000000000}"/>
          </ac:spMkLst>
        </pc:spChg>
        <pc:spChg chg="add del">
          <ac:chgData name="신 현준" userId="a763abede3195758" providerId="LiveId" clId="{89297817-3C8D-4DD1-BAF4-61F31FE6F9AA}" dt="2020-12-17T02:43:13.037" v="10475"/>
          <ac:spMkLst>
            <pc:docMk/>
            <pc:sldMk cId="3213287583" sldId="272"/>
            <ac:spMk id="4" creationId="{F8BA3BD3-3D3D-41F2-97C9-ADBFFEB3C25A}"/>
          </ac:spMkLst>
        </pc:spChg>
        <pc:spChg chg="add del">
          <ac:chgData name="신 현준" userId="a763abede3195758" providerId="LiveId" clId="{89297817-3C8D-4DD1-BAF4-61F31FE6F9AA}" dt="2020-12-17T02:43:14.649" v="10477"/>
          <ac:spMkLst>
            <pc:docMk/>
            <pc:sldMk cId="3213287583" sldId="272"/>
            <ac:spMk id="5" creationId="{BA9CB9A0-325F-4C78-B73C-953FCA062A6B}"/>
          </ac:spMkLst>
        </pc:spChg>
        <pc:spChg chg="mod">
          <ac:chgData name="신 현준" userId="a763abede3195758" providerId="LiveId" clId="{89297817-3C8D-4DD1-BAF4-61F31FE6F9AA}" dt="2020-12-17T02:43:24.429" v="10495" actId="20577"/>
          <ac:spMkLst>
            <pc:docMk/>
            <pc:sldMk cId="3213287583" sldId="272"/>
            <ac:spMk id="11" creationId="{17105439-68D1-4B66-8F1E-1E59D54C2D09}"/>
          </ac:spMkLst>
        </pc:spChg>
      </pc:sldChg>
      <pc:sldChg chg="add del">
        <pc:chgData name="신 현준" userId="a763abede3195758" providerId="LiveId" clId="{89297817-3C8D-4DD1-BAF4-61F31FE6F9AA}" dt="2020-12-16T15:18:09.064" v="5848" actId="2696"/>
        <pc:sldMkLst>
          <pc:docMk/>
          <pc:sldMk cId="534379142" sldId="273"/>
        </pc:sldMkLst>
      </pc:sldChg>
      <pc:sldChg chg="addSp delSp modSp add mod modNotesTx">
        <pc:chgData name="신 현준" userId="a763abede3195758" providerId="LiveId" clId="{89297817-3C8D-4DD1-BAF4-61F31FE6F9AA}" dt="2020-12-17T02:35:37.361" v="10457"/>
        <pc:sldMkLst>
          <pc:docMk/>
          <pc:sldMk cId="1888170060" sldId="273"/>
        </pc:sldMkLst>
        <pc:spChg chg="mod">
          <ac:chgData name="신 현준" userId="a763abede3195758" providerId="LiveId" clId="{89297817-3C8D-4DD1-BAF4-61F31FE6F9AA}" dt="2020-12-16T16:52:01.502" v="8546"/>
          <ac:spMkLst>
            <pc:docMk/>
            <pc:sldMk cId="1888170060" sldId="273"/>
            <ac:spMk id="2" creationId="{00000000-0000-0000-0000-000000000000}"/>
          </ac:spMkLst>
        </pc:spChg>
        <pc:spChg chg="del mod">
          <ac:chgData name="신 현준" userId="a763abede3195758" providerId="LiveId" clId="{89297817-3C8D-4DD1-BAF4-61F31FE6F9AA}" dt="2020-12-16T15:18:58.970" v="5880"/>
          <ac:spMkLst>
            <pc:docMk/>
            <pc:sldMk cId="1888170060" sldId="273"/>
            <ac:spMk id="4" creationId="{00000000-0000-0000-0000-000000000000}"/>
          </ac:spMkLst>
        </pc:spChg>
        <pc:spChg chg="add del mod">
          <ac:chgData name="신 현준" userId="a763abede3195758" providerId="LiveId" clId="{89297817-3C8D-4DD1-BAF4-61F31FE6F9AA}" dt="2020-12-17T01:56:26.948" v="10077"/>
          <ac:spMkLst>
            <pc:docMk/>
            <pc:sldMk cId="1888170060" sldId="273"/>
            <ac:spMk id="4" creationId="{DF6BE215-5FA2-4D4D-947A-971A2E7F9407}"/>
          </ac:spMkLst>
        </pc:spChg>
        <pc:spChg chg="add mod">
          <ac:chgData name="신 현준" userId="a763abede3195758" providerId="LiveId" clId="{89297817-3C8D-4DD1-BAF4-61F31FE6F9AA}" dt="2020-12-17T01:56:36.483" v="10085" actId="12788"/>
          <ac:spMkLst>
            <pc:docMk/>
            <pc:sldMk cId="1888170060" sldId="273"/>
            <ac:spMk id="6" creationId="{F1AE48B4-845C-4E55-A982-89678554BD56}"/>
          </ac:spMkLst>
        </pc:spChg>
        <pc:spChg chg="add del mod">
          <ac:chgData name="신 현준" userId="a763abede3195758" providerId="LiveId" clId="{89297817-3C8D-4DD1-BAF4-61F31FE6F9AA}" dt="2020-12-16T15:29:01.117" v="6554" actId="478"/>
          <ac:spMkLst>
            <pc:docMk/>
            <pc:sldMk cId="1888170060" sldId="273"/>
            <ac:spMk id="11" creationId="{5A38BC41-89D2-4A91-B781-AB0CA9270D53}"/>
          </ac:spMkLst>
        </pc:spChg>
        <pc:spChg chg="add mod">
          <ac:chgData name="신 현준" userId="a763abede3195758" providerId="LiveId" clId="{89297817-3C8D-4DD1-BAF4-61F31FE6F9AA}" dt="2020-12-17T02:35:37.361" v="10457"/>
          <ac:spMkLst>
            <pc:docMk/>
            <pc:sldMk cId="1888170060" sldId="273"/>
            <ac:spMk id="22" creationId="{233EF081-9545-42F3-A81F-4ADCF739ADAE}"/>
          </ac:spMkLst>
        </pc:spChg>
        <pc:spChg chg="add del mod">
          <ac:chgData name="신 현준" userId="a763abede3195758" providerId="LiveId" clId="{89297817-3C8D-4DD1-BAF4-61F31FE6F9AA}" dt="2020-12-16T15:48:50.635" v="6793" actId="478"/>
          <ac:spMkLst>
            <pc:docMk/>
            <pc:sldMk cId="1888170060" sldId="273"/>
            <ac:spMk id="28" creationId="{04774419-E8E2-46DF-B403-65DB4A1B8BD0}"/>
          </ac:spMkLst>
        </pc:spChg>
        <pc:spChg chg="add mod">
          <ac:chgData name="신 현준" userId="a763abede3195758" providerId="LiveId" clId="{89297817-3C8D-4DD1-BAF4-61F31FE6F9AA}" dt="2020-12-16T15:53:18.804" v="7013" actId="403"/>
          <ac:spMkLst>
            <pc:docMk/>
            <pc:sldMk cId="1888170060" sldId="273"/>
            <ac:spMk id="29" creationId="{8E8B456E-6472-42D8-B579-CF64E74A30B9}"/>
          </ac:spMkLst>
        </pc:spChg>
        <pc:spChg chg="add mod">
          <ac:chgData name="신 현준" userId="a763abede3195758" providerId="LiveId" clId="{89297817-3C8D-4DD1-BAF4-61F31FE6F9AA}" dt="2020-12-16T16:11:10.025" v="7780" actId="20577"/>
          <ac:spMkLst>
            <pc:docMk/>
            <pc:sldMk cId="1888170060" sldId="273"/>
            <ac:spMk id="33" creationId="{32CF4B13-20AE-4330-979F-720C5E5D84D3}"/>
          </ac:spMkLst>
        </pc:spChg>
        <pc:spChg chg="add del mod">
          <ac:chgData name="신 현준" userId="a763abede3195758" providerId="LiveId" clId="{89297817-3C8D-4DD1-BAF4-61F31FE6F9AA}" dt="2020-12-16T17:12:12.926" v="9431" actId="21"/>
          <ac:spMkLst>
            <pc:docMk/>
            <pc:sldMk cId="1888170060" sldId="273"/>
            <ac:spMk id="34" creationId="{A942007F-E916-4547-B5A0-5E9F3CBEA6C9}"/>
          </ac:spMkLst>
        </pc:spChg>
        <pc:picChg chg="mod">
          <ac:chgData name="신 현준" userId="a763abede3195758" providerId="LiveId" clId="{89297817-3C8D-4DD1-BAF4-61F31FE6F9AA}" dt="2020-12-17T01:56:36.483" v="10085" actId="12788"/>
          <ac:picMkLst>
            <pc:docMk/>
            <pc:sldMk cId="1888170060" sldId="273"/>
            <ac:picMk id="5" creationId="{525DE27C-652F-4CDA-A50C-32D628E71E13}"/>
          </ac:picMkLst>
        </pc:picChg>
        <pc:picChg chg="add mod">
          <ac:chgData name="신 현준" userId="a763abede3195758" providerId="LiveId" clId="{89297817-3C8D-4DD1-BAF4-61F31FE6F9AA}" dt="2020-12-16T15:49:55.463" v="6802" actId="1076"/>
          <ac:picMkLst>
            <pc:docMk/>
            <pc:sldMk cId="1888170060" sldId="273"/>
            <ac:picMk id="8" creationId="{FD0002CE-1B7C-4C66-94CA-29ACC6324F86}"/>
          </ac:picMkLst>
        </pc:picChg>
        <pc:picChg chg="add del">
          <ac:chgData name="신 현준" userId="a763abede3195758" providerId="LiveId" clId="{89297817-3C8D-4DD1-BAF4-61F31FE6F9AA}" dt="2020-12-17T02:35:32.243" v="10454" actId="22"/>
          <ac:picMkLst>
            <pc:docMk/>
            <pc:sldMk cId="1888170060" sldId="273"/>
            <ac:picMk id="9" creationId="{FD90A353-953F-4099-A50F-C2E489AC02A8}"/>
          </ac:picMkLst>
        </pc:picChg>
        <pc:picChg chg="add mod">
          <ac:chgData name="신 현준" userId="a763abede3195758" providerId="LiveId" clId="{89297817-3C8D-4DD1-BAF4-61F31FE6F9AA}" dt="2020-12-16T15:49:55.463" v="6802" actId="1076"/>
          <ac:picMkLst>
            <pc:docMk/>
            <pc:sldMk cId="1888170060" sldId="273"/>
            <ac:picMk id="10" creationId="{B8751B7E-A475-4B6C-BF80-552C551D2D79}"/>
          </ac:picMkLst>
        </pc:picChg>
        <pc:picChg chg="add del">
          <ac:chgData name="신 현준" userId="a763abede3195758" providerId="LiveId" clId="{89297817-3C8D-4DD1-BAF4-61F31FE6F9AA}" dt="2020-12-17T02:35:34.942" v="10456" actId="22"/>
          <ac:picMkLst>
            <pc:docMk/>
            <pc:sldMk cId="1888170060" sldId="273"/>
            <ac:picMk id="12" creationId="{DDFC8A45-630E-41FB-A7D1-69685EDAE35E}"/>
          </ac:picMkLst>
        </pc:picChg>
        <pc:picChg chg="add del">
          <ac:chgData name="신 현준" userId="a763abede3195758" providerId="LiveId" clId="{89297817-3C8D-4DD1-BAF4-61F31FE6F9AA}" dt="2020-12-16T15:27:38.764" v="6498" actId="22"/>
          <ac:picMkLst>
            <pc:docMk/>
            <pc:sldMk cId="1888170060" sldId="273"/>
            <ac:picMk id="13" creationId="{52D39EAE-AAF4-4583-B01A-076F69E35C87}"/>
          </ac:picMkLst>
        </pc:picChg>
        <pc:picChg chg="add del">
          <ac:chgData name="신 현준" userId="a763abede3195758" providerId="LiveId" clId="{89297817-3C8D-4DD1-BAF4-61F31FE6F9AA}" dt="2020-12-16T15:27:41.601" v="6503" actId="22"/>
          <ac:picMkLst>
            <pc:docMk/>
            <pc:sldMk cId="1888170060" sldId="273"/>
            <ac:picMk id="15" creationId="{EF3A4739-8249-4272-9266-A837A804A4E0}"/>
          </ac:picMkLst>
        </pc:picChg>
        <pc:picChg chg="add del">
          <ac:chgData name="신 현준" userId="a763abede3195758" providerId="LiveId" clId="{89297817-3C8D-4DD1-BAF4-61F31FE6F9AA}" dt="2020-12-16T15:27:51.403" v="6505" actId="22"/>
          <ac:picMkLst>
            <pc:docMk/>
            <pc:sldMk cId="1888170060" sldId="273"/>
            <ac:picMk id="17" creationId="{55855BE6-579E-41B4-8B9B-1E588D28185F}"/>
          </ac:picMkLst>
        </pc:picChg>
        <pc:picChg chg="add mod">
          <ac:chgData name="신 현준" userId="a763abede3195758" providerId="LiveId" clId="{89297817-3C8D-4DD1-BAF4-61F31FE6F9AA}" dt="2020-12-16T15:49:55.463" v="6802" actId="1076"/>
          <ac:picMkLst>
            <pc:docMk/>
            <pc:sldMk cId="1888170060" sldId="273"/>
            <ac:picMk id="19" creationId="{9536D84C-B160-41E0-B7E0-4F59328F2827}"/>
          </ac:picMkLst>
        </pc:picChg>
        <pc:picChg chg="add mod">
          <ac:chgData name="신 현준" userId="a763abede3195758" providerId="LiveId" clId="{89297817-3C8D-4DD1-BAF4-61F31FE6F9AA}" dt="2020-12-16T15:49:55.463" v="6802" actId="1076"/>
          <ac:picMkLst>
            <pc:docMk/>
            <pc:sldMk cId="1888170060" sldId="273"/>
            <ac:picMk id="21" creationId="{955B8009-EB8C-4E99-845B-85DB1BB7AC67}"/>
          </ac:picMkLst>
        </pc:picChg>
        <pc:picChg chg="add mod">
          <ac:chgData name="신 현준" userId="a763abede3195758" providerId="LiveId" clId="{89297817-3C8D-4DD1-BAF4-61F31FE6F9AA}" dt="2020-12-16T15:49:55.463" v="6802" actId="1076"/>
          <ac:picMkLst>
            <pc:docMk/>
            <pc:sldMk cId="1888170060" sldId="273"/>
            <ac:picMk id="23" creationId="{20B3EF40-2900-48C1-9694-DD7E3289B1A2}"/>
          </ac:picMkLst>
        </pc:picChg>
        <pc:picChg chg="add del mod">
          <ac:chgData name="신 현준" userId="a763abede3195758" providerId="LiveId" clId="{89297817-3C8D-4DD1-BAF4-61F31FE6F9AA}" dt="2020-12-16T15:30:22.195" v="6564" actId="478"/>
          <ac:picMkLst>
            <pc:docMk/>
            <pc:sldMk cId="1888170060" sldId="273"/>
            <ac:picMk id="25" creationId="{8BD839ED-8445-4516-9461-CE87A0798D39}"/>
          </ac:picMkLst>
        </pc:picChg>
        <pc:picChg chg="add mod">
          <ac:chgData name="신 현준" userId="a763abede3195758" providerId="LiveId" clId="{89297817-3C8D-4DD1-BAF4-61F31FE6F9AA}" dt="2020-12-16T15:49:55.463" v="6802" actId="1076"/>
          <ac:picMkLst>
            <pc:docMk/>
            <pc:sldMk cId="1888170060" sldId="273"/>
            <ac:picMk id="27" creationId="{1ACC7200-101B-4EC8-BAB5-BDE4116048C3}"/>
          </ac:picMkLst>
        </pc:picChg>
        <pc:picChg chg="add mod">
          <ac:chgData name="신 현준" userId="a763abede3195758" providerId="LiveId" clId="{89297817-3C8D-4DD1-BAF4-61F31FE6F9AA}" dt="2020-12-16T15:53:24.041" v="7014" actId="1076"/>
          <ac:picMkLst>
            <pc:docMk/>
            <pc:sldMk cId="1888170060" sldId="273"/>
            <ac:picMk id="31" creationId="{751FBD25-A854-47B8-9B09-6025737F08C6}"/>
          </ac:picMkLst>
        </pc:picChg>
      </pc:sldChg>
      <pc:sldChg chg="addSp delSp modSp add mod">
        <pc:chgData name="신 현준" userId="a763abede3195758" providerId="LiveId" clId="{89297817-3C8D-4DD1-BAF4-61F31FE6F9AA}" dt="2020-12-16T17:12:31.162" v="9437" actId="1076"/>
        <pc:sldMkLst>
          <pc:docMk/>
          <pc:sldMk cId="3177979150" sldId="274"/>
        </pc:sldMkLst>
        <pc:spChg chg="mod">
          <ac:chgData name="신 현준" userId="a763abede3195758" providerId="LiveId" clId="{89297817-3C8D-4DD1-BAF4-61F31FE6F9AA}" dt="2020-12-16T16:51:57.499" v="8526"/>
          <ac:spMkLst>
            <pc:docMk/>
            <pc:sldMk cId="3177979150" sldId="274"/>
            <ac:spMk id="2" creationId="{00000000-0000-0000-0000-000000000000}"/>
          </ac:spMkLst>
        </pc:spChg>
        <pc:spChg chg="add mod">
          <ac:chgData name="신 현준" userId="a763abede3195758" providerId="LiveId" clId="{89297817-3C8D-4DD1-BAF4-61F31FE6F9AA}" dt="2020-12-16T17:12:31.162" v="9437" actId="1076"/>
          <ac:spMkLst>
            <pc:docMk/>
            <pc:sldMk cId="3177979150" sldId="274"/>
            <ac:spMk id="18" creationId="{5EE72C78-817D-44D2-91BC-7CD84A174AD0}"/>
          </ac:spMkLst>
        </pc:spChg>
        <pc:spChg chg="mod">
          <ac:chgData name="신 현준" userId="a763abede3195758" providerId="LiveId" clId="{89297817-3C8D-4DD1-BAF4-61F31FE6F9AA}" dt="2020-12-16T16:28:30.602" v="8351"/>
          <ac:spMkLst>
            <pc:docMk/>
            <pc:sldMk cId="3177979150" sldId="274"/>
            <ac:spMk id="33" creationId="{32CF4B13-20AE-4330-979F-720C5E5D84D3}"/>
          </ac:spMkLst>
        </pc:spChg>
        <pc:picChg chg="mod">
          <ac:chgData name="신 현준" userId="a763abede3195758" providerId="LiveId" clId="{89297817-3C8D-4DD1-BAF4-61F31FE6F9AA}" dt="2020-12-16T16:25:01.570" v="7783" actId="1076"/>
          <ac:picMkLst>
            <pc:docMk/>
            <pc:sldMk cId="3177979150" sldId="274"/>
            <ac:picMk id="5" creationId="{525DE27C-652F-4CDA-A50C-32D628E71E13}"/>
          </ac:picMkLst>
        </pc:picChg>
        <pc:picChg chg="add mod">
          <ac:chgData name="신 현준" userId="a763abede3195758" providerId="LiveId" clId="{89297817-3C8D-4DD1-BAF4-61F31FE6F9AA}" dt="2020-12-16T16:25:21.380" v="7789" actId="1076"/>
          <ac:picMkLst>
            <pc:docMk/>
            <pc:sldMk cId="3177979150" sldId="274"/>
            <ac:picMk id="7" creationId="{A38107FB-F869-46B1-A2D0-CAC8CE34B70A}"/>
          </ac:picMkLst>
        </pc:picChg>
        <pc:picChg chg="del">
          <ac:chgData name="신 현준" userId="a763abede3195758" providerId="LiveId" clId="{89297817-3C8D-4DD1-BAF4-61F31FE6F9AA}" dt="2020-12-16T16:25:02.464" v="7784" actId="478"/>
          <ac:picMkLst>
            <pc:docMk/>
            <pc:sldMk cId="3177979150" sldId="274"/>
            <ac:picMk id="31" creationId="{751FBD25-A854-47B8-9B09-6025737F08C6}"/>
          </ac:picMkLst>
        </pc:picChg>
      </pc:sldChg>
      <pc:sldChg chg="addSp delSp modSp add mod">
        <pc:chgData name="신 현준" userId="a763abede3195758" providerId="LiveId" clId="{89297817-3C8D-4DD1-BAF4-61F31FE6F9AA}" dt="2020-12-16T17:05:33.009" v="9072"/>
        <pc:sldMkLst>
          <pc:docMk/>
          <pc:sldMk cId="3844322031" sldId="275"/>
        </pc:sldMkLst>
        <pc:spChg chg="mod">
          <ac:chgData name="신 현준" userId="a763abede3195758" providerId="LiveId" clId="{89297817-3C8D-4DD1-BAF4-61F31FE6F9AA}" dt="2020-12-16T16:51:40.324" v="8494"/>
          <ac:spMkLst>
            <pc:docMk/>
            <pc:sldMk cId="3844322031" sldId="275"/>
            <ac:spMk id="2" creationId="{00000000-0000-0000-0000-000000000000}"/>
          </ac:spMkLst>
        </pc:spChg>
        <pc:spChg chg="add mod">
          <ac:chgData name="신 현준" userId="a763abede3195758" providerId="LiveId" clId="{89297817-3C8D-4DD1-BAF4-61F31FE6F9AA}" dt="2020-12-16T17:05:33.009" v="9072"/>
          <ac:spMkLst>
            <pc:docMk/>
            <pc:sldMk cId="3844322031" sldId="275"/>
            <ac:spMk id="4" creationId="{1E9B7001-8F27-48C3-9F8C-370B3F131EFE}"/>
          </ac:spMkLst>
        </pc:spChg>
        <pc:spChg chg="del">
          <ac:chgData name="신 현준" userId="a763abede3195758" providerId="LiveId" clId="{89297817-3C8D-4DD1-BAF4-61F31FE6F9AA}" dt="2020-12-16T16:53:00.773" v="8552" actId="478"/>
          <ac:spMkLst>
            <pc:docMk/>
            <pc:sldMk cId="3844322031" sldId="275"/>
            <ac:spMk id="6" creationId="{F1AE48B4-845C-4E55-A982-89678554BD56}"/>
          </ac:spMkLst>
        </pc:spChg>
        <pc:spChg chg="del">
          <ac:chgData name="신 현준" userId="a763abede3195758" providerId="LiveId" clId="{89297817-3C8D-4DD1-BAF4-61F31FE6F9AA}" dt="2020-12-16T16:52:58.089" v="8550" actId="478"/>
          <ac:spMkLst>
            <pc:docMk/>
            <pc:sldMk cId="3844322031" sldId="275"/>
            <ac:spMk id="29" creationId="{8E8B456E-6472-42D8-B579-CF64E74A30B9}"/>
          </ac:spMkLst>
        </pc:spChg>
        <pc:spChg chg="del">
          <ac:chgData name="신 현준" userId="a763abede3195758" providerId="LiveId" clId="{89297817-3C8D-4DD1-BAF4-61F31FE6F9AA}" dt="2020-12-16T16:52:58.089" v="8550" actId="478"/>
          <ac:spMkLst>
            <pc:docMk/>
            <pc:sldMk cId="3844322031" sldId="275"/>
            <ac:spMk id="33" creationId="{32CF4B13-20AE-4330-979F-720C5E5D84D3}"/>
          </ac:spMkLst>
        </pc:spChg>
        <pc:picChg chg="del">
          <ac:chgData name="신 현준" userId="a763abede3195758" providerId="LiveId" clId="{89297817-3C8D-4DD1-BAF4-61F31FE6F9AA}" dt="2020-12-16T16:52:53.883" v="8547" actId="478"/>
          <ac:picMkLst>
            <pc:docMk/>
            <pc:sldMk cId="3844322031" sldId="275"/>
            <ac:picMk id="5" creationId="{525DE27C-652F-4CDA-A50C-32D628E71E13}"/>
          </ac:picMkLst>
        </pc:picChg>
        <pc:picChg chg="del">
          <ac:chgData name="신 현준" userId="a763abede3195758" providerId="LiveId" clId="{89297817-3C8D-4DD1-BAF4-61F31FE6F9AA}" dt="2020-12-16T16:52:56.909" v="8549" actId="478"/>
          <ac:picMkLst>
            <pc:docMk/>
            <pc:sldMk cId="3844322031" sldId="275"/>
            <ac:picMk id="7" creationId="{A38107FB-F869-46B1-A2D0-CAC8CE34B70A}"/>
          </ac:picMkLst>
        </pc:picChg>
        <pc:picChg chg="del">
          <ac:chgData name="신 현준" userId="a763abede3195758" providerId="LiveId" clId="{89297817-3C8D-4DD1-BAF4-61F31FE6F9AA}" dt="2020-12-16T16:52:56.350" v="8548" actId="478"/>
          <ac:picMkLst>
            <pc:docMk/>
            <pc:sldMk cId="3844322031" sldId="275"/>
            <ac:picMk id="8" creationId="{FD0002CE-1B7C-4C66-94CA-29ACC6324F86}"/>
          </ac:picMkLst>
        </pc:picChg>
        <pc:picChg chg="del">
          <ac:chgData name="신 현준" userId="a763abede3195758" providerId="LiveId" clId="{89297817-3C8D-4DD1-BAF4-61F31FE6F9AA}" dt="2020-12-16T16:52:56.350" v="8548" actId="478"/>
          <ac:picMkLst>
            <pc:docMk/>
            <pc:sldMk cId="3844322031" sldId="275"/>
            <ac:picMk id="10" creationId="{B8751B7E-A475-4B6C-BF80-552C551D2D79}"/>
          </ac:picMkLst>
        </pc:picChg>
        <pc:picChg chg="add mod">
          <ac:chgData name="신 현준" userId="a763abede3195758" providerId="LiveId" clId="{89297817-3C8D-4DD1-BAF4-61F31FE6F9AA}" dt="2020-12-16T16:58:20.369" v="8888" actId="1076"/>
          <ac:picMkLst>
            <pc:docMk/>
            <pc:sldMk cId="3844322031" sldId="275"/>
            <ac:picMk id="11" creationId="{34555BF1-5B27-4F47-8375-55650CA759FE}"/>
          </ac:picMkLst>
        </pc:picChg>
        <pc:picChg chg="del">
          <ac:chgData name="신 현준" userId="a763abede3195758" providerId="LiveId" clId="{89297817-3C8D-4DD1-BAF4-61F31FE6F9AA}" dt="2020-12-16T16:52:56.350" v="8548" actId="478"/>
          <ac:picMkLst>
            <pc:docMk/>
            <pc:sldMk cId="3844322031" sldId="275"/>
            <ac:picMk id="19" creationId="{9536D84C-B160-41E0-B7E0-4F59328F2827}"/>
          </ac:picMkLst>
        </pc:picChg>
        <pc:picChg chg="del">
          <ac:chgData name="신 현준" userId="a763abede3195758" providerId="LiveId" clId="{89297817-3C8D-4DD1-BAF4-61F31FE6F9AA}" dt="2020-12-16T16:52:58.842" v="8551" actId="478"/>
          <ac:picMkLst>
            <pc:docMk/>
            <pc:sldMk cId="3844322031" sldId="275"/>
            <ac:picMk id="21" creationId="{955B8009-EB8C-4E99-845B-85DB1BB7AC67}"/>
          </ac:picMkLst>
        </pc:picChg>
        <pc:picChg chg="del">
          <ac:chgData name="신 현준" userId="a763abede3195758" providerId="LiveId" clId="{89297817-3C8D-4DD1-BAF4-61F31FE6F9AA}" dt="2020-12-16T16:52:56.350" v="8548" actId="478"/>
          <ac:picMkLst>
            <pc:docMk/>
            <pc:sldMk cId="3844322031" sldId="275"/>
            <ac:picMk id="23" creationId="{20B3EF40-2900-48C1-9694-DD7E3289B1A2}"/>
          </ac:picMkLst>
        </pc:picChg>
        <pc:picChg chg="del">
          <ac:chgData name="신 현준" userId="a763abede3195758" providerId="LiveId" clId="{89297817-3C8D-4DD1-BAF4-61F31FE6F9AA}" dt="2020-12-16T16:52:56.350" v="8548" actId="478"/>
          <ac:picMkLst>
            <pc:docMk/>
            <pc:sldMk cId="3844322031" sldId="275"/>
            <ac:picMk id="27" creationId="{1ACC7200-101B-4EC8-BAB5-BDE4116048C3}"/>
          </ac:picMkLst>
        </pc:picChg>
      </pc:sldChg>
      <pc:sldChg chg="addSp delSp modSp add mod ord">
        <pc:chgData name="신 현준" userId="a763abede3195758" providerId="LiveId" clId="{89297817-3C8D-4DD1-BAF4-61F31FE6F9AA}" dt="2020-12-16T17:09:57.635" v="9376" actId="20577"/>
        <pc:sldMkLst>
          <pc:docMk/>
          <pc:sldMk cId="697015337" sldId="276"/>
        </pc:sldMkLst>
        <pc:spChg chg="mod">
          <ac:chgData name="신 현준" userId="a763abede3195758" providerId="LiveId" clId="{89297817-3C8D-4DD1-BAF4-61F31FE6F9AA}" dt="2020-12-16T17:06:16.091" v="9131" actId="20577"/>
          <ac:spMkLst>
            <pc:docMk/>
            <pc:sldMk cId="697015337" sldId="276"/>
            <ac:spMk id="2" creationId="{00000000-0000-0000-0000-000000000000}"/>
          </ac:spMkLst>
        </pc:spChg>
        <pc:spChg chg="del">
          <ac:chgData name="신 현준" userId="a763abede3195758" providerId="LiveId" clId="{89297817-3C8D-4DD1-BAF4-61F31FE6F9AA}" dt="2020-12-16T17:05:43.766" v="9117" actId="478"/>
          <ac:spMkLst>
            <pc:docMk/>
            <pc:sldMk cId="697015337" sldId="276"/>
            <ac:spMk id="4" creationId="{1E9B7001-8F27-48C3-9F8C-370B3F131EFE}"/>
          </ac:spMkLst>
        </pc:spChg>
        <pc:spChg chg="add mod">
          <ac:chgData name="신 현준" userId="a763abede3195758" providerId="LiveId" clId="{89297817-3C8D-4DD1-BAF4-61F31FE6F9AA}" dt="2020-12-16T17:09:57.635" v="9376" actId="20577"/>
          <ac:spMkLst>
            <pc:docMk/>
            <pc:sldMk cId="697015337" sldId="276"/>
            <ac:spMk id="12" creationId="{1C24F069-1AA1-4D8D-84A7-CE1FA9909142}"/>
          </ac:spMkLst>
        </pc:spChg>
        <pc:picChg chg="add del mod">
          <ac:chgData name="신 현준" userId="a763abede3195758" providerId="LiveId" clId="{89297817-3C8D-4DD1-BAF4-61F31FE6F9AA}" dt="2020-12-16T17:06:17.115" v="9132" actId="478"/>
          <ac:picMkLst>
            <pc:docMk/>
            <pc:sldMk cId="697015337" sldId="276"/>
            <ac:picMk id="6" creationId="{4CED4821-D1F4-4ACB-8859-73A754184403}"/>
          </ac:picMkLst>
        </pc:picChg>
        <pc:picChg chg="add mod">
          <ac:chgData name="신 현준" userId="a763abede3195758" providerId="LiveId" clId="{89297817-3C8D-4DD1-BAF4-61F31FE6F9AA}" dt="2020-12-16T17:07:43.236" v="9135" actId="12788"/>
          <ac:picMkLst>
            <pc:docMk/>
            <pc:sldMk cId="697015337" sldId="276"/>
            <ac:picMk id="8" creationId="{783B5B48-ECEC-40F7-99FD-30539E862E9B}"/>
          </ac:picMkLst>
        </pc:picChg>
        <pc:picChg chg="del">
          <ac:chgData name="신 현준" userId="a763abede3195758" providerId="LiveId" clId="{89297817-3C8D-4DD1-BAF4-61F31FE6F9AA}" dt="2020-12-16T17:05:44.988" v="9118" actId="478"/>
          <ac:picMkLst>
            <pc:docMk/>
            <pc:sldMk cId="697015337" sldId="276"/>
            <ac:picMk id="11" creationId="{34555BF1-5B27-4F47-8375-55650CA759FE}"/>
          </ac:picMkLst>
        </pc:picChg>
      </pc:sldChg>
      <pc:sldChg chg="addSp delSp modSp add mod">
        <pc:chgData name="신 현준" userId="a763abede3195758" providerId="LiveId" clId="{89297817-3C8D-4DD1-BAF4-61F31FE6F9AA}" dt="2020-12-17T02:44:22.843" v="10680"/>
        <pc:sldMkLst>
          <pc:docMk/>
          <pc:sldMk cId="3879358918" sldId="277"/>
        </pc:sldMkLst>
        <pc:spChg chg="mod">
          <ac:chgData name="신 현준" userId="a763abede3195758" providerId="LiveId" clId="{89297817-3C8D-4DD1-BAF4-61F31FE6F9AA}" dt="2020-12-16T17:06:11.579" v="9127" actId="20577"/>
          <ac:spMkLst>
            <pc:docMk/>
            <pc:sldMk cId="3879358918" sldId="277"/>
            <ac:spMk id="2" creationId="{00000000-0000-0000-0000-000000000000}"/>
          </ac:spMkLst>
        </pc:spChg>
        <pc:spChg chg="add mod">
          <ac:chgData name="신 현준" userId="a763abede3195758" providerId="LiveId" clId="{89297817-3C8D-4DD1-BAF4-61F31FE6F9AA}" dt="2020-12-17T02:44:22.843" v="10680"/>
          <ac:spMkLst>
            <pc:docMk/>
            <pc:sldMk cId="3879358918" sldId="277"/>
            <ac:spMk id="4" creationId="{34E0C80B-60FA-465C-8A42-E42A019C9FC0}"/>
          </ac:spMkLst>
        </pc:spChg>
        <pc:spChg chg="add del mod">
          <ac:chgData name="신 현준" userId="a763abede3195758" providerId="LiveId" clId="{89297817-3C8D-4DD1-BAF4-61F31FE6F9AA}" dt="2020-12-16T17:12:24.485" v="9435" actId="21"/>
          <ac:spMkLst>
            <pc:docMk/>
            <pc:sldMk cId="3879358918" sldId="277"/>
            <ac:spMk id="7" creationId="{36A5C6EB-73D8-4880-9806-5D72E40B22B3}"/>
          </ac:spMkLst>
        </pc:spChg>
        <pc:picChg chg="mod">
          <ac:chgData name="신 현준" userId="a763abede3195758" providerId="LiveId" clId="{89297817-3C8D-4DD1-BAF4-61F31FE6F9AA}" dt="2020-12-17T02:02:32.749" v="10304" actId="1076"/>
          <ac:picMkLst>
            <pc:docMk/>
            <pc:sldMk cId="3879358918" sldId="277"/>
            <ac:picMk id="6" creationId="{4CED4821-D1F4-4ACB-8859-73A754184403}"/>
          </ac:picMkLst>
        </pc:picChg>
      </pc:sldChg>
      <pc:sldChg chg="addSp delSp modSp add mod">
        <pc:chgData name="신 현준" userId="a763abede3195758" providerId="LiveId" clId="{89297817-3C8D-4DD1-BAF4-61F31FE6F9AA}" dt="2020-12-16T17:19:28.304" v="9586" actId="22"/>
        <pc:sldMkLst>
          <pc:docMk/>
          <pc:sldMk cId="1035743977" sldId="278"/>
        </pc:sldMkLst>
        <pc:spChg chg="mod">
          <ac:chgData name="신 현준" userId="a763abede3195758" providerId="LiveId" clId="{89297817-3C8D-4DD1-BAF4-61F31FE6F9AA}" dt="2020-12-16T17:18:45.364" v="9462" actId="20577"/>
          <ac:spMkLst>
            <pc:docMk/>
            <pc:sldMk cId="1035743977" sldId="278"/>
            <ac:spMk id="2" creationId="{00000000-0000-0000-0000-000000000000}"/>
          </ac:spMkLst>
        </pc:spChg>
        <pc:spChg chg="mod">
          <ac:chgData name="신 현준" userId="a763abede3195758" providerId="LiveId" clId="{89297817-3C8D-4DD1-BAF4-61F31FE6F9AA}" dt="2020-12-16T17:19:16.937" v="9585"/>
          <ac:spMkLst>
            <pc:docMk/>
            <pc:sldMk cId="1035743977" sldId="278"/>
            <ac:spMk id="12" creationId="{1C24F069-1AA1-4D8D-84A7-CE1FA9909142}"/>
          </ac:spMkLst>
        </pc:spChg>
        <pc:picChg chg="add">
          <ac:chgData name="신 현준" userId="a763abede3195758" providerId="LiveId" clId="{89297817-3C8D-4DD1-BAF4-61F31FE6F9AA}" dt="2020-12-16T17:19:28.304" v="9586" actId="22"/>
          <ac:picMkLst>
            <pc:docMk/>
            <pc:sldMk cId="1035743977" sldId="278"/>
            <ac:picMk id="5" creationId="{DD7F3F35-FB73-4510-B21F-A2925295C6B4}"/>
          </ac:picMkLst>
        </pc:picChg>
        <pc:picChg chg="del">
          <ac:chgData name="신 현준" userId="a763abede3195758" providerId="LiveId" clId="{89297817-3C8D-4DD1-BAF4-61F31FE6F9AA}" dt="2020-12-16T17:18:40.647" v="9445" actId="478"/>
          <ac:picMkLst>
            <pc:docMk/>
            <pc:sldMk cId="1035743977" sldId="278"/>
            <ac:picMk id="8" creationId="{783B5B48-ECEC-40F7-99FD-30539E862E9B}"/>
          </ac:picMkLst>
        </pc:picChg>
      </pc:sldChg>
      <pc:sldChg chg="addSp delSp modSp add mod">
        <pc:chgData name="신 현준" userId="a763abede3195758" providerId="LiveId" clId="{89297817-3C8D-4DD1-BAF4-61F31FE6F9AA}" dt="2020-12-16T18:03:17.684" v="10011" actId="20577"/>
        <pc:sldMkLst>
          <pc:docMk/>
          <pc:sldMk cId="3395308128" sldId="279"/>
        </pc:sldMkLst>
        <pc:spChg chg="mod">
          <ac:chgData name="신 현준" userId="a763abede3195758" providerId="LiveId" clId="{89297817-3C8D-4DD1-BAF4-61F31FE6F9AA}" dt="2020-12-16T17:19:35.076" v="9589" actId="20577"/>
          <ac:spMkLst>
            <pc:docMk/>
            <pc:sldMk cId="3395308128" sldId="279"/>
            <ac:spMk id="2" creationId="{00000000-0000-0000-0000-000000000000}"/>
          </ac:spMkLst>
        </pc:spChg>
        <pc:spChg chg="add del mod">
          <ac:chgData name="신 현준" userId="a763abede3195758" providerId="LiveId" clId="{89297817-3C8D-4DD1-BAF4-61F31FE6F9AA}" dt="2020-12-16T17:54:53.602" v="9599" actId="767"/>
          <ac:spMkLst>
            <pc:docMk/>
            <pc:sldMk cId="3395308128" sldId="279"/>
            <ac:spMk id="7" creationId="{65E4CE4D-18DB-4110-B15C-25527E2E6C00}"/>
          </ac:spMkLst>
        </pc:spChg>
        <pc:spChg chg="add del mod">
          <ac:chgData name="신 현준" userId="a763abede3195758" providerId="LiveId" clId="{89297817-3C8D-4DD1-BAF4-61F31FE6F9AA}" dt="2020-12-16T17:55:01.912" v="9610"/>
          <ac:spMkLst>
            <pc:docMk/>
            <pc:sldMk cId="3395308128" sldId="279"/>
            <ac:spMk id="8" creationId="{9952D49A-EE1A-494A-A054-B735DFB6C236}"/>
          </ac:spMkLst>
        </pc:spChg>
        <pc:spChg chg="add mod">
          <ac:chgData name="신 현준" userId="a763abede3195758" providerId="LiveId" clId="{89297817-3C8D-4DD1-BAF4-61F31FE6F9AA}" dt="2020-12-16T18:03:17.684" v="10011" actId="20577"/>
          <ac:spMkLst>
            <pc:docMk/>
            <pc:sldMk cId="3395308128" sldId="279"/>
            <ac:spMk id="9" creationId="{7459019E-22EB-49DF-B8E0-ADA91F25DFB5}"/>
          </ac:spMkLst>
        </pc:spChg>
        <pc:spChg chg="del">
          <ac:chgData name="신 현준" userId="a763abede3195758" providerId="LiveId" clId="{89297817-3C8D-4DD1-BAF4-61F31FE6F9AA}" dt="2020-12-16T17:54:55.470" v="9601" actId="478"/>
          <ac:spMkLst>
            <pc:docMk/>
            <pc:sldMk cId="3395308128" sldId="279"/>
            <ac:spMk id="12" creationId="{1C24F069-1AA1-4D8D-84A7-CE1FA9909142}"/>
          </ac:spMkLst>
        </pc:spChg>
        <pc:picChg chg="del">
          <ac:chgData name="신 현준" userId="a763abede3195758" providerId="LiveId" clId="{89297817-3C8D-4DD1-BAF4-61F31FE6F9AA}" dt="2020-12-16T17:19:36.155" v="9590" actId="478"/>
          <ac:picMkLst>
            <pc:docMk/>
            <pc:sldMk cId="3395308128" sldId="279"/>
            <ac:picMk id="5" creationId="{DD7F3F35-FB73-4510-B21F-A2925295C6B4}"/>
          </ac:picMkLst>
        </pc:picChg>
        <pc:picChg chg="add mod">
          <ac:chgData name="신 현준" userId="a763abede3195758" providerId="LiveId" clId="{89297817-3C8D-4DD1-BAF4-61F31FE6F9AA}" dt="2020-12-16T17:54:59.141" v="9606" actId="1076"/>
          <ac:picMkLst>
            <pc:docMk/>
            <pc:sldMk cId="3395308128" sldId="279"/>
            <ac:picMk id="6" creationId="{C0225B68-D32B-4E04-ABDC-7799F835F043}"/>
          </ac:picMkLst>
        </pc:picChg>
      </pc:sldChg>
      <pc:sldChg chg="addSp delSp modSp add mod">
        <pc:chgData name="신 현준" userId="a763abede3195758" providerId="LiveId" clId="{89297817-3C8D-4DD1-BAF4-61F31FE6F9AA}" dt="2020-12-17T05:02:41.372" v="10775" actId="20577"/>
        <pc:sldMkLst>
          <pc:docMk/>
          <pc:sldMk cId="3826994222" sldId="280"/>
        </pc:sldMkLst>
        <pc:spChg chg="add mod">
          <ac:chgData name="신 현준" userId="a763abede3195758" providerId="LiveId" clId="{89297817-3C8D-4DD1-BAF4-61F31FE6F9AA}" dt="2020-12-17T05:02:41.372" v="10775" actId="20577"/>
          <ac:spMkLst>
            <pc:docMk/>
            <pc:sldMk cId="3826994222" sldId="280"/>
            <ac:spMk id="7" creationId="{35E13260-C64A-479D-85CA-E1F81CEAB920}"/>
          </ac:spMkLst>
        </pc:spChg>
        <pc:spChg chg="del">
          <ac:chgData name="신 현준" userId="a763abede3195758" providerId="LiveId" clId="{89297817-3C8D-4DD1-BAF4-61F31FE6F9AA}" dt="2020-12-17T05:01:39.818" v="10685" actId="478"/>
          <ac:spMkLst>
            <pc:docMk/>
            <pc:sldMk cId="3826994222" sldId="280"/>
            <ac:spMk id="9" creationId="{7459019E-22EB-49DF-B8E0-ADA91F25DFB5}"/>
          </ac:spMkLst>
        </pc:spChg>
        <pc:picChg chg="add mod">
          <ac:chgData name="신 현준" userId="a763abede3195758" providerId="LiveId" clId="{89297817-3C8D-4DD1-BAF4-61F31FE6F9AA}" dt="2020-12-17T05:01:44.444" v="10689" actId="1076"/>
          <ac:picMkLst>
            <pc:docMk/>
            <pc:sldMk cId="3826994222" sldId="280"/>
            <ac:picMk id="5" creationId="{0BE9C236-7FEF-497B-A586-985E9BAF1451}"/>
          </ac:picMkLst>
        </pc:picChg>
        <pc:picChg chg="del mod">
          <ac:chgData name="신 현준" userId="a763abede3195758" providerId="LiveId" clId="{89297817-3C8D-4DD1-BAF4-61F31FE6F9AA}" dt="2020-12-17T05:01:39.102" v="10684" actId="478"/>
          <ac:picMkLst>
            <pc:docMk/>
            <pc:sldMk cId="3826994222" sldId="280"/>
            <ac:picMk id="6" creationId="{C0225B68-D32B-4E04-ABDC-7799F835F043}"/>
          </ac:picMkLst>
        </pc:picChg>
      </pc:sldChg>
    </pc:docChg>
  </pc:docChgLst>
  <pc:docChgLst>
    <pc:chgData name="신 현준" userId="a763abede3195758" providerId="LiveId" clId="{809E16C5-FC6C-4EA3-9823-2460B5E58604}"/>
    <pc:docChg chg="undo custSel modSld">
      <pc:chgData name="신 현준" userId="a763abede3195758" providerId="LiveId" clId="{809E16C5-FC6C-4EA3-9823-2460B5E58604}" dt="2021-03-24T15:34:14.005" v="27" actId="403"/>
      <pc:docMkLst>
        <pc:docMk/>
      </pc:docMkLst>
      <pc:sldChg chg="addSp modSp mod">
        <pc:chgData name="신 현준" userId="a763abede3195758" providerId="LiveId" clId="{809E16C5-FC6C-4EA3-9823-2460B5E58604}" dt="2021-03-24T15:34:14.005" v="27" actId="403"/>
        <pc:sldMkLst>
          <pc:docMk/>
          <pc:sldMk cId="0" sldId="256"/>
        </pc:sldMkLst>
        <pc:spChg chg="add mod">
          <ac:chgData name="신 현준" userId="a763abede3195758" providerId="LiveId" clId="{809E16C5-FC6C-4EA3-9823-2460B5E58604}" dt="2021-03-24T15:34:14.005" v="27" actId="403"/>
          <ac:spMkLst>
            <pc:docMk/>
            <pc:sldMk cId="0" sldId="256"/>
            <ac:spMk id="2" creationId="{7BEF9BF5-E447-406F-A16A-A4C443829555}"/>
          </ac:spMkLst>
        </pc:spChg>
        <pc:spChg chg="mod">
          <ac:chgData name="신 현준" userId="a763abede3195758" providerId="LiveId" clId="{809E16C5-FC6C-4EA3-9823-2460B5E58604}" dt="2021-03-24T15:34:01.328" v="8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9E21-5CB5-42A7-897C-9D06783BD1D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8E9C-8EC7-4289-AEA3-B48E22D29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0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1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CNN </a:t>
            </a:r>
            <a:r>
              <a:rPr lang="ko-KR" altLang="en-US" dirty="0"/>
              <a:t>모델에서 예측한 자세 정보는 가려짐 영역에 의해 활성화 되는 영역이 줄어듦</a:t>
            </a:r>
            <a:endParaRPr lang="en-US" altLang="ko-KR" dirty="0"/>
          </a:p>
          <a:p>
            <a:r>
              <a:rPr lang="ko-KR" altLang="en-US" dirty="0"/>
              <a:t>이는 각 </a:t>
            </a:r>
            <a:r>
              <a:rPr lang="en-US" altLang="ko-KR" dirty="0" err="1"/>
              <a:t>keypoints</a:t>
            </a:r>
            <a:r>
              <a:rPr lang="ko-KR" altLang="en-US" dirty="0"/>
              <a:t>들 간 </a:t>
            </a:r>
            <a:r>
              <a:rPr lang="en-US" altLang="ko-KR" dirty="0"/>
              <a:t>confidence</a:t>
            </a:r>
            <a:r>
              <a:rPr lang="ko-KR" altLang="en-US" dirty="0"/>
              <a:t>에 영향을 미침</a:t>
            </a:r>
            <a:endParaRPr lang="en-US" altLang="ko-KR" dirty="0"/>
          </a:p>
          <a:p>
            <a:r>
              <a:rPr lang="ko-KR" altLang="en-US" dirty="0"/>
              <a:t>본 논문의 </a:t>
            </a:r>
            <a:r>
              <a:rPr lang="en-US" altLang="ko-KR" dirty="0"/>
              <a:t>contribution</a:t>
            </a:r>
            <a:r>
              <a:rPr lang="ko-KR" altLang="en-US" dirty="0"/>
              <a:t>은 데이터 증강 방법을 이용했으며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CNN </a:t>
            </a:r>
            <a:r>
              <a:rPr lang="ko-KR" altLang="en-US" dirty="0"/>
              <a:t>구조의 변경없이 성능 향상을 보여주었다는 것</a:t>
            </a:r>
            <a:endParaRPr lang="en-US" altLang="ko-KR" dirty="0"/>
          </a:p>
          <a:p>
            <a:endParaRPr lang="en-US" altLang="ko-KR" dirty="0"/>
          </a:p>
          <a:p>
            <a:pPr marL="299085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Pose estimation</a:t>
            </a:r>
            <a:r>
              <a:rPr lang="ko-KR" altLang="en-US" dirty="0">
                <a:latin typeface="WenQuanYi Micro Hei"/>
                <a:cs typeface="WenQuanYi Micro Hei"/>
              </a:rPr>
              <a:t>의</a:t>
            </a:r>
            <a:r>
              <a:rPr lang="en-US" altLang="ko-KR" dirty="0">
                <a:latin typeface="WenQuanYi Micro Hei"/>
                <a:cs typeface="WenQuanYi Micro Hei"/>
              </a:rPr>
              <a:t> </a:t>
            </a:r>
            <a:r>
              <a:rPr lang="ko-KR" altLang="en-US" dirty="0">
                <a:latin typeface="WenQuanYi Micro Hei"/>
                <a:cs typeface="WenQuanYi Micro Hei"/>
              </a:rPr>
              <a:t>문제점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756285" lvl="1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카메라의 제한된 시야각이나 장애물에 의한 폐색 영역에 의한 정확도 문재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299085" lvl="0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제안하는 것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756285" lvl="1" indent="-287020">
              <a:spcBef>
                <a:spcPts val="8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Data cropping</a:t>
            </a:r>
            <a:r>
              <a:rPr lang="ko-KR" altLang="en-US" dirty="0">
                <a:latin typeface="WenQuanYi Micro Hei"/>
                <a:cs typeface="WenQuanYi Micro Hei"/>
              </a:rPr>
              <a:t> </a:t>
            </a:r>
            <a:r>
              <a:rPr lang="en-US" altLang="ko-KR" dirty="0">
                <a:latin typeface="WenQuanYi Micro Hei"/>
                <a:cs typeface="WenQuanYi Micro Hei"/>
              </a:rPr>
              <a:t>strategies: Body-cropping augmentation(BCA)</a:t>
            </a:r>
          </a:p>
          <a:p>
            <a:pPr marL="756285" lvl="1" indent="-287020">
              <a:spcBef>
                <a:spcPts val="8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Learning Policies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4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CNN </a:t>
            </a:r>
            <a:r>
              <a:rPr lang="ko-KR" altLang="en-US" dirty="0"/>
              <a:t>모델에서 예측한 자세 정보는 가려짐 영역에 의해 활성화 되는 영역이 줄어듦</a:t>
            </a:r>
            <a:endParaRPr lang="en-US" altLang="ko-KR" dirty="0"/>
          </a:p>
          <a:p>
            <a:r>
              <a:rPr lang="ko-KR" altLang="en-US" dirty="0"/>
              <a:t>이는 각 </a:t>
            </a:r>
            <a:r>
              <a:rPr lang="en-US" altLang="ko-KR" dirty="0" err="1"/>
              <a:t>keypoints</a:t>
            </a:r>
            <a:r>
              <a:rPr lang="ko-KR" altLang="en-US" dirty="0"/>
              <a:t>들 간 </a:t>
            </a:r>
            <a:r>
              <a:rPr lang="en-US" altLang="ko-KR" dirty="0"/>
              <a:t>confidence</a:t>
            </a:r>
            <a:r>
              <a:rPr lang="ko-KR" altLang="en-US" dirty="0"/>
              <a:t>에 영향을 미침</a:t>
            </a:r>
            <a:endParaRPr lang="en-US" altLang="ko-KR" dirty="0"/>
          </a:p>
          <a:p>
            <a:r>
              <a:rPr lang="ko-KR" altLang="en-US" dirty="0"/>
              <a:t>본 논문의 </a:t>
            </a:r>
            <a:r>
              <a:rPr lang="en-US" altLang="ko-KR" dirty="0"/>
              <a:t>contribution</a:t>
            </a:r>
            <a:r>
              <a:rPr lang="ko-KR" altLang="en-US" dirty="0"/>
              <a:t>은 데이터 증강 방법을 이용했으며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CNN </a:t>
            </a:r>
            <a:r>
              <a:rPr lang="ko-KR" altLang="en-US" dirty="0"/>
              <a:t>구조의 변경없이 성능 향상을 보여주었다는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0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CNN </a:t>
            </a:r>
            <a:r>
              <a:rPr lang="ko-KR" altLang="en-US" dirty="0"/>
              <a:t>모델에서 예측한 자세 정보는 가려짐 영역에 의해 활성화 되는 영역이 줄어듦</a:t>
            </a:r>
            <a:endParaRPr lang="en-US" altLang="ko-KR" dirty="0"/>
          </a:p>
          <a:p>
            <a:r>
              <a:rPr lang="ko-KR" altLang="en-US" dirty="0"/>
              <a:t>이는 각 </a:t>
            </a:r>
            <a:r>
              <a:rPr lang="en-US" altLang="ko-KR" dirty="0" err="1"/>
              <a:t>keypoints</a:t>
            </a:r>
            <a:r>
              <a:rPr lang="ko-KR" altLang="en-US" dirty="0"/>
              <a:t>들 간 </a:t>
            </a:r>
            <a:r>
              <a:rPr lang="en-US" altLang="ko-KR" dirty="0"/>
              <a:t>confidence</a:t>
            </a:r>
            <a:r>
              <a:rPr lang="ko-KR" altLang="en-US" dirty="0"/>
              <a:t>에 영향을 미침</a:t>
            </a:r>
            <a:endParaRPr lang="en-US" altLang="ko-KR" dirty="0"/>
          </a:p>
          <a:p>
            <a:r>
              <a:rPr lang="ko-KR" altLang="en-US" dirty="0"/>
              <a:t>본 논문의 </a:t>
            </a:r>
            <a:r>
              <a:rPr lang="en-US" altLang="ko-KR" dirty="0"/>
              <a:t>contribution</a:t>
            </a:r>
            <a:r>
              <a:rPr lang="ko-KR" altLang="en-US" dirty="0"/>
              <a:t>은 데이터 증강 방법을 이용했으며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CNN </a:t>
            </a:r>
            <a:r>
              <a:rPr lang="ko-KR" altLang="en-US" dirty="0"/>
              <a:t>구조의 변경없이 성능 향상을 보여주었다는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6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6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5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경험적으로 선택된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𝑐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바운딩</a:t>
                </a:r>
                <a:r>
                  <a:rPr lang="ko-KR" altLang="en-US" dirty="0"/>
                  <a:t> 박스의 최대 개수를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8E9C-8EC7-4289-AEA3-B48E22D290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1128" y="2216353"/>
            <a:ext cx="834974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781" y="6524269"/>
            <a:ext cx="4876800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540108" y="6524269"/>
            <a:ext cx="54800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0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066800"/>
            <a:ext cx="12192000" cy="196850"/>
          </a:xfrm>
          <a:custGeom>
            <a:avLst/>
            <a:gdLst/>
            <a:ahLst/>
            <a:cxnLst/>
            <a:rect l="l" t="t" r="r" b="b"/>
            <a:pathLst>
              <a:path w="12192000" h="196850">
                <a:moveTo>
                  <a:pt x="12192000" y="0"/>
                </a:moveTo>
                <a:lnTo>
                  <a:pt x="0" y="0"/>
                </a:lnTo>
                <a:lnTo>
                  <a:pt x="0" y="196596"/>
                </a:lnTo>
                <a:lnTo>
                  <a:pt x="12192000" y="1965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55564"/>
            <a:ext cx="12192000" cy="198120"/>
          </a:xfrm>
          <a:custGeom>
            <a:avLst/>
            <a:gdLst/>
            <a:ahLst/>
            <a:cxnLst/>
            <a:rect l="l" t="t" r="r" b="b"/>
            <a:pathLst>
              <a:path w="12192000" h="198120">
                <a:moveTo>
                  <a:pt x="12192000" y="0"/>
                </a:moveTo>
                <a:lnTo>
                  <a:pt x="0" y="0"/>
                </a:lnTo>
                <a:lnTo>
                  <a:pt x="0" y="198120"/>
                </a:lnTo>
                <a:lnTo>
                  <a:pt x="12192000" y="198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" y="2375827"/>
            <a:ext cx="12191998" cy="23525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45" dirty="0"/>
              <a:t>Data augmentation method for improving the accuracy of human pose</a:t>
            </a:r>
            <a:br>
              <a:rPr lang="en-US" sz="3200" spc="-45" dirty="0"/>
            </a:br>
            <a:r>
              <a:rPr lang="en-US" sz="3200" spc="-45" dirty="0"/>
              <a:t>estimation with cropped images</a:t>
            </a:r>
            <a:br>
              <a:rPr lang="en-US" spc="-45" dirty="0"/>
            </a:br>
            <a:br>
              <a:rPr lang="en-US" spc="-45" dirty="0"/>
            </a:br>
            <a:endParaRPr lang="en-US" spc="-4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F9BF5-E447-406F-A16A-A4C443829555}"/>
              </a:ext>
            </a:extLst>
          </p:cNvPr>
          <p:cNvSpPr txBox="1"/>
          <p:nvPr/>
        </p:nvSpPr>
        <p:spPr>
          <a:xfrm>
            <a:off x="2971800" y="4708800"/>
            <a:ext cx="624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신현준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lang="ko-KR" altLang="en-US" sz="2200" spc="25" dirty="0">
                <a:solidFill>
                  <a:srgbClr val="FFFFFF"/>
                </a:solidFill>
              </a:rPr>
              <a:t>실험</a:t>
            </a:r>
            <a:r>
              <a:rPr lang="en-US" altLang="ko-KR" sz="2200" spc="25" dirty="0">
                <a:solidFill>
                  <a:srgbClr val="FFFFFF"/>
                </a:solidFill>
              </a:rPr>
              <a:t> </a:t>
            </a:r>
            <a:r>
              <a:rPr lang="ko-KR" altLang="en-US" sz="2200" spc="25" dirty="0">
                <a:solidFill>
                  <a:srgbClr val="FFFFFF"/>
                </a:solidFill>
              </a:rPr>
              <a:t>결과 </a:t>
            </a:r>
            <a:r>
              <a:rPr lang="en-US" altLang="ko-KR" sz="2200" spc="25" dirty="0">
                <a:solidFill>
                  <a:srgbClr val="FFFFFF"/>
                </a:solidFill>
              </a:rPr>
              <a:t>3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4F069-1AA1-4D8D-84A7-CE1FA9909142}"/>
              </a:ext>
            </a:extLst>
          </p:cNvPr>
          <p:cNvSpPr txBox="1"/>
          <p:nvPr/>
        </p:nvSpPr>
        <p:spPr>
          <a:xfrm>
            <a:off x="1333500" y="1116075"/>
            <a:ext cx="952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Keypoints</a:t>
            </a:r>
            <a:r>
              <a:rPr lang="en-US" altLang="ko-KR" sz="1200" dirty="0"/>
              <a:t> </a:t>
            </a:r>
            <a:r>
              <a:rPr lang="ko-KR" altLang="en-US" sz="1200" dirty="0"/>
              <a:t>개수에 따른 </a:t>
            </a:r>
            <a:r>
              <a:rPr lang="en-US" altLang="ko-KR" sz="1200" dirty="0"/>
              <a:t>False Negative</a:t>
            </a:r>
            <a:r>
              <a:rPr lang="ko-KR" altLang="en-US" sz="1200" dirty="0"/>
              <a:t>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F3F35-FB73-4510-B21F-A2925295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96" y="1367611"/>
            <a:ext cx="885520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lang="ko-KR" altLang="en-US" sz="2200" spc="25" dirty="0">
                <a:solidFill>
                  <a:srgbClr val="FFFFFF"/>
                </a:solidFill>
              </a:rPr>
              <a:t>실험</a:t>
            </a:r>
            <a:r>
              <a:rPr lang="en-US" altLang="ko-KR" sz="2200" spc="25" dirty="0">
                <a:solidFill>
                  <a:srgbClr val="FFFFFF"/>
                </a:solidFill>
              </a:rPr>
              <a:t> </a:t>
            </a:r>
            <a:r>
              <a:rPr lang="ko-KR" altLang="en-US" sz="2200" spc="25" dirty="0">
                <a:solidFill>
                  <a:srgbClr val="FFFFFF"/>
                </a:solidFill>
              </a:rPr>
              <a:t>결과 </a:t>
            </a:r>
            <a:r>
              <a:rPr lang="en-US" altLang="ko-KR" sz="2200" spc="25" dirty="0">
                <a:solidFill>
                  <a:srgbClr val="FFFFFF"/>
                </a:solidFill>
              </a:rPr>
              <a:t>4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225B68-D32B-4E04-ABDC-7799F835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46" y="910767"/>
            <a:ext cx="7491109" cy="3071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9019E-22EB-49DF-B8E0-ADA91F25DFB5}"/>
              </a:ext>
            </a:extLst>
          </p:cNvPr>
          <p:cNvSpPr txBox="1"/>
          <p:nvPr/>
        </p:nvSpPr>
        <p:spPr>
          <a:xfrm>
            <a:off x="2743200" y="3927771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Jitter </a:t>
            </a:r>
            <a:r>
              <a:rPr lang="ko-KR" altLang="en-US" dirty="0"/>
              <a:t>작은 변위</a:t>
            </a:r>
            <a:r>
              <a:rPr lang="en-US" altLang="ko-KR" dirty="0"/>
              <a:t>(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Miss </a:t>
            </a:r>
            <a:r>
              <a:rPr lang="ko-KR" altLang="en-US" dirty="0"/>
              <a:t>큰 변위</a:t>
            </a:r>
            <a:endParaRPr lang="en-US" altLang="ko-KR" dirty="0"/>
          </a:p>
          <a:p>
            <a:r>
              <a:rPr lang="en-US" altLang="ko-KR" dirty="0"/>
              <a:t>Invers </a:t>
            </a:r>
            <a:r>
              <a:rPr lang="ko-KR" altLang="en-US" dirty="0"/>
              <a:t>객체 내에서의 잘못된 </a:t>
            </a:r>
            <a:r>
              <a:rPr lang="en-US" altLang="ko-KR" dirty="0" err="1"/>
              <a:t>Keypoints</a:t>
            </a:r>
            <a:endParaRPr lang="en-US" altLang="ko-KR" dirty="0"/>
          </a:p>
          <a:p>
            <a:r>
              <a:rPr lang="en-US" altLang="ko-KR" dirty="0"/>
              <a:t>Swap </a:t>
            </a:r>
            <a:r>
              <a:rPr lang="ko-KR" altLang="en-US" dirty="0"/>
              <a:t>객체 다른 객체에 위치한 경우</a:t>
            </a:r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의 경우</a:t>
            </a:r>
            <a:r>
              <a:rPr lang="en-US" altLang="ko-KR" dirty="0"/>
              <a:t> baseline</a:t>
            </a:r>
            <a:r>
              <a:rPr lang="ko-KR" altLang="en-US" dirty="0"/>
              <a:t>에서 누락된 </a:t>
            </a:r>
            <a:r>
              <a:rPr lang="en-US" altLang="ko-KR" dirty="0" err="1"/>
              <a:t>keypoints</a:t>
            </a:r>
            <a:r>
              <a:rPr lang="ko-KR" altLang="en-US" dirty="0"/>
              <a:t>가 </a:t>
            </a:r>
            <a:r>
              <a:rPr lang="en-US" altLang="ko-KR" dirty="0"/>
              <a:t>Jitter</a:t>
            </a:r>
            <a:r>
              <a:rPr lang="ko-KR" altLang="en-US" dirty="0"/>
              <a:t>로 표현된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30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lang="ko-KR" altLang="en-US" sz="2200" spc="25" dirty="0">
                <a:solidFill>
                  <a:srgbClr val="FFFFFF"/>
                </a:solidFill>
              </a:rPr>
              <a:t>실험</a:t>
            </a:r>
            <a:r>
              <a:rPr lang="en-US" altLang="ko-KR" sz="2200" spc="25" dirty="0">
                <a:solidFill>
                  <a:srgbClr val="FFFFFF"/>
                </a:solidFill>
              </a:rPr>
              <a:t> </a:t>
            </a:r>
            <a:r>
              <a:rPr lang="ko-KR" altLang="en-US" sz="2200" spc="25" dirty="0">
                <a:solidFill>
                  <a:srgbClr val="FFFFFF"/>
                </a:solidFill>
              </a:rPr>
              <a:t>결과 </a:t>
            </a:r>
            <a:r>
              <a:rPr lang="en-US" altLang="ko-KR" sz="2200" spc="25" dirty="0">
                <a:solidFill>
                  <a:srgbClr val="FFFFFF"/>
                </a:solidFill>
              </a:rPr>
              <a:t>4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9C236-7FEF-497B-A586-985E9BAF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804294"/>
            <a:ext cx="6096002" cy="3584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E13260-C64A-479D-85CA-E1F81CEAB920}"/>
              </a:ext>
            </a:extLst>
          </p:cNvPr>
          <p:cNvSpPr txBox="1"/>
          <p:nvPr/>
        </p:nvSpPr>
        <p:spPr>
          <a:xfrm>
            <a:off x="609600" y="455295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 : SEMI_RANDOM_SEARCH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D:</a:t>
            </a:r>
            <a:r>
              <a:rPr lang="ko-KR" altLang="en-US" dirty="0"/>
              <a:t> </a:t>
            </a:r>
            <a:r>
              <a:rPr lang="en-US" altLang="ko-KR" dirty="0"/>
              <a:t>DISSIMILARITY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9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sz="2200" spc="-30" dirty="0">
                <a:solidFill>
                  <a:srgbClr val="FFFFFF"/>
                </a:solidFill>
              </a:rPr>
              <a:t>본 </a:t>
            </a:r>
            <a:r>
              <a:rPr sz="2200" spc="-25" dirty="0">
                <a:solidFill>
                  <a:srgbClr val="FFFFFF"/>
                </a:solidFill>
              </a:rPr>
              <a:t>논문의 핵심 </a:t>
            </a:r>
            <a:r>
              <a:rPr sz="2200" spc="25" dirty="0">
                <a:solidFill>
                  <a:srgbClr val="FFFFFF"/>
                </a:solidFill>
              </a:rPr>
              <a:t>아이디어:</a:t>
            </a:r>
            <a:r>
              <a:rPr sz="2200" spc="275" dirty="0">
                <a:solidFill>
                  <a:srgbClr val="FFFFFF"/>
                </a:solidFill>
              </a:rPr>
              <a:t> </a:t>
            </a:r>
            <a:r>
              <a:rPr sz="2200" spc="10" dirty="0">
                <a:solidFill>
                  <a:srgbClr val="FFFFFF"/>
                </a:solidFill>
              </a:rPr>
              <a:t>Transformer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566" y="993382"/>
            <a:ext cx="4757722" cy="517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6870" y="1523238"/>
            <a:ext cx="6510655" cy="1141730"/>
          </a:xfrm>
          <a:custGeom>
            <a:avLst/>
            <a:gdLst/>
            <a:ahLst/>
            <a:cxnLst/>
            <a:rect l="l" t="t" r="r" b="b"/>
            <a:pathLst>
              <a:path w="6510655" h="1141730">
                <a:moveTo>
                  <a:pt x="0" y="1141476"/>
                </a:moveTo>
                <a:lnTo>
                  <a:pt x="6510528" y="1141476"/>
                </a:lnTo>
                <a:lnTo>
                  <a:pt x="6510528" y="0"/>
                </a:lnTo>
                <a:lnTo>
                  <a:pt x="0" y="0"/>
                </a:lnTo>
                <a:lnTo>
                  <a:pt x="0" y="1141476"/>
                </a:lnTo>
                <a:close/>
              </a:path>
            </a:pathLst>
          </a:custGeom>
          <a:solidFill>
            <a:srgbClr val="EC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6870" y="1468374"/>
            <a:ext cx="6510655" cy="11963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700" b="0" spc="-30" dirty="0">
                <a:latin typeface="Noto Sans CJK JP Medium"/>
                <a:cs typeface="Noto Sans CJK JP Medium"/>
              </a:rPr>
              <a:t>Attention</a:t>
            </a:r>
            <a:r>
              <a:rPr sz="1700" spc="-30" dirty="0">
                <a:latin typeface="WenQuanYi Micro Hei"/>
                <a:cs typeface="WenQuanYi Micro Hei"/>
              </a:rPr>
              <a:t>을</a:t>
            </a:r>
            <a:r>
              <a:rPr sz="1700" spc="225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통해 전체 이미지의 문맥 정보를 이해</a:t>
            </a:r>
            <a:endParaRPr sz="1700">
              <a:latin typeface="WenQuanYi Micro Hei"/>
              <a:cs typeface="WenQuanYi Micro Hei"/>
            </a:endParaRPr>
          </a:p>
          <a:p>
            <a:pPr marL="377190" indent="-28702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700" spc="-155" dirty="0">
                <a:latin typeface="WenQuanYi Micro Hei"/>
                <a:cs typeface="WenQuanYi Micro Hei"/>
              </a:rPr>
              <a:t>이미지 </a:t>
            </a:r>
            <a:r>
              <a:rPr sz="1700" spc="-150" dirty="0">
                <a:latin typeface="WenQuanYi Micro Hei"/>
                <a:cs typeface="WenQuanYi Micro Hei"/>
              </a:rPr>
              <a:t>내 각 </a:t>
            </a:r>
            <a:r>
              <a:rPr sz="1700" spc="-155" dirty="0">
                <a:latin typeface="WenQuanYi Micro Hei"/>
                <a:cs typeface="WenQuanYi Micro Hei"/>
              </a:rPr>
              <a:t>인스턴스의 </a:t>
            </a:r>
            <a:r>
              <a:rPr sz="1700" b="0" spc="-30" dirty="0">
                <a:latin typeface="Noto Sans CJK JP Medium"/>
                <a:cs typeface="Noto Sans CJK JP Medium"/>
              </a:rPr>
              <a:t>상호작용(interaction) </a:t>
            </a:r>
            <a:r>
              <a:rPr sz="1700" spc="-155" dirty="0">
                <a:latin typeface="WenQuanYi Micro Hei"/>
                <a:cs typeface="WenQuanYi Micro Hei"/>
              </a:rPr>
              <a:t>파악</a:t>
            </a:r>
            <a:r>
              <a:rPr sz="1700" spc="10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용이</a:t>
            </a:r>
            <a:endParaRPr sz="1700">
              <a:latin typeface="WenQuanYi Micro Hei"/>
              <a:cs typeface="WenQuanYi Micro Hei"/>
            </a:endParaRPr>
          </a:p>
          <a:p>
            <a:pPr marL="377190" indent="-28702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700" spc="-150" dirty="0">
                <a:latin typeface="WenQuanYi Micro Hei"/>
                <a:cs typeface="WenQuanYi Micro Hei"/>
              </a:rPr>
              <a:t>큰 </a:t>
            </a:r>
            <a:r>
              <a:rPr sz="1700" spc="-5" dirty="0">
                <a:latin typeface="WenQuanYi Micro Hei"/>
                <a:cs typeface="WenQuanYi Micro Hei"/>
              </a:rPr>
              <a:t>bounding </a:t>
            </a:r>
            <a:r>
              <a:rPr sz="1700" spc="-90" dirty="0">
                <a:latin typeface="WenQuanYi Micro Hei"/>
                <a:cs typeface="WenQuanYi Micro Hei"/>
              </a:rPr>
              <a:t>box에서의 </a:t>
            </a:r>
            <a:r>
              <a:rPr sz="1700" b="0" spc="-20" dirty="0">
                <a:latin typeface="Noto Sans CJK JP Medium"/>
                <a:cs typeface="Noto Sans CJK JP Medium"/>
              </a:rPr>
              <a:t>거리가 </a:t>
            </a:r>
            <a:r>
              <a:rPr sz="1700" b="0" spc="-15" dirty="0">
                <a:latin typeface="Noto Sans CJK JP Medium"/>
                <a:cs typeface="Noto Sans CJK JP Medium"/>
              </a:rPr>
              <a:t>먼 </a:t>
            </a:r>
            <a:r>
              <a:rPr sz="1700" spc="-155" dirty="0">
                <a:latin typeface="WenQuanYi Micro Hei"/>
                <a:cs typeface="WenQuanYi Micro Hei"/>
              </a:rPr>
              <a:t>픽셀 간의 연관성 파악 용이</a:t>
            </a:r>
            <a:endParaRPr sz="17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10321" y="1094994"/>
            <a:ext cx="1539240" cy="428625"/>
          </a:xfrm>
          <a:custGeom>
            <a:avLst/>
            <a:gdLst/>
            <a:ahLst/>
            <a:cxnLst/>
            <a:rect l="l" t="t" r="r" b="b"/>
            <a:pathLst>
              <a:path w="1539240" h="428625">
                <a:moveTo>
                  <a:pt x="1539240" y="0"/>
                </a:moveTo>
                <a:lnTo>
                  <a:pt x="0" y="0"/>
                </a:lnTo>
                <a:lnTo>
                  <a:pt x="0" y="428243"/>
                </a:lnTo>
                <a:lnTo>
                  <a:pt x="1539240" y="428243"/>
                </a:lnTo>
                <a:lnTo>
                  <a:pt x="1539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10321" y="1094994"/>
            <a:ext cx="1539240" cy="373380"/>
          </a:xfrm>
          <a:prstGeom prst="rect">
            <a:avLst/>
          </a:prstGeom>
          <a:ln w="28956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59"/>
              </a:spcBef>
            </a:pPr>
            <a:r>
              <a:rPr sz="1800" b="0" spc="-25" dirty="0">
                <a:latin typeface="Noto Sans CJK JP Medium"/>
                <a:cs typeface="Noto Sans CJK JP Medium"/>
              </a:rPr>
              <a:t>Transformer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6870" y="4901946"/>
            <a:ext cx="6510655" cy="923925"/>
          </a:xfrm>
          <a:custGeom>
            <a:avLst/>
            <a:gdLst/>
            <a:ahLst/>
            <a:cxnLst/>
            <a:rect l="l" t="t" r="r" b="b"/>
            <a:pathLst>
              <a:path w="6510655" h="923925">
                <a:moveTo>
                  <a:pt x="0" y="923543"/>
                </a:moveTo>
                <a:lnTo>
                  <a:pt x="6510528" y="923543"/>
                </a:lnTo>
                <a:lnTo>
                  <a:pt x="6510528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EC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6870" y="4848605"/>
            <a:ext cx="6510655" cy="97726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700" spc="-130" dirty="0">
                <a:latin typeface="WenQuanYi Micro Hei"/>
                <a:cs typeface="WenQuanYi Micro Hei"/>
              </a:rPr>
              <a:t>N개의</a:t>
            </a:r>
            <a:r>
              <a:rPr sz="1700" spc="-20" dirty="0">
                <a:latin typeface="WenQuanYi Micro Hei"/>
                <a:cs typeface="WenQuanYi Micro Hei"/>
              </a:rPr>
              <a:t> </a:t>
            </a:r>
            <a:r>
              <a:rPr sz="1700" b="0" spc="-25" dirty="0">
                <a:latin typeface="Noto Sans CJK JP Medium"/>
                <a:cs typeface="Noto Sans CJK JP Medium"/>
              </a:rPr>
              <a:t>object</a:t>
            </a:r>
            <a:r>
              <a:rPr sz="1700" b="0" spc="25" dirty="0">
                <a:latin typeface="Noto Sans CJK JP Medium"/>
                <a:cs typeface="Noto Sans CJK JP Medium"/>
              </a:rPr>
              <a:t> </a:t>
            </a:r>
            <a:r>
              <a:rPr sz="1700" b="0" spc="-45" dirty="0">
                <a:latin typeface="Noto Sans CJK JP Medium"/>
                <a:cs typeface="Noto Sans CJK JP Medium"/>
              </a:rPr>
              <a:t>query</a:t>
            </a:r>
            <a:r>
              <a:rPr sz="1700" spc="-45" dirty="0">
                <a:latin typeface="WenQuanYi Micro Hei"/>
                <a:cs typeface="WenQuanYi Micro Hei"/>
              </a:rPr>
              <a:t>를 </a:t>
            </a:r>
            <a:r>
              <a:rPr sz="1700" spc="-155" dirty="0">
                <a:latin typeface="WenQuanYi Micro Hei"/>
                <a:cs typeface="WenQuanYi Micro Hei"/>
              </a:rPr>
              <a:t>초기</a:t>
            </a:r>
            <a:r>
              <a:rPr sz="1700" spc="-15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입력으로</a:t>
            </a:r>
            <a:r>
              <a:rPr sz="1700" spc="-20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받으며</a:t>
            </a:r>
            <a:r>
              <a:rPr sz="1700" spc="-20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인코딩된</a:t>
            </a:r>
            <a:r>
              <a:rPr sz="1700" spc="-10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정보를</a:t>
            </a:r>
            <a:r>
              <a:rPr sz="1700" spc="-20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활용</a:t>
            </a:r>
            <a:endParaRPr sz="1700">
              <a:latin typeface="WenQuanYi Micro Hei"/>
              <a:cs typeface="WenQuanYi Micro Hei"/>
            </a:endParaRPr>
          </a:p>
          <a:p>
            <a:pPr marL="377190" indent="-28702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700" spc="-150" dirty="0">
                <a:latin typeface="WenQuanYi Micro Hei"/>
                <a:cs typeface="WenQuanYi Micro Hei"/>
              </a:rPr>
              <a:t>각 </a:t>
            </a:r>
            <a:r>
              <a:rPr sz="1700" spc="15" dirty="0">
                <a:latin typeface="WenQuanYi Micro Hei"/>
                <a:cs typeface="WenQuanYi Micro Hei"/>
              </a:rPr>
              <a:t>object</a:t>
            </a:r>
            <a:r>
              <a:rPr sz="1700" spc="310" dirty="0">
                <a:latin typeface="WenQuanYi Micro Hei"/>
                <a:cs typeface="WenQuanYi Micro Hei"/>
              </a:rPr>
              <a:t> </a:t>
            </a:r>
            <a:r>
              <a:rPr sz="1700" spc="-25" dirty="0">
                <a:latin typeface="WenQuanYi Micro Hei"/>
                <a:cs typeface="WenQuanYi Micro Hei"/>
              </a:rPr>
              <a:t>query는 </a:t>
            </a:r>
            <a:r>
              <a:rPr sz="1700" spc="-155" dirty="0">
                <a:latin typeface="WenQuanYi Micro Hei"/>
                <a:cs typeface="WenQuanYi Micro Hei"/>
              </a:rPr>
              <a:t>이미지 </a:t>
            </a:r>
            <a:r>
              <a:rPr sz="1700" spc="-150" dirty="0">
                <a:latin typeface="WenQuanYi Micro Hei"/>
                <a:cs typeface="WenQuanYi Micro Hei"/>
              </a:rPr>
              <a:t>내 </a:t>
            </a:r>
            <a:r>
              <a:rPr sz="1700" spc="-155" dirty="0">
                <a:latin typeface="WenQuanYi Micro Hei"/>
                <a:cs typeface="WenQuanYi Micro Hei"/>
              </a:rPr>
              <a:t>서로 다른 </a:t>
            </a:r>
            <a:r>
              <a:rPr sz="1700" b="0" spc="-20" dirty="0">
                <a:latin typeface="Noto Sans CJK JP Medium"/>
                <a:cs typeface="Noto Sans CJK JP Medium"/>
              </a:rPr>
              <a:t>고유한 인스턴스를 구별</a:t>
            </a:r>
            <a:endParaRPr sz="17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10321" y="4475226"/>
            <a:ext cx="1539240" cy="426720"/>
          </a:xfrm>
          <a:custGeom>
            <a:avLst/>
            <a:gdLst/>
            <a:ahLst/>
            <a:cxnLst/>
            <a:rect l="l" t="t" r="r" b="b"/>
            <a:pathLst>
              <a:path w="1539240" h="426720">
                <a:moveTo>
                  <a:pt x="1539240" y="0"/>
                </a:moveTo>
                <a:lnTo>
                  <a:pt x="0" y="0"/>
                </a:lnTo>
                <a:lnTo>
                  <a:pt x="0" y="426719"/>
                </a:lnTo>
                <a:lnTo>
                  <a:pt x="1539240" y="426719"/>
                </a:lnTo>
                <a:lnTo>
                  <a:pt x="1539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0321" y="4475226"/>
            <a:ext cx="1539240" cy="373380"/>
          </a:xfrm>
          <a:prstGeom prst="rect">
            <a:avLst/>
          </a:prstGeom>
          <a:ln w="28956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459"/>
              </a:spcBef>
            </a:pPr>
            <a:r>
              <a:rPr sz="1800" b="0" spc="-25" dirty="0">
                <a:latin typeface="Noto Sans CJK JP Medium"/>
                <a:cs typeface="Noto Sans CJK JP Medium"/>
              </a:rPr>
              <a:t>Decoder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36870" y="3321558"/>
            <a:ext cx="6510655" cy="923925"/>
          </a:xfrm>
          <a:custGeom>
            <a:avLst/>
            <a:gdLst/>
            <a:ahLst/>
            <a:cxnLst/>
            <a:rect l="l" t="t" r="r" b="b"/>
            <a:pathLst>
              <a:path w="6510655" h="923925">
                <a:moveTo>
                  <a:pt x="0" y="923543"/>
                </a:moveTo>
                <a:lnTo>
                  <a:pt x="6510528" y="923543"/>
                </a:lnTo>
                <a:lnTo>
                  <a:pt x="6510528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EC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36870" y="3268217"/>
            <a:ext cx="6510655" cy="97726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700" spc="-155" dirty="0">
                <a:latin typeface="WenQuanYi Micro Hei"/>
                <a:cs typeface="WenQuanYi Micro Hei"/>
              </a:rPr>
              <a:t>이미지의 </a:t>
            </a:r>
            <a:r>
              <a:rPr sz="1700" spc="-10" dirty="0">
                <a:latin typeface="WenQuanYi Micro Hei"/>
                <a:cs typeface="WenQuanYi Micro Hei"/>
              </a:rPr>
              <a:t>특징(feature) </a:t>
            </a:r>
            <a:r>
              <a:rPr sz="1700" spc="-155" dirty="0">
                <a:latin typeface="WenQuanYi Micro Hei"/>
                <a:cs typeface="WenQuanYi Micro Hei"/>
              </a:rPr>
              <a:t>정보를 포함하고 </a:t>
            </a:r>
            <a:r>
              <a:rPr sz="1700" spc="-150" dirty="0">
                <a:latin typeface="WenQuanYi Micro Hei"/>
                <a:cs typeface="WenQuanYi Micro Hei"/>
              </a:rPr>
              <a:t>있는</a:t>
            </a:r>
            <a:r>
              <a:rPr sz="1700" spc="-155" dirty="0">
                <a:latin typeface="WenQuanYi Micro Hei"/>
                <a:cs typeface="WenQuanYi Micro Hei"/>
              </a:rPr>
              <a:t> </a:t>
            </a:r>
            <a:r>
              <a:rPr sz="1700" b="0" spc="-15" dirty="0">
                <a:latin typeface="Noto Sans CJK JP Medium"/>
                <a:cs typeface="Noto Sans CJK JP Medium"/>
              </a:rPr>
              <a:t>각 픽셀 </a:t>
            </a:r>
            <a:r>
              <a:rPr sz="1700" b="0" spc="-20" dirty="0">
                <a:latin typeface="Noto Sans CJK JP Medium"/>
                <a:cs typeface="Noto Sans CJK JP Medium"/>
              </a:rPr>
              <a:t>위치 </a:t>
            </a:r>
            <a:r>
              <a:rPr sz="1700" b="0" spc="-50" dirty="0">
                <a:latin typeface="Noto Sans CJK JP Medium"/>
                <a:cs typeface="Noto Sans CJK JP Medium"/>
              </a:rPr>
              <a:t>데이터</a:t>
            </a:r>
            <a:r>
              <a:rPr sz="1700" spc="-50" dirty="0">
                <a:latin typeface="WenQuanYi Micro Hei"/>
                <a:cs typeface="WenQuanYi Micro Hei"/>
              </a:rPr>
              <a:t>를</a:t>
            </a:r>
            <a:endParaRPr sz="1700">
              <a:latin typeface="WenQuanYi Micro Hei"/>
              <a:cs typeface="WenQuanYi Micro Hei"/>
            </a:endParaRPr>
          </a:p>
          <a:p>
            <a:pPr marL="377190">
              <a:lnSpc>
                <a:spcPct val="100000"/>
              </a:lnSpc>
              <a:spcBef>
                <a:spcPts val="405"/>
              </a:spcBef>
            </a:pPr>
            <a:r>
              <a:rPr sz="1700" spc="-155" dirty="0">
                <a:latin typeface="WenQuanYi Micro Hei"/>
                <a:cs typeface="WenQuanYi Micro Hei"/>
              </a:rPr>
              <a:t>입력받아 인코딩</a:t>
            </a:r>
            <a:r>
              <a:rPr sz="1700" spc="-170" dirty="0">
                <a:latin typeface="WenQuanYi Micro Hei"/>
                <a:cs typeface="WenQuanYi Micro Hei"/>
              </a:rPr>
              <a:t> </a:t>
            </a:r>
            <a:r>
              <a:rPr sz="1700" spc="-155" dirty="0">
                <a:latin typeface="WenQuanYi Micro Hei"/>
                <a:cs typeface="WenQuanYi Micro Hei"/>
              </a:rPr>
              <a:t>수행</a:t>
            </a:r>
            <a:endParaRPr sz="1700">
              <a:latin typeface="WenQuanYi Micro Hei"/>
              <a:cs typeface="WenQuanYi Micro 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10321" y="2894838"/>
            <a:ext cx="1539240" cy="426720"/>
          </a:xfrm>
          <a:custGeom>
            <a:avLst/>
            <a:gdLst/>
            <a:ahLst/>
            <a:cxnLst/>
            <a:rect l="l" t="t" r="r" b="b"/>
            <a:pathLst>
              <a:path w="1539240" h="426720">
                <a:moveTo>
                  <a:pt x="1539240" y="0"/>
                </a:moveTo>
                <a:lnTo>
                  <a:pt x="0" y="0"/>
                </a:lnTo>
                <a:lnTo>
                  <a:pt x="0" y="426720"/>
                </a:lnTo>
                <a:lnTo>
                  <a:pt x="1539240" y="426720"/>
                </a:lnTo>
                <a:lnTo>
                  <a:pt x="1539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10321" y="2894838"/>
            <a:ext cx="1539240" cy="373380"/>
          </a:xfrm>
          <a:prstGeom prst="rect">
            <a:avLst/>
          </a:prstGeom>
          <a:ln w="289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455"/>
              </a:spcBef>
            </a:pPr>
            <a:r>
              <a:rPr sz="1800" b="0" spc="-30" dirty="0">
                <a:latin typeface="Noto Sans CJK JP Medium"/>
                <a:cs typeface="Noto Sans CJK JP Medium"/>
              </a:rPr>
              <a:t>Encoder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sz="2200" spc="-30" dirty="0">
                <a:solidFill>
                  <a:srgbClr val="FFFFFF"/>
                </a:solidFill>
              </a:rPr>
              <a:t>본 </a:t>
            </a:r>
            <a:r>
              <a:rPr sz="2200" spc="-25" dirty="0">
                <a:solidFill>
                  <a:srgbClr val="FFFFFF"/>
                </a:solidFill>
              </a:rPr>
              <a:t>논문의 핵심 </a:t>
            </a:r>
            <a:r>
              <a:rPr sz="2200" spc="25" dirty="0">
                <a:solidFill>
                  <a:srgbClr val="FFFFFF"/>
                </a:solidFill>
              </a:rPr>
              <a:t>아이디어: </a:t>
            </a:r>
            <a:r>
              <a:rPr sz="2200" spc="10" dirty="0">
                <a:solidFill>
                  <a:srgbClr val="FFFFFF"/>
                </a:solidFill>
              </a:rPr>
              <a:t>Transformer</a:t>
            </a:r>
            <a:r>
              <a:rPr sz="2200" spc="300" dirty="0">
                <a:solidFill>
                  <a:srgbClr val="FFFFFF"/>
                </a:solidFill>
              </a:rPr>
              <a:t> </a:t>
            </a:r>
            <a:r>
              <a:rPr sz="2200" spc="10" dirty="0">
                <a:solidFill>
                  <a:srgbClr val="FFFFFF"/>
                </a:solidFill>
              </a:rPr>
              <a:t>(Encoder)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270" y="945388"/>
            <a:ext cx="1021778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spc="-15" dirty="0">
                <a:latin typeface="Noto Sans CJK JP Medium"/>
                <a:cs typeface="Noto Sans CJK JP Medium"/>
              </a:rPr>
              <a:t>인코더(Encoder)</a:t>
            </a:r>
            <a:r>
              <a:rPr sz="1800" spc="-15" dirty="0">
                <a:latin typeface="WenQuanYi Micro Hei"/>
                <a:cs typeface="WenQuanYi Micro Hei"/>
              </a:rPr>
              <a:t>는 </a:t>
            </a:r>
            <a:r>
              <a:rPr sz="1800" spc="-760" dirty="0">
                <a:latin typeface="IPAexMincho"/>
                <a:cs typeface="IPAexMincho"/>
              </a:rPr>
              <a:t>𝑑</a:t>
            </a:r>
            <a:r>
              <a:rPr sz="1800" spc="-75" dirty="0">
                <a:latin typeface="IPAexMincho"/>
                <a:cs typeface="IPAexMincho"/>
              </a:rPr>
              <a:t> </a:t>
            </a:r>
            <a:r>
              <a:rPr sz="1800" spc="65" dirty="0">
                <a:latin typeface="IPAexMincho"/>
                <a:cs typeface="IPAexMincho"/>
              </a:rPr>
              <a:t>× </a:t>
            </a:r>
            <a:r>
              <a:rPr sz="1800" spc="-295" dirty="0">
                <a:latin typeface="IPAexMincho"/>
                <a:cs typeface="IPAexMincho"/>
              </a:rPr>
              <a:t>𝐻𝑊 </a:t>
            </a:r>
            <a:r>
              <a:rPr sz="1800" spc="-170" dirty="0">
                <a:latin typeface="WenQuanYi Micro Hei"/>
                <a:cs typeface="WenQuanYi Micro Hei"/>
              </a:rPr>
              <a:t>크기의 연속성을 </a:t>
            </a:r>
            <a:r>
              <a:rPr sz="1800" spc="-165" dirty="0">
                <a:latin typeface="WenQuanYi Micro Hei"/>
                <a:cs typeface="WenQuanYi Micro Hei"/>
              </a:rPr>
              <a:t>띠는 </a:t>
            </a:r>
            <a:r>
              <a:rPr sz="1800" spc="20" dirty="0">
                <a:latin typeface="WenQuanYi Micro Hei"/>
                <a:cs typeface="WenQuanYi Micro Hei"/>
              </a:rPr>
              <a:t>feature </a:t>
            </a:r>
            <a:r>
              <a:rPr sz="1800" spc="-50" dirty="0">
                <a:latin typeface="WenQuanYi Micro Hei"/>
                <a:cs typeface="WenQuanYi Micro Hei"/>
              </a:rPr>
              <a:t>map을 </a:t>
            </a:r>
            <a:r>
              <a:rPr sz="1800" spc="-170" dirty="0">
                <a:latin typeface="WenQuanYi Micro Hei"/>
                <a:cs typeface="WenQuanYi Micro Hei"/>
              </a:rPr>
              <a:t>입력으로</a:t>
            </a:r>
            <a:r>
              <a:rPr sz="1800" spc="-310" dirty="0">
                <a:latin typeface="WenQuanYi Micro Hei"/>
                <a:cs typeface="WenQuanYi Micro Hei"/>
              </a:rPr>
              <a:t> </a:t>
            </a:r>
            <a:r>
              <a:rPr sz="1800" spc="-150" dirty="0">
                <a:latin typeface="WenQuanYi Micro Hei"/>
                <a:cs typeface="WenQuanYi Micro Hei"/>
              </a:rPr>
              <a:t>받습니다.</a:t>
            </a:r>
            <a:endParaRPr sz="1800">
              <a:latin typeface="WenQuanYi Micro Hei"/>
              <a:cs typeface="WenQuanYi Micro Hei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70" dirty="0">
                <a:latin typeface="WenQuanYi Micro Hei"/>
                <a:cs typeface="WenQuanYi Micro Hei"/>
              </a:rPr>
              <a:t>이때 </a:t>
            </a:r>
            <a:r>
              <a:rPr sz="1800" spc="-440" dirty="0">
                <a:latin typeface="IPAexMincho"/>
                <a:cs typeface="IPAexMincho"/>
              </a:rPr>
              <a:t>𝑑</a:t>
            </a:r>
            <a:r>
              <a:rPr sz="1800" spc="-440" dirty="0">
                <a:latin typeface="WenQuanYi Micro Hei"/>
                <a:cs typeface="WenQuanYi Micro Hei"/>
              </a:rPr>
              <a:t>는 </a:t>
            </a:r>
            <a:r>
              <a:rPr sz="1800" spc="10" dirty="0">
                <a:latin typeface="WenQuanYi Micro Hei"/>
                <a:cs typeface="WenQuanYi Micro Hei"/>
              </a:rPr>
              <a:t>image </a:t>
            </a:r>
            <a:r>
              <a:rPr sz="1800" spc="-5" dirty="0">
                <a:latin typeface="WenQuanYi Micro Hei"/>
                <a:cs typeface="WenQuanYi Micro Hei"/>
              </a:rPr>
              <a:t>feature를 </a:t>
            </a:r>
            <a:r>
              <a:rPr sz="1800" spc="-170" dirty="0">
                <a:latin typeface="WenQuanYi Micro Hei"/>
                <a:cs typeface="WenQuanYi Micro Hei"/>
              </a:rPr>
              <a:t>의미하고 </a:t>
            </a:r>
            <a:r>
              <a:rPr sz="1800" spc="-225" dirty="0">
                <a:latin typeface="IPAexMincho"/>
                <a:cs typeface="IPAexMincho"/>
              </a:rPr>
              <a:t>𝐻𝑊</a:t>
            </a:r>
            <a:r>
              <a:rPr sz="1800" spc="-225" dirty="0">
                <a:latin typeface="WenQuanYi Micro Hei"/>
                <a:cs typeface="WenQuanYi Micro Hei"/>
              </a:rPr>
              <a:t>는 </a:t>
            </a:r>
            <a:r>
              <a:rPr sz="1800" spc="-170" dirty="0">
                <a:latin typeface="WenQuanYi Micro Hei"/>
                <a:cs typeface="WenQuanYi Micro Hei"/>
              </a:rPr>
              <a:t>각각의 픽셀 위치 정보를 담고 </a:t>
            </a:r>
            <a:r>
              <a:rPr sz="1800" spc="-150" dirty="0">
                <a:latin typeface="WenQuanYi Micro Hei"/>
                <a:cs typeface="WenQuanYi Micro Hei"/>
              </a:rPr>
              <a:t>있습니다.</a:t>
            </a:r>
            <a:endParaRPr sz="18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70" dirty="0">
                <a:latin typeface="WenQuanYi Micro Hei"/>
                <a:cs typeface="WenQuanYi Micro Hei"/>
              </a:rPr>
              <a:t>인코더의</a:t>
            </a:r>
            <a:r>
              <a:rPr sz="1800" spc="-10" dirty="0">
                <a:latin typeface="WenQuanYi Micro Hei"/>
                <a:cs typeface="WenQuanYi Micro Hei"/>
              </a:rPr>
              <a:t> </a:t>
            </a:r>
            <a:r>
              <a:rPr sz="1800" spc="30" dirty="0">
                <a:latin typeface="WenQuanYi Micro Hei"/>
                <a:cs typeface="WenQuanYi Micro Hei"/>
              </a:rPr>
              <a:t>self-attention</a:t>
            </a:r>
            <a:r>
              <a:rPr sz="1800" spc="-5" dirty="0">
                <a:latin typeface="WenQuanYi Micro Hei"/>
                <a:cs typeface="WenQuanYi Micro Hei"/>
              </a:rPr>
              <a:t> </a:t>
            </a:r>
            <a:r>
              <a:rPr sz="1800" spc="-50" dirty="0">
                <a:latin typeface="WenQuanYi Micro Hei"/>
                <a:cs typeface="WenQuanYi Micro Hei"/>
              </a:rPr>
              <a:t>map을</a:t>
            </a:r>
            <a:r>
              <a:rPr sz="1800" spc="-30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시각화</a:t>
            </a:r>
            <a:r>
              <a:rPr sz="1800" spc="-5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해보면</a:t>
            </a:r>
            <a:r>
              <a:rPr sz="1800" spc="-10" dirty="0">
                <a:latin typeface="WenQuanYi Micro Hei"/>
                <a:cs typeface="WenQuanYi Micro Hei"/>
              </a:rPr>
              <a:t> </a:t>
            </a:r>
            <a:r>
              <a:rPr sz="1800" spc="-165" dirty="0">
                <a:latin typeface="WenQuanYi Micro Hei"/>
                <a:cs typeface="WenQuanYi Micro Hei"/>
              </a:rPr>
              <a:t>개별</a:t>
            </a:r>
            <a:r>
              <a:rPr sz="1800" spc="-20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인스턴스를</a:t>
            </a:r>
            <a:r>
              <a:rPr sz="1800" spc="10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적절히</a:t>
            </a:r>
            <a:r>
              <a:rPr sz="1800" spc="-10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분리하는</a:t>
            </a:r>
            <a:r>
              <a:rPr sz="1800" spc="-10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것을</a:t>
            </a:r>
            <a:r>
              <a:rPr sz="1800" spc="-10" dirty="0">
                <a:latin typeface="WenQuanYi Micro Hei"/>
                <a:cs typeface="WenQuanYi Micro Hei"/>
              </a:rPr>
              <a:t> </a:t>
            </a:r>
            <a:r>
              <a:rPr sz="1800" spc="-170" dirty="0">
                <a:latin typeface="WenQuanYi Micro Hei"/>
                <a:cs typeface="WenQuanYi Micro Hei"/>
              </a:rPr>
              <a:t>확인할</a:t>
            </a:r>
            <a:r>
              <a:rPr sz="1800" spc="-5" dirty="0">
                <a:latin typeface="WenQuanYi Micro Hei"/>
                <a:cs typeface="WenQuanYi Micro Hei"/>
              </a:rPr>
              <a:t> </a:t>
            </a:r>
            <a:r>
              <a:rPr sz="1800" spc="-165" dirty="0">
                <a:latin typeface="WenQuanYi Micro Hei"/>
                <a:cs typeface="WenQuanYi Micro Hei"/>
              </a:rPr>
              <a:t>수</a:t>
            </a:r>
            <a:r>
              <a:rPr sz="1800" spc="-20" dirty="0">
                <a:latin typeface="WenQuanYi Micro Hei"/>
                <a:cs typeface="WenQuanYi Micro Hei"/>
              </a:rPr>
              <a:t> </a:t>
            </a:r>
            <a:r>
              <a:rPr sz="1800" spc="-150" dirty="0">
                <a:latin typeface="WenQuanYi Micro Hei"/>
                <a:cs typeface="WenQuanYi Micro Hei"/>
              </a:rPr>
              <a:t>있습니다.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4544" y="2439923"/>
            <a:ext cx="9582912" cy="331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8327" y="5797397"/>
            <a:ext cx="620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solidFill>
                  <a:srgbClr val="7E7E7E"/>
                </a:solidFill>
                <a:latin typeface="Noto Sans CJK JP Medium"/>
                <a:cs typeface="Noto Sans CJK JP Medium"/>
              </a:rPr>
              <a:t>[Table] </a:t>
            </a:r>
            <a:r>
              <a:rPr sz="1600" spc="20" dirty="0">
                <a:solidFill>
                  <a:srgbClr val="7E7E7E"/>
                </a:solidFill>
                <a:latin typeface="WenQuanYi Micro Hei"/>
                <a:cs typeface="WenQuanYi Micro Hei"/>
              </a:rPr>
              <a:t>Attention </a:t>
            </a:r>
            <a:r>
              <a:rPr sz="1600" spc="5" dirty="0">
                <a:solidFill>
                  <a:srgbClr val="7E7E7E"/>
                </a:solidFill>
                <a:latin typeface="WenQuanYi Micro Hei"/>
                <a:cs typeface="WenQuanYi Micro Hei"/>
              </a:rPr>
              <a:t>maps </a:t>
            </a:r>
            <a:r>
              <a:rPr sz="1600" spc="25" dirty="0">
                <a:solidFill>
                  <a:srgbClr val="7E7E7E"/>
                </a:solidFill>
                <a:latin typeface="WenQuanYi Micro Hei"/>
                <a:cs typeface="WenQuanYi Micro Hei"/>
              </a:rPr>
              <a:t>of </a:t>
            </a:r>
            <a:r>
              <a:rPr sz="1600" spc="20" dirty="0">
                <a:solidFill>
                  <a:srgbClr val="7E7E7E"/>
                </a:solidFill>
                <a:latin typeface="WenQuanYi Micro Hei"/>
                <a:cs typeface="WenQuanYi Micro Hei"/>
              </a:rPr>
              <a:t>the </a:t>
            </a:r>
            <a:r>
              <a:rPr sz="1600" spc="25" dirty="0">
                <a:solidFill>
                  <a:srgbClr val="7E7E7E"/>
                </a:solidFill>
                <a:latin typeface="WenQuanYi Micro Hei"/>
                <a:cs typeface="WenQuanYi Micro Hei"/>
              </a:rPr>
              <a:t>last </a:t>
            </a:r>
            <a:r>
              <a:rPr sz="1600" spc="-5" dirty="0">
                <a:solidFill>
                  <a:srgbClr val="7E7E7E"/>
                </a:solidFill>
                <a:latin typeface="WenQuanYi Micro Hei"/>
                <a:cs typeface="WenQuanYi Micro Hei"/>
              </a:rPr>
              <a:t>encoder </a:t>
            </a:r>
            <a:r>
              <a:rPr sz="1600" spc="-10" dirty="0">
                <a:solidFill>
                  <a:srgbClr val="7E7E7E"/>
                </a:solidFill>
                <a:latin typeface="WenQuanYi Micro Hei"/>
                <a:cs typeface="WenQuanYi Micro Hei"/>
              </a:rPr>
              <a:t>layer </a:t>
            </a:r>
            <a:r>
              <a:rPr sz="1600" spc="25" dirty="0">
                <a:solidFill>
                  <a:srgbClr val="7E7E7E"/>
                </a:solidFill>
                <a:latin typeface="WenQuanYi Micro Hei"/>
                <a:cs typeface="WenQuanYi Micro Hei"/>
              </a:rPr>
              <a:t>of </a:t>
            </a:r>
            <a:r>
              <a:rPr sz="1600" dirty="0">
                <a:solidFill>
                  <a:srgbClr val="7E7E7E"/>
                </a:solidFill>
                <a:latin typeface="WenQuanYi Micro Hei"/>
                <a:cs typeface="WenQuanYi Micro Hei"/>
              </a:rPr>
              <a:t>a </a:t>
            </a:r>
            <a:r>
              <a:rPr sz="1600" spc="-5" dirty="0">
                <a:solidFill>
                  <a:srgbClr val="7E7E7E"/>
                </a:solidFill>
                <a:latin typeface="WenQuanYi Micro Hei"/>
                <a:cs typeface="WenQuanYi Micro Hei"/>
              </a:rPr>
              <a:t>trained</a:t>
            </a:r>
            <a:r>
              <a:rPr sz="1600" spc="-155" dirty="0">
                <a:solidFill>
                  <a:srgbClr val="7E7E7E"/>
                </a:solidFill>
                <a:latin typeface="WenQuanYi Micro Hei"/>
                <a:cs typeface="WenQuanYi Micro Hei"/>
              </a:rPr>
              <a:t> </a:t>
            </a:r>
            <a:r>
              <a:rPr sz="1600" spc="-25" dirty="0">
                <a:solidFill>
                  <a:srgbClr val="7E7E7E"/>
                </a:solidFill>
                <a:latin typeface="WenQuanYi Micro Hei"/>
                <a:cs typeface="WenQuanYi Micro Hei"/>
              </a:rPr>
              <a:t>model</a:t>
            </a:r>
            <a:endParaRPr sz="16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sz="2200" spc="-30" dirty="0">
                <a:solidFill>
                  <a:srgbClr val="FFFFFF"/>
                </a:solidFill>
              </a:rPr>
              <a:t>본 </a:t>
            </a:r>
            <a:r>
              <a:rPr sz="2200" spc="-25" dirty="0">
                <a:solidFill>
                  <a:srgbClr val="FFFFFF"/>
                </a:solidFill>
              </a:rPr>
              <a:t>논문의 핵심 </a:t>
            </a:r>
            <a:r>
              <a:rPr sz="2200" spc="25" dirty="0">
                <a:solidFill>
                  <a:srgbClr val="FFFFFF"/>
                </a:solidFill>
              </a:rPr>
              <a:t>아이디어: </a:t>
            </a:r>
            <a:r>
              <a:rPr sz="2200" spc="10" dirty="0">
                <a:solidFill>
                  <a:srgbClr val="FFFFFF"/>
                </a:solidFill>
              </a:rPr>
              <a:t>Transformer</a:t>
            </a:r>
            <a:r>
              <a:rPr sz="2200" spc="300" dirty="0">
                <a:solidFill>
                  <a:srgbClr val="FFFFFF"/>
                </a:solidFill>
              </a:rPr>
              <a:t> </a:t>
            </a:r>
            <a:r>
              <a:rPr sz="2200" spc="10" dirty="0">
                <a:solidFill>
                  <a:srgbClr val="FFFFFF"/>
                </a:solidFill>
              </a:rPr>
              <a:t>(Decoder)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270" y="945388"/>
            <a:ext cx="10952480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65" dirty="0">
                <a:latin typeface="IPAexMincho"/>
                <a:cs typeface="IPAexMincho"/>
              </a:rPr>
              <a:t>𝑁</a:t>
            </a:r>
            <a:r>
              <a:rPr sz="1800" spc="-265" dirty="0">
                <a:latin typeface="WenQuanYi Micro Hei"/>
                <a:cs typeface="WenQuanYi Micro Hei"/>
              </a:rPr>
              <a:t>개의 </a:t>
            </a:r>
            <a:r>
              <a:rPr sz="1800" b="0" spc="-30" dirty="0">
                <a:latin typeface="Noto Sans CJK JP Medium"/>
                <a:cs typeface="Noto Sans CJK JP Medium"/>
              </a:rPr>
              <a:t>object query(학습된 </a:t>
            </a:r>
            <a:r>
              <a:rPr sz="1800" b="0" spc="-25" dirty="0">
                <a:latin typeface="Noto Sans CJK JP Medium"/>
                <a:cs typeface="Noto Sans CJK JP Medium"/>
              </a:rPr>
              <a:t>위치 </a:t>
            </a:r>
            <a:r>
              <a:rPr sz="1800" b="0" spc="-55" dirty="0">
                <a:latin typeface="Noto Sans CJK JP Medium"/>
                <a:cs typeface="Noto Sans CJK JP Medium"/>
              </a:rPr>
              <a:t>임베딩)</a:t>
            </a:r>
            <a:r>
              <a:rPr sz="1800" spc="-55" dirty="0">
                <a:latin typeface="WenQuanYi Micro Hei"/>
                <a:cs typeface="WenQuanYi Micro Hei"/>
              </a:rPr>
              <a:t>를 </a:t>
            </a:r>
            <a:r>
              <a:rPr sz="1800" spc="-170" dirty="0">
                <a:latin typeface="WenQuanYi Micro Hei"/>
                <a:cs typeface="WenQuanYi Micro Hei"/>
              </a:rPr>
              <a:t>초기 입력으로</a:t>
            </a:r>
            <a:r>
              <a:rPr sz="1800" spc="-80" dirty="0">
                <a:latin typeface="WenQuanYi Micro Hei"/>
                <a:cs typeface="WenQuanYi Micro Hei"/>
              </a:rPr>
              <a:t> </a:t>
            </a:r>
            <a:r>
              <a:rPr sz="1800" spc="-155" dirty="0">
                <a:latin typeface="WenQuanYi Micro Hei"/>
                <a:cs typeface="WenQuanYi Micro Hei"/>
              </a:rPr>
              <a:t>이용합니다.</a:t>
            </a:r>
            <a:endParaRPr sz="1800">
              <a:latin typeface="WenQuanYi Micro Hei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70" dirty="0">
                <a:latin typeface="WenQuanYi Micro Hei"/>
                <a:cs typeface="WenQuanYi Micro Hei"/>
              </a:rPr>
              <a:t>인코더가 </a:t>
            </a:r>
            <a:r>
              <a:rPr sz="1800" spc="-10" dirty="0">
                <a:latin typeface="WenQuanYi Micro Hei"/>
                <a:cs typeface="WenQuanYi Micro Hei"/>
              </a:rPr>
              <a:t>global</a:t>
            </a:r>
            <a:r>
              <a:rPr sz="1800" spc="175" dirty="0">
                <a:latin typeface="WenQuanYi Micro Hei"/>
                <a:cs typeface="WenQuanYi Micro Hei"/>
              </a:rPr>
              <a:t> </a:t>
            </a:r>
            <a:r>
              <a:rPr sz="1800" dirty="0">
                <a:latin typeface="WenQuanYi Micro Hei"/>
                <a:cs typeface="WenQuanYi Micro Hei"/>
              </a:rPr>
              <a:t>attention을 </a:t>
            </a:r>
            <a:r>
              <a:rPr sz="1800" spc="-170" dirty="0">
                <a:latin typeface="WenQuanYi Micro Hei"/>
                <a:cs typeface="WenQuanYi Micro Hei"/>
              </a:rPr>
              <a:t>통해 인스턴스를 분리한 뒤에 </a:t>
            </a:r>
            <a:r>
              <a:rPr sz="1800" b="0" spc="-65" dirty="0">
                <a:latin typeface="Noto Sans CJK JP Medium"/>
                <a:cs typeface="Noto Sans CJK JP Medium"/>
              </a:rPr>
              <a:t>디코더</a:t>
            </a:r>
            <a:r>
              <a:rPr sz="1800" spc="-65" dirty="0">
                <a:latin typeface="WenQuanYi Micro Hei"/>
                <a:cs typeface="WenQuanYi Micro Hei"/>
              </a:rPr>
              <a:t>는 </a:t>
            </a:r>
            <a:r>
              <a:rPr sz="1800" spc="-165" dirty="0">
                <a:latin typeface="WenQuanYi Micro Hei"/>
                <a:cs typeface="WenQuanYi Micro Hei"/>
              </a:rPr>
              <a:t>각 </a:t>
            </a:r>
            <a:r>
              <a:rPr sz="1800" spc="-170" dirty="0">
                <a:latin typeface="WenQuanYi Micro Hei"/>
                <a:cs typeface="WenQuanYi Micro Hei"/>
              </a:rPr>
              <a:t>인스턴스의 클래스와 경계선을 </a:t>
            </a:r>
            <a:r>
              <a:rPr sz="1800" spc="-155" dirty="0">
                <a:latin typeface="WenQuanYi Micro Hei"/>
                <a:cs typeface="WenQuanYi Micro Hei"/>
              </a:rPr>
              <a:t>추출합니다.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7727" y="1979675"/>
            <a:ext cx="8555735" cy="401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8327" y="4491228"/>
            <a:ext cx="3122930" cy="830580"/>
          </a:xfrm>
          <a:prstGeom prst="rect">
            <a:avLst/>
          </a:prstGeom>
          <a:solidFill>
            <a:srgbClr val="D7EDF6"/>
          </a:solidFill>
        </p:spPr>
        <p:txBody>
          <a:bodyPr vert="horz" wrap="square" lIns="0" tIns="31115" rIns="0" bIns="0" rtlCol="0">
            <a:spAutoFit/>
          </a:bodyPr>
          <a:lstStyle/>
          <a:p>
            <a:pPr marL="182880" marR="176530" indent="-635" algn="ctr">
              <a:lnSpc>
                <a:spcPct val="100000"/>
              </a:lnSpc>
              <a:spcBef>
                <a:spcPts val="245"/>
              </a:spcBef>
            </a:pPr>
            <a:r>
              <a:rPr sz="1600" b="0" spc="-20" dirty="0">
                <a:latin typeface="Noto Sans CJK JP Medium"/>
                <a:cs typeface="Noto Sans CJK JP Medium"/>
              </a:rPr>
              <a:t>각 </a:t>
            </a:r>
            <a:r>
              <a:rPr sz="1600" b="0" spc="-25" dirty="0">
                <a:latin typeface="Noto Sans CJK JP Medium"/>
                <a:cs typeface="Noto Sans CJK JP Medium"/>
              </a:rPr>
              <a:t>인스턴스에서  </a:t>
            </a:r>
            <a:r>
              <a:rPr sz="1600" b="0" spc="-20" dirty="0">
                <a:latin typeface="Noto Sans CJK JP Medium"/>
                <a:cs typeface="Noto Sans CJK JP Medium"/>
              </a:rPr>
              <a:t>말단(Extremities) </a:t>
            </a:r>
            <a:r>
              <a:rPr sz="1600" b="0" spc="-25" dirty="0">
                <a:latin typeface="Noto Sans CJK JP Medium"/>
                <a:cs typeface="Noto Sans CJK JP Medium"/>
              </a:rPr>
              <a:t>부분의  </a:t>
            </a:r>
            <a:r>
              <a:rPr sz="1600" b="0" spc="-20" dirty="0">
                <a:latin typeface="Noto Sans CJK JP Medium"/>
                <a:cs typeface="Noto Sans CJK JP Medium"/>
              </a:rPr>
              <a:t>Attention </a:t>
            </a:r>
            <a:r>
              <a:rPr sz="1600" b="0" spc="-10" dirty="0">
                <a:latin typeface="Noto Sans CJK JP Medium"/>
                <a:cs typeface="Noto Sans CJK JP Medium"/>
              </a:rPr>
              <a:t>Score </a:t>
            </a:r>
            <a:r>
              <a:rPr sz="1600" b="0" spc="-25" dirty="0">
                <a:latin typeface="Noto Sans CJK JP Medium"/>
                <a:cs typeface="Noto Sans CJK JP Medium"/>
              </a:rPr>
              <a:t>값이 높게</a:t>
            </a:r>
            <a:r>
              <a:rPr sz="1600" b="0" spc="145" dirty="0">
                <a:latin typeface="Noto Sans CJK JP Medium"/>
                <a:cs typeface="Noto Sans CJK JP Medium"/>
              </a:rPr>
              <a:t> </a:t>
            </a:r>
            <a:r>
              <a:rPr sz="1600" b="0" spc="-25" dirty="0">
                <a:latin typeface="Noto Sans CJK JP Medium"/>
                <a:cs typeface="Noto Sans CJK JP Medium"/>
              </a:rPr>
              <a:t>형성</a:t>
            </a:r>
            <a:endParaRPr sz="1600">
              <a:latin typeface="Noto Sans CJK JP Medium"/>
              <a:cs typeface="Noto Sans CJK JP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0616" y="5381244"/>
            <a:ext cx="4363720" cy="769620"/>
            <a:chOff x="1880616" y="5381244"/>
            <a:chExt cx="4363720" cy="769620"/>
          </a:xfrm>
        </p:grpSpPr>
        <p:sp>
          <p:nvSpPr>
            <p:cNvPr id="8" name="object 8"/>
            <p:cNvSpPr/>
            <p:nvPr/>
          </p:nvSpPr>
          <p:spPr>
            <a:xfrm>
              <a:off x="5622036" y="5410200"/>
              <a:ext cx="593090" cy="492759"/>
            </a:xfrm>
            <a:custGeom>
              <a:avLst/>
              <a:gdLst/>
              <a:ahLst/>
              <a:cxnLst/>
              <a:rect l="l" t="t" r="r" b="b"/>
              <a:pathLst>
                <a:path w="593089" h="492760">
                  <a:moveTo>
                    <a:pt x="0" y="246125"/>
                  </a:moveTo>
                  <a:lnTo>
                    <a:pt x="4775" y="201895"/>
                  </a:lnTo>
                  <a:lnTo>
                    <a:pt x="18545" y="160261"/>
                  </a:lnTo>
                  <a:lnTo>
                    <a:pt x="40470" y="121919"/>
                  </a:lnTo>
                  <a:lnTo>
                    <a:pt x="69715" y="87567"/>
                  </a:lnTo>
                  <a:lnTo>
                    <a:pt x="105441" y="57899"/>
                  </a:lnTo>
                  <a:lnTo>
                    <a:pt x="146811" y="33612"/>
                  </a:lnTo>
                  <a:lnTo>
                    <a:pt x="192989" y="15403"/>
                  </a:lnTo>
                  <a:lnTo>
                    <a:pt x="243137" y="3966"/>
                  </a:lnTo>
                  <a:lnTo>
                    <a:pt x="296417" y="0"/>
                  </a:lnTo>
                  <a:lnTo>
                    <a:pt x="349698" y="3966"/>
                  </a:lnTo>
                  <a:lnTo>
                    <a:pt x="399846" y="15403"/>
                  </a:lnTo>
                  <a:lnTo>
                    <a:pt x="446024" y="33612"/>
                  </a:lnTo>
                  <a:lnTo>
                    <a:pt x="487394" y="57899"/>
                  </a:lnTo>
                  <a:lnTo>
                    <a:pt x="523120" y="87567"/>
                  </a:lnTo>
                  <a:lnTo>
                    <a:pt x="552365" y="121920"/>
                  </a:lnTo>
                  <a:lnTo>
                    <a:pt x="574290" y="160261"/>
                  </a:lnTo>
                  <a:lnTo>
                    <a:pt x="588060" y="201895"/>
                  </a:lnTo>
                  <a:lnTo>
                    <a:pt x="592836" y="246125"/>
                  </a:lnTo>
                  <a:lnTo>
                    <a:pt x="588060" y="290366"/>
                  </a:lnTo>
                  <a:lnTo>
                    <a:pt x="574290" y="332005"/>
                  </a:lnTo>
                  <a:lnTo>
                    <a:pt x="552365" y="370348"/>
                  </a:lnTo>
                  <a:lnTo>
                    <a:pt x="523120" y="404700"/>
                  </a:lnTo>
                  <a:lnTo>
                    <a:pt x="487394" y="434365"/>
                  </a:lnTo>
                  <a:lnTo>
                    <a:pt x="446024" y="458647"/>
                  </a:lnTo>
                  <a:lnTo>
                    <a:pt x="399846" y="476853"/>
                  </a:lnTo>
                  <a:lnTo>
                    <a:pt x="349698" y="488286"/>
                  </a:lnTo>
                  <a:lnTo>
                    <a:pt x="296417" y="492252"/>
                  </a:lnTo>
                  <a:lnTo>
                    <a:pt x="243137" y="488286"/>
                  </a:lnTo>
                  <a:lnTo>
                    <a:pt x="192989" y="476853"/>
                  </a:lnTo>
                  <a:lnTo>
                    <a:pt x="146811" y="458647"/>
                  </a:lnTo>
                  <a:lnTo>
                    <a:pt x="105441" y="434365"/>
                  </a:lnTo>
                  <a:lnTo>
                    <a:pt x="69715" y="404700"/>
                  </a:lnTo>
                  <a:lnTo>
                    <a:pt x="40470" y="370348"/>
                  </a:lnTo>
                  <a:lnTo>
                    <a:pt x="18545" y="332005"/>
                  </a:lnTo>
                  <a:lnTo>
                    <a:pt x="4775" y="290366"/>
                  </a:lnTo>
                  <a:lnTo>
                    <a:pt x="0" y="246125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0616" y="5438394"/>
              <a:ext cx="4095115" cy="712470"/>
            </a:xfrm>
            <a:custGeom>
              <a:avLst/>
              <a:gdLst/>
              <a:ahLst/>
              <a:cxnLst/>
              <a:rect l="l" t="t" r="r" b="b"/>
              <a:pathLst>
                <a:path w="4095115" h="712470">
                  <a:moveTo>
                    <a:pt x="38100" y="0"/>
                  </a:moveTo>
                  <a:lnTo>
                    <a:pt x="0" y="0"/>
                  </a:lnTo>
                  <a:lnTo>
                    <a:pt x="0" y="712292"/>
                  </a:lnTo>
                  <a:lnTo>
                    <a:pt x="4056887" y="712292"/>
                  </a:lnTo>
                  <a:lnTo>
                    <a:pt x="4056887" y="693242"/>
                  </a:lnTo>
                  <a:lnTo>
                    <a:pt x="38100" y="693242"/>
                  </a:lnTo>
                  <a:lnTo>
                    <a:pt x="19050" y="674192"/>
                  </a:lnTo>
                  <a:lnTo>
                    <a:pt x="38100" y="674192"/>
                  </a:lnTo>
                  <a:lnTo>
                    <a:pt x="38100" y="0"/>
                  </a:lnTo>
                  <a:close/>
                </a:path>
                <a:path w="4095115" h="712470">
                  <a:moveTo>
                    <a:pt x="38100" y="674192"/>
                  </a:moveTo>
                  <a:lnTo>
                    <a:pt x="19050" y="674192"/>
                  </a:lnTo>
                  <a:lnTo>
                    <a:pt x="38100" y="693242"/>
                  </a:lnTo>
                  <a:lnTo>
                    <a:pt x="38100" y="674192"/>
                  </a:lnTo>
                  <a:close/>
                </a:path>
                <a:path w="4095115" h="712470">
                  <a:moveTo>
                    <a:pt x="4018787" y="674192"/>
                  </a:moveTo>
                  <a:lnTo>
                    <a:pt x="38100" y="674192"/>
                  </a:lnTo>
                  <a:lnTo>
                    <a:pt x="38100" y="693242"/>
                  </a:lnTo>
                  <a:lnTo>
                    <a:pt x="4018787" y="693242"/>
                  </a:lnTo>
                  <a:lnTo>
                    <a:pt x="4018787" y="674192"/>
                  </a:lnTo>
                  <a:close/>
                </a:path>
                <a:path w="4095115" h="712470">
                  <a:moveTo>
                    <a:pt x="4056887" y="559892"/>
                  </a:moveTo>
                  <a:lnTo>
                    <a:pt x="4018787" y="559892"/>
                  </a:lnTo>
                  <a:lnTo>
                    <a:pt x="4018787" y="693242"/>
                  </a:lnTo>
                  <a:lnTo>
                    <a:pt x="4037837" y="674192"/>
                  </a:lnTo>
                  <a:lnTo>
                    <a:pt x="4056887" y="674192"/>
                  </a:lnTo>
                  <a:lnTo>
                    <a:pt x="4056887" y="559892"/>
                  </a:lnTo>
                  <a:close/>
                </a:path>
                <a:path w="4095115" h="712470">
                  <a:moveTo>
                    <a:pt x="4056887" y="674192"/>
                  </a:moveTo>
                  <a:lnTo>
                    <a:pt x="4037837" y="674192"/>
                  </a:lnTo>
                  <a:lnTo>
                    <a:pt x="4018787" y="693242"/>
                  </a:lnTo>
                  <a:lnTo>
                    <a:pt x="4056887" y="693242"/>
                  </a:lnTo>
                  <a:lnTo>
                    <a:pt x="4056887" y="674192"/>
                  </a:lnTo>
                  <a:close/>
                </a:path>
                <a:path w="4095115" h="712470">
                  <a:moveTo>
                    <a:pt x="4037837" y="464642"/>
                  </a:moveTo>
                  <a:lnTo>
                    <a:pt x="3980687" y="578942"/>
                  </a:lnTo>
                  <a:lnTo>
                    <a:pt x="4018787" y="578942"/>
                  </a:lnTo>
                  <a:lnTo>
                    <a:pt x="4018787" y="559892"/>
                  </a:lnTo>
                  <a:lnTo>
                    <a:pt x="4085462" y="559892"/>
                  </a:lnTo>
                  <a:lnTo>
                    <a:pt x="4037837" y="464642"/>
                  </a:lnTo>
                  <a:close/>
                </a:path>
                <a:path w="4095115" h="712470">
                  <a:moveTo>
                    <a:pt x="4085462" y="559892"/>
                  </a:moveTo>
                  <a:lnTo>
                    <a:pt x="4056887" y="559892"/>
                  </a:lnTo>
                  <a:lnTo>
                    <a:pt x="4056887" y="578942"/>
                  </a:lnTo>
                  <a:lnTo>
                    <a:pt x="4094987" y="578942"/>
                  </a:lnTo>
                  <a:lnTo>
                    <a:pt x="4085462" y="55989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DETR: End-to-End </a:t>
            </a:r>
            <a:r>
              <a:rPr spc="-30" dirty="0"/>
              <a:t>Object </a:t>
            </a:r>
            <a:r>
              <a:rPr spc="-20" dirty="0"/>
              <a:t>Detection </a:t>
            </a:r>
            <a:r>
              <a:rPr spc="-45" dirty="0"/>
              <a:t>with</a:t>
            </a:r>
            <a:r>
              <a:rPr spc="229" dirty="0"/>
              <a:t> </a:t>
            </a:r>
            <a:r>
              <a:rPr spc="-20" dirty="0"/>
              <a:t>Transformers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10" dirty="0"/>
              <a:t>나동빈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41004"/>
            <a:ext cx="11689080" cy="895218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2200" spc="25" dirty="0">
                <a:solidFill>
                  <a:srgbClr val="FFFFFF"/>
                </a:solidFill>
              </a:rPr>
              <a:t>Data augmentation method for improving the accuracy of human pose</a:t>
            </a:r>
            <a:br>
              <a:rPr lang="en-US" sz="2200" spc="25" dirty="0">
                <a:solidFill>
                  <a:srgbClr val="FFFFFF"/>
                </a:solidFill>
              </a:rPr>
            </a:br>
            <a:r>
              <a:rPr lang="en-US" sz="2200" spc="25" dirty="0">
                <a:solidFill>
                  <a:srgbClr val="FFFFFF"/>
                </a:solidFill>
              </a:rPr>
              <a:t>estimation with cropped images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83934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91134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  <a:endParaRPr lang="en-US" spc="-2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C8739E-782E-4ECD-A3EB-74660F3B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4" y="1966607"/>
            <a:ext cx="3886200" cy="37432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C4291E-4EBD-4F44-AEBE-BEAE3DD0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985" y="2209800"/>
            <a:ext cx="6255386" cy="3500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2E424C-75E0-4694-AC5A-5E0F6ABEF6C3}"/>
              </a:ext>
            </a:extLst>
          </p:cNvPr>
          <p:cNvSpPr txBox="1"/>
          <p:nvPr/>
        </p:nvSpPr>
        <p:spPr>
          <a:xfrm>
            <a:off x="100505" y="5775883"/>
            <a:ext cx="52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GT,</a:t>
            </a:r>
            <a:r>
              <a:rPr lang="ko-KR" altLang="en-US" dirty="0"/>
              <a:t> </a:t>
            </a:r>
            <a:r>
              <a:rPr lang="en-US" altLang="ko-KR" dirty="0"/>
              <a:t>Baseline, </a:t>
            </a:r>
            <a:r>
              <a:rPr lang="en-US" altLang="ko-KR" dirty="0" err="1"/>
              <a:t>Baseline+BCA</a:t>
            </a:r>
            <a:r>
              <a:rPr lang="ko-KR" altLang="en-US" dirty="0"/>
              <a:t>에 대한 각각의 활성화 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C4585-D555-495D-8D4C-156860D9FF33}"/>
              </a:ext>
            </a:extLst>
          </p:cNvPr>
          <p:cNvSpPr txBox="1"/>
          <p:nvPr/>
        </p:nvSpPr>
        <p:spPr>
          <a:xfrm>
            <a:off x="6017755" y="5709837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가려짐</a:t>
            </a:r>
            <a:r>
              <a:rPr lang="ko-KR" altLang="en-US" dirty="0"/>
              <a:t>에 대한 상황을 가정한 상태의 활성화 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6481B-D145-4213-82D7-60A168D96CA7}"/>
              </a:ext>
            </a:extLst>
          </p:cNvPr>
          <p:cNvSpPr txBox="1"/>
          <p:nvPr/>
        </p:nvSpPr>
        <p:spPr>
          <a:xfrm>
            <a:off x="685800" y="1115811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논문에서는 가려짐에 의한 </a:t>
            </a:r>
            <a:r>
              <a:rPr lang="en-US" altLang="ko-KR" dirty="0"/>
              <a:t>Pose estimation</a:t>
            </a:r>
            <a:r>
              <a:rPr lang="ko-KR" altLang="en-US" dirty="0"/>
              <a:t> 성능을 향상시키기 위한 방법으로 </a:t>
            </a:r>
            <a:r>
              <a:rPr lang="en-US" altLang="ko-KR" dirty="0"/>
              <a:t>Data augmentation(</a:t>
            </a:r>
            <a:r>
              <a:rPr lang="ko-KR" altLang="en-US" dirty="0"/>
              <a:t>데이터 증강</a:t>
            </a:r>
            <a:r>
              <a:rPr lang="en-US" altLang="ko-KR" dirty="0"/>
              <a:t>) </a:t>
            </a:r>
            <a:r>
              <a:rPr lang="ko-KR" altLang="en-US" dirty="0"/>
              <a:t>방법을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17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41004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2200" spc="25" dirty="0">
                <a:solidFill>
                  <a:srgbClr val="FFFFFF"/>
                </a:solidFill>
              </a:rPr>
              <a:t>Pose</a:t>
            </a:r>
            <a:r>
              <a:rPr lang="ko-KR" altLang="en-US" sz="2200" spc="25" dirty="0">
                <a:solidFill>
                  <a:srgbClr val="FFFFFF"/>
                </a:solidFill>
              </a:rPr>
              <a:t> </a:t>
            </a:r>
            <a:r>
              <a:rPr lang="en-US" altLang="ko-KR" sz="2200" spc="25" dirty="0">
                <a:solidFill>
                  <a:srgbClr val="FFFFFF"/>
                </a:solidFill>
              </a:rPr>
              <a:t>estimation</a:t>
            </a:r>
            <a:endParaRPr lang="en-US"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83934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91134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  <a:endParaRPr lang="en-US" spc="-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05439-68D1-4B66-8F1E-1E59D54C2D09}"/>
              </a:ext>
            </a:extLst>
          </p:cNvPr>
          <p:cNvSpPr txBox="1"/>
          <p:nvPr/>
        </p:nvSpPr>
        <p:spPr>
          <a:xfrm>
            <a:off x="1" y="928142"/>
            <a:ext cx="12192000" cy="454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285" lvl="1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Pose estimation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자세 추정</a:t>
            </a:r>
            <a:r>
              <a:rPr lang="en-US" altLang="ko-KR" dirty="0">
                <a:latin typeface="WenQuanYi Micro Hei"/>
                <a:cs typeface="WenQuanYi Micro Hei"/>
              </a:rPr>
              <a:t>(pose estimation)</a:t>
            </a:r>
            <a:r>
              <a:rPr lang="ko-KR" altLang="en-US" dirty="0">
                <a:latin typeface="WenQuanYi Micro Hei"/>
                <a:cs typeface="WenQuanYi Micro Hei"/>
              </a:rPr>
              <a:t>은 인간의 행동을 이해하기 위해 필요한 연구 분야임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-&gt; </a:t>
            </a:r>
            <a:r>
              <a:rPr lang="ko-KR" altLang="en-US" dirty="0">
                <a:latin typeface="WenQuanYi Micro Hei"/>
                <a:cs typeface="WenQuanYi Micro Hei"/>
              </a:rPr>
              <a:t>관절에 대한 </a:t>
            </a:r>
            <a:r>
              <a:rPr lang="en-US" altLang="ko-KR" dirty="0" err="1">
                <a:latin typeface="WenQuanYi Micro Hei"/>
                <a:cs typeface="WenQuanYi Micro Hei"/>
              </a:rPr>
              <a:t>Keypoints</a:t>
            </a:r>
            <a:r>
              <a:rPr lang="ko-KR" altLang="en-US" dirty="0">
                <a:latin typeface="WenQuanYi Micro Hei"/>
                <a:cs typeface="WenQuanYi Micro Hei"/>
              </a:rPr>
              <a:t>를 </a:t>
            </a:r>
            <a:r>
              <a:rPr lang="en-US" altLang="ko-KR" dirty="0">
                <a:latin typeface="WenQuanYi Micro Hei"/>
                <a:cs typeface="WenQuanYi Micro Hei"/>
              </a:rPr>
              <a:t>confidence</a:t>
            </a:r>
            <a:r>
              <a:rPr lang="ko-KR" altLang="en-US" dirty="0">
                <a:latin typeface="WenQuanYi Micro Hei"/>
                <a:cs typeface="WenQuanYi Micro Hei"/>
              </a:rPr>
              <a:t>를 기준으로 연결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756285" lvl="1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Bottom-up Approaches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(no preprocessing) -&gt; Pose estimation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-&gt; </a:t>
            </a:r>
            <a:r>
              <a:rPr lang="ko-KR" altLang="en-US" dirty="0">
                <a:latin typeface="WenQuanYi Micro Hei"/>
                <a:cs typeface="WenQuanYi Micro Hei"/>
              </a:rPr>
              <a:t>이미지 전체 영역을 입력으로 사용하기 때문에 여러 사람에 대한 검출에 유리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756285" lvl="1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b="1" dirty="0">
                <a:latin typeface="WenQuanYi Micro Hei"/>
                <a:cs typeface="WenQuanYi Micro Hei"/>
              </a:rPr>
              <a:t>Top-down Approaches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두 단계로 구성</a:t>
            </a:r>
            <a:r>
              <a:rPr lang="en-US" altLang="ko-KR" dirty="0">
                <a:latin typeface="WenQuanYi Micro Hei"/>
                <a:cs typeface="WenQuanYi Micro Hei"/>
              </a:rPr>
              <a:t>: Human detection -&gt; (crop) -&gt; Pose estimation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일반적으로  </a:t>
            </a:r>
            <a:r>
              <a:rPr lang="en-US" altLang="ko-KR" dirty="0">
                <a:latin typeface="WenQuanYi Micro Hei"/>
                <a:cs typeface="WenQuanYi Micro Hei"/>
              </a:rPr>
              <a:t>Bottom-up </a:t>
            </a:r>
            <a:r>
              <a:rPr lang="ko-KR" altLang="en-US" dirty="0">
                <a:latin typeface="WenQuanYi Micro Hei"/>
                <a:cs typeface="WenQuanYi Micro Hei"/>
              </a:rPr>
              <a:t>방식보다 성능이 좋음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-&gt; detector</a:t>
            </a:r>
            <a:r>
              <a:rPr lang="ko-KR" altLang="en-US" dirty="0">
                <a:latin typeface="WenQuanYi Micro Hei"/>
                <a:cs typeface="WenQuanYi Micro Hei"/>
              </a:rPr>
              <a:t>에 따라 성능이 달라짐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1670685" lvl="3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dirty="0">
              <a:latin typeface="WenQuanYi Micro Hei"/>
              <a:cs typeface="WenQuanYi Micro Hei"/>
            </a:endParaRPr>
          </a:p>
        </p:txBody>
      </p:sp>
      <p:pic>
        <p:nvPicPr>
          <p:cNvPr id="1026" name="Picture 2" descr="An Overview of Human Pose Estimation with Deep Learning | by Bharath Raj |  BeyondMinds | Medium">
            <a:extLst>
              <a:ext uri="{FF2B5EF4-FFF2-40B4-BE49-F238E27FC236}">
                <a16:creationId xmlns:a16="http://schemas.microsoft.com/office/drawing/2014/main" id="{657A126A-16B6-41FA-B605-384C4898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34" y="928142"/>
            <a:ext cx="3025042" cy="19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76799-CCC4-49DA-A765-7E6049F3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298" y="3379181"/>
            <a:ext cx="3993338" cy="29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41004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2200" spc="25" dirty="0">
                <a:solidFill>
                  <a:srgbClr val="FFFFFF"/>
                </a:solidFill>
              </a:rPr>
              <a:t>Data</a:t>
            </a:r>
            <a:r>
              <a:rPr lang="ko-KR" altLang="en-US" sz="2200" spc="25" dirty="0">
                <a:solidFill>
                  <a:srgbClr val="FFFFFF"/>
                </a:solidFill>
              </a:rPr>
              <a:t> </a:t>
            </a:r>
            <a:r>
              <a:rPr lang="en-US" altLang="ko-KR" sz="2200" spc="25" dirty="0">
                <a:solidFill>
                  <a:srgbClr val="FFFFFF"/>
                </a:solidFill>
              </a:rPr>
              <a:t>Augmentation</a:t>
            </a:r>
            <a:endParaRPr lang="en-US"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83934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91134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  <a:endParaRPr lang="en-US" spc="-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05439-68D1-4B66-8F1E-1E59D54C2D09}"/>
              </a:ext>
            </a:extLst>
          </p:cNvPr>
          <p:cNvSpPr txBox="1"/>
          <p:nvPr/>
        </p:nvSpPr>
        <p:spPr>
          <a:xfrm>
            <a:off x="0" y="928142"/>
            <a:ext cx="12192000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285" lvl="1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Regularization Method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데이터 기반 모델의 일반화 성능을 올리는 방법 중 하나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학습 데이터의 변환을 통해 데이터를 증강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756285" lvl="1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b="1" dirty="0">
                <a:latin typeface="WenQuanYi Micro Hei"/>
                <a:cs typeface="WenQuanYi Micro Hei"/>
              </a:rPr>
              <a:t>Proposal in paper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Data Collecting Method (Cropping Algorithm)</a:t>
            </a:r>
          </a:p>
          <a:p>
            <a:pPr marL="1670685" lvl="3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ROI</a:t>
            </a:r>
            <a:r>
              <a:rPr lang="ko-KR" altLang="en-US" dirty="0">
                <a:latin typeface="WenQuanYi Micro Hei"/>
                <a:cs typeface="WenQuanYi Micro Hei"/>
              </a:rPr>
              <a:t>를 기준으로 이미지를 </a:t>
            </a:r>
            <a:r>
              <a:rPr lang="en-US" altLang="ko-KR" dirty="0">
                <a:latin typeface="WenQuanYi Micro Hei"/>
                <a:cs typeface="WenQuanYi Micro Hei"/>
              </a:rPr>
              <a:t>Cropping </a:t>
            </a:r>
            <a:r>
              <a:rPr lang="ko-KR" altLang="en-US" dirty="0">
                <a:latin typeface="WenQuanYi Micro Hei"/>
                <a:cs typeface="WenQuanYi Micro Hei"/>
              </a:rPr>
              <a:t>하여</a:t>
            </a:r>
            <a:r>
              <a:rPr lang="en-US" altLang="ko-KR" dirty="0">
                <a:latin typeface="WenQuanYi Micro Hei"/>
                <a:cs typeface="WenQuanYi Micro Hei"/>
              </a:rPr>
              <a:t> </a:t>
            </a:r>
            <a:r>
              <a:rPr lang="ko-KR" altLang="en-US" dirty="0">
                <a:latin typeface="WenQuanYi Micro Hei"/>
                <a:cs typeface="WenQuanYi Micro Hei"/>
              </a:rPr>
              <a:t>원본 데이터와 함께 추가적인 학습 데이터로 사용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1670685" lvl="3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 err="1">
                <a:latin typeface="WenQuanYi Micro Hei"/>
                <a:cs typeface="WenQuanYi Micro Hei"/>
              </a:rPr>
              <a:t>Keypoints</a:t>
            </a:r>
            <a:r>
              <a:rPr lang="ko-KR" altLang="en-US" dirty="0">
                <a:latin typeface="WenQuanYi Micro Hei"/>
                <a:cs typeface="WenQuanYi Micro Hei"/>
              </a:rPr>
              <a:t>가 정해진 개수 이상</a:t>
            </a:r>
            <a:r>
              <a:rPr lang="en-US" altLang="ko-KR" dirty="0">
                <a:latin typeface="WenQuanYi Micro Hei"/>
                <a:cs typeface="WenQuanYi Micro Hei"/>
              </a:rPr>
              <a:t>, </a:t>
            </a:r>
            <a:r>
              <a:rPr lang="ko-KR" altLang="en-US" dirty="0">
                <a:latin typeface="WenQuanYi Micro Hei"/>
                <a:cs typeface="WenQuanYi Micro Hei"/>
              </a:rPr>
              <a:t>정해진</a:t>
            </a:r>
            <a:r>
              <a:rPr lang="en-US" altLang="ko-KR" dirty="0">
                <a:latin typeface="WenQuanYi Micro Hei"/>
                <a:cs typeface="WenQuanYi Micro Hei"/>
              </a:rPr>
              <a:t> </a:t>
            </a:r>
            <a:r>
              <a:rPr lang="ko-KR" altLang="en-US" dirty="0">
                <a:latin typeface="WenQuanYi Micro Hei"/>
                <a:cs typeface="WenQuanYi Micro Hei"/>
              </a:rPr>
              <a:t>개수만큼 데이터를 증강</a:t>
            </a:r>
            <a:endParaRPr lang="en-US" altLang="ko-KR" dirty="0">
              <a:latin typeface="WenQuanYi Micro Hei"/>
              <a:cs typeface="WenQuanYi Micro Hei"/>
            </a:endParaRP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Cropping Strategies</a:t>
            </a:r>
          </a:p>
          <a:p>
            <a:pPr marL="1670685" lvl="3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데이터 증강에 의한 초기화 문제나 증강된 데이터가 갖는 정보의 부족으로 인한 문제를 완화</a:t>
            </a:r>
            <a:br>
              <a:rPr lang="en-US" altLang="ko-KR" dirty="0">
                <a:latin typeface="WenQuanYi Micro Hei"/>
                <a:cs typeface="WenQuanYi Micro Hei"/>
              </a:rPr>
            </a:br>
            <a:r>
              <a:rPr lang="en-US" altLang="ko-KR" dirty="0">
                <a:latin typeface="WenQuanYi Micro Hei"/>
                <a:cs typeface="WenQuanYi Micro Hei"/>
              </a:rPr>
              <a:t>(ex. Model</a:t>
            </a:r>
            <a:r>
              <a:rPr lang="ko-KR" altLang="en-US" dirty="0">
                <a:latin typeface="WenQuanYi Micro Hei"/>
                <a:cs typeface="WenQuanYi Micro Hei"/>
              </a:rPr>
              <a:t>의 </a:t>
            </a:r>
            <a:r>
              <a:rPr lang="en-US" altLang="ko-KR" dirty="0">
                <a:latin typeface="WenQuanYi Micro Hei"/>
                <a:cs typeface="WenQuanYi Micro Hei"/>
              </a:rPr>
              <a:t>initialization</a:t>
            </a:r>
            <a:r>
              <a:rPr lang="ko-KR" altLang="en-US" dirty="0">
                <a:latin typeface="WenQuanYi Micro Hei"/>
                <a:cs typeface="WenQuanYi Micro Hei"/>
              </a:rPr>
              <a:t> </a:t>
            </a:r>
            <a:r>
              <a:rPr lang="en-US" altLang="ko-KR" dirty="0">
                <a:latin typeface="WenQuanYi Micro Hei"/>
                <a:cs typeface="WenQuanYi Micro Hei"/>
              </a:rPr>
              <a:t>problem, Low feature in cropping image)</a:t>
            </a:r>
          </a:p>
          <a:p>
            <a:pPr marL="1213485" lvl="2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dirty="0">
                <a:latin typeface="WenQuanYi Micro Hei"/>
                <a:cs typeface="WenQuanYi Micro Hei"/>
              </a:rPr>
              <a:t>Learning Strategies</a:t>
            </a:r>
          </a:p>
          <a:p>
            <a:pPr marL="1670685" lvl="3" indent="-287020">
              <a:spcBef>
                <a:spcPts val="1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WenQuanYi Micro Hei"/>
                <a:cs typeface="WenQuanYi Micro Hei"/>
              </a:rPr>
              <a:t>원본 데이터와 증강된 데이터의 균형을 조절함으로써 최적의 성능을 달성</a:t>
            </a:r>
            <a:endParaRPr lang="en-US" altLang="ko-KR" dirty="0">
              <a:latin typeface="WenQuanYi Micro Hei"/>
              <a:cs typeface="WenQuanYi Micro Hei"/>
            </a:endParaRPr>
          </a:p>
        </p:txBody>
      </p:sp>
    </p:spTree>
    <p:extLst>
      <p:ext uri="{BB962C8B-B14F-4D97-AF65-F5344CB8AC3E}">
        <p14:creationId xmlns:p14="http://schemas.microsoft.com/office/powerpoint/2010/main" val="32132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sz="2200" spc="25" dirty="0">
                <a:solidFill>
                  <a:srgbClr val="FFFFFF"/>
                </a:solidFill>
              </a:rPr>
              <a:t>본 논문의 </a:t>
            </a:r>
            <a:r>
              <a:rPr sz="2200" spc="25" dirty="0" err="1">
                <a:solidFill>
                  <a:srgbClr val="FFFFFF"/>
                </a:solidFill>
              </a:rPr>
              <a:t>핵심</a:t>
            </a:r>
            <a:r>
              <a:rPr sz="2200" spc="25" dirty="0">
                <a:solidFill>
                  <a:srgbClr val="FFFFFF"/>
                </a:solidFill>
              </a:rPr>
              <a:t> 아이디어</a:t>
            </a:r>
            <a:r>
              <a:rPr lang="en-US" sz="2200" spc="25" dirty="0">
                <a:solidFill>
                  <a:srgbClr val="FFFFFF"/>
                </a:solidFill>
              </a:rPr>
              <a:t>1</a:t>
            </a:r>
            <a:r>
              <a:rPr sz="2200" spc="25" dirty="0">
                <a:solidFill>
                  <a:srgbClr val="FFFFFF"/>
                </a:solidFill>
              </a:rPr>
              <a:t>:</a:t>
            </a:r>
            <a:r>
              <a:rPr lang="en-US" altLang="ko-KR" sz="2200" spc="25" dirty="0">
                <a:solidFill>
                  <a:srgbClr val="FFFFFF"/>
                </a:solidFill>
              </a:rPr>
              <a:t> Cropping Strategies (</a:t>
            </a:r>
            <a:r>
              <a:rPr lang="ko-KR" altLang="en-US" sz="2200" spc="25" dirty="0">
                <a:solidFill>
                  <a:srgbClr val="FFFFFF"/>
                </a:solidFill>
              </a:rPr>
              <a:t>자르기 전략</a:t>
            </a:r>
            <a:r>
              <a:rPr lang="en-US" altLang="ko-KR" sz="2200" spc="25" dirty="0">
                <a:solidFill>
                  <a:srgbClr val="FFFFFF"/>
                </a:solidFill>
              </a:rPr>
              <a:t>)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DE27C-652F-4CDA-A50C-32D628E7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7" y="820265"/>
            <a:ext cx="5395712" cy="495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E48B4-845C-4E55-A982-89678554BD56}"/>
              </a:ext>
            </a:extLst>
          </p:cNvPr>
          <p:cNvSpPr txBox="1"/>
          <p:nvPr/>
        </p:nvSpPr>
        <p:spPr>
          <a:xfrm>
            <a:off x="1527057" y="5795350"/>
            <a:ext cx="30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Body-cropping algorithm(BCA)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0002CE-1B7C-4C66-94CA-29ACC632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996334"/>
            <a:ext cx="1638442" cy="259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751B7E-A475-4B6C-BF80-552C551D2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235511"/>
            <a:ext cx="944962" cy="236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36D84C-B160-41E0-B7E0-4F59328F2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1494613"/>
            <a:ext cx="1455546" cy="2514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5B8009-EB8C-4E99-845B-85DB1BB7A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966441"/>
            <a:ext cx="853514" cy="304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B3EF40-2900-48C1-9694-DD7E3289B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1295400"/>
            <a:ext cx="777307" cy="28196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ACC7200-101B-4EC8-BAB5-BDE411604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1817879"/>
            <a:ext cx="1807139" cy="24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8B456E-6472-42D8-B579-CF64E74A30B9}"/>
                  </a:ext>
                </a:extLst>
              </p:cNvPr>
              <p:cNvSpPr txBox="1"/>
              <p:nvPr/>
            </p:nvSpPr>
            <p:spPr>
              <a:xfrm>
                <a:off x="6019800" y="2109513"/>
                <a:ext cx="4876800" cy="2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Line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1~9 </a:t>
                </a:r>
                <a:r>
                  <a:rPr lang="ko-KR" altLang="en-US" sz="1200" dirty="0"/>
                  <a:t>는 최적의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ko-KR" altLang="en-US" sz="1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200" dirty="0"/>
                  <a:t> 찾는 것을 목적으로 함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8B456E-6472-42D8-B579-CF64E7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109513"/>
                <a:ext cx="4876800" cy="295081"/>
              </a:xfrm>
              <a:prstGeom prst="rect">
                <a:avLst/>
              </a:prstGeom>
              <a:blipFill>
                <a:blip r:embed="rId10"/>
                <a:stretch>
                  <a:fillRect l="-125" t="-208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751FBD25-A854-47B8-9B09-6025737F08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4829" y="2448603"/>
            <a:ext cx="4279942" cy="22162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CF4B13-20AE-4330-979F-720C5E5D84D3}"/>
              </a:ext>
            </a:extLst>
          </p:cNvPr>
          <p:cNvSpPr txBox="1"/>
          <p:nvPr/>
        </p:nvSpPr>
        <p:spPr>
          <a:xfrm>
            <a:off x="5891458" y="4580859"/>
            <a:ext cx="614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SEMI_RANDOM_SEARCHING(</a:t>
            </a:r>
            <a:r>
              <a:rPr lang="ko-KR" altLang="en-US" sz="1200" dirty="0"/>
              <a:t>그림 </a:t>
            </a:r>
            <a:r>
              <a:rPr lang="en-US" altLang="ko-KR" sz="1200" dirty="0"/>
              <a:t>a)</a:t>
            </a:r>
          </a:p>
          <a:p>
            <a:pPr marL="685800" lvl="1" indent="-228600">
              <a:buAutoNum type="arabicPeriod"/>
            </a:pPr>
            <a:r>
              <a:rPr lang="ko-KR" altLang="en-US" sz="1200" dirty="0"/>
              <a:t>랜덤으로 하나의 테두리를 선택하고</a:t>
            </a:r>
            <a:r>
              <a:rPr lang="en-US" altLang="ko-KR" sz="1200" dirty="0"/>
              <a:t>,</a:t>
            </a:r>
            <a:r>
              <a:rPr lang="ko-KR" altLang="en-US" sz="1200" dirty="0"/>
              <a:t> 랜덤으로 설정된 </a:t>
            </a:r>
            <a:r>
              <a:rPr lang="en-US" altLang="ko-KR" sz="1200" dirty="0"/>
              <a:t>d</a:t>
            </a:r>
            <a:r>
              <a:rPr lang="ko-KR" altLang="en-US" sz="1200" dirty="0"/>
              <a:t> 만큼 떨어진 박스를 찾음 </a:t>
            </a:r>
            <a:r>
              <a:rPr lang="en-US" altLang="ko-KR" sz="1200" dirty="0"/>
              <a:t>(</a:t>
            </a:r>
            <a:r>
              <a:rPr lang="ko-KR" altLang="en-US" sz="1200" dirty="0"/>
              <a:t>위 그림 </a:t>
            </a:r>
            <a:r>
              <a:rPr lang="en-US" altLang="ko-KR" sz="1200" dirty="0"/>
              <a:t>(a)</a:t>
            </a:r>
            <a:r>
              <a:rPr lang="ko-KR" altLang="en-US" sz="1200" dirty="0"/>
              <a:t>에서 회색이 아닌 영역</a:t>
            </a:r>
            <a:r>
              <a:rPr lang="en-US" altLang="ko-KR" sz="1200" dirty="0"/>
              <a:t>)</a:t>
            </a:r>
          </a:p>
          <a:p>
            <a:pPr marL="1143000" lvl="2" indent="-228600">
              <a:buAutoNum type="arabicPeriod"/>
            </a:pPr>
            <a:r>
              <a:rPr lang="ko-KR" altLang="en-US" sz="1200" dirty="0"/>
              <a:t>데이터 셋에 존재하는 </a:t>
            </a:r>
            <a:r>
              <a:rPr lang="ko-KR" altLang="en-US" sz="1200" dirty="0" err="1"/>
              <a:t>바운딩</a:t>
            </a:r>
            <a:r>
              <a:rPr lang="ko-KR" altLang="en-US" sz="1200" dirty="0"/>
              <a:t> 박스의 크기보다 큰 영역</a:t>
            </a:r>
            <a:endParaRPr lang="en-US" altLang="ko-KR" sz="1200" dirty="0"/>
          </a:p>
          <a:p>
            <a:pPr marL="1143000" lvl="2" indent="-228600">
              <a:buAutoNum type="arabicPeriod"/>
            </a:pPr>
            <a:r>
              <a:rPr lang="ko-KR" altLang="en-US" sz="1200" dirty="0"/>
              <a:t> 적어도 </a:t>
            </a:r>
            <a:r>
              <a:rPr lang="en-US" altLang="ko-KR" sz="1200" dirty="0"/>
              <a:t>1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keypoint</a:t>
            </a:r>
            <a:r>
              <a:rPr lang="ko-KR" altLang="en-US" sz="1200" dirty="0"/>
              <a:t>를 포함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DISSIMILARITY_CHECK(</a:t>
            </a:r>
            <a:r>
              <a:rPr lang="ko-KR" altLang="en-US" sz="1200" dirty="0"/>
              <a:t>그림</a:t>
            </a:r>
            <a:r>
              <a:rPr lang="en-US" altLang="ko-KR" sz="1200" dirty="0"/>
              <a:t> b-2)</a:t>
            </a:r>
          </a:p>
          <a:p>
            <a:pPr marL="685800" lvl="1" indent="-228600">
              <a:buAutoNum type="arabicPeriod"/>
            </a:pPr>
            <a:r>
              <a:rPr lang="ko-KR" altLang="en-US" sz="1200" dirty="0"/>
              <a:t>같거나 유사한 영역에 대한 </a:t>
            </a:r>
            <a:r>
              <a:rPr lang="ko-KR" altLang="en-US" sz="1200" dirty="0" err="1"/>
              <a:t>바운딩</a:t>
            </a:r>
            <a:r>
              <a:rPr lang="ko-KR" altLang="en-US" sz="1200" dirty="0"/>
              <a:t> 박스는 제거</a:t>
            </a:r>
            <a:r>
              <a:rPr lang="en-US" altLang="ko-KR" sz="1200" dirty="0"/>
              <a:t>(</a:t>
            </a:r>
            <a:r>
              <a:rPr lang="ko-KR" altLang="en-US" sz="1200" dirty="0"/>
              <a:t>다양한 </a:t>
            </a:r>
            <a:r>
              <a:rPr lang="en-US" altLang="ko-KR" sz="1200" dirty="0" err="1"/>
              <a:t>Keypoints</a:t>
            </a:r>
            <a:r>
              <a:rPr lang="ko-KR" altLang="en-US" sz="1200" dirty="0"/>
              <a:t>의 조합을 만듦</a:t>
            </a:r>
            <a:r>
              <a:rPr lang="en-US" altLang="ko-KR" sz="1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3EF081-9545-42F3-A81F-4ADCF739ADAE}"/>
                  </a:ext>
                </a:extLst>
              </p:cNvPr>
              <p:cNvSpPr txBox="1"/>
              <p:nvPr/>
            </p:nvSpPr>
            <p:spPr>
              <a:xfrm>
                <a:off x="9121081" y="875102"/>
                <a:ext cx="1438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3EF081-9545-42F3-A81F-4ADCF739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81" y="875102"/>
                <a:ext cx="143898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1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lang="ko-KR" altLang="en-US" sz="2200" spc="25" dirty="0">
                <a:solidFill>
                  <a:srgbClr val="FFFFFF"/>
                </a:solidFill>
              </a:rPr>
              <a:t>본 논문의 핵심 아이디어</a:t>
            </a:r>
            <a:r>
              <a:rPr lang="en-US" altLang="ko-KR" sz="2200" spc="25" dirty="0">
                <a:solidFill>
                  <a:srgbClr val="FFFFFF"/>
                </a:solidFill>
              </a:rPr>
              <a:t>1: Cropping Strategies (</a:t>
            </a:r>
            <a:r>
              <a:rPr lang="ko-KR" altLang="en-US" sz="2200" spc="25" dirty="0">
                <a:solidFill>
                  <a:srgbClr val="FFFFFF"/>
                </a:solidFill>
              </a:rPr>
              <a:t>자르기 전략</a:t>
            </a:r>
            <a:r>
              <a:rPr lang="en-US" altLang="ko-KR" sz="2200" spc="25" dirty="0">
                <a:solidFill>
                  <a:srgbClr val="FFFFFF"/>
                </a:solidFill>
              </a:rPr>
              <a:t>)</a:t>
            </a:r>
            <a:endParaRPr lang="en-US"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DE27C-652F-4CDA-A50C-32D628E7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8" y="875078"/>
            <a:ext cx="5395712" cy="495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E48B4-845C-4E55-A982-89678554BD56}"/>
              </a:ext>
            </a:extLst>
          </p:cNvPr>
          <p:cNvSpPr txBox="1"/>
          <p:nvPr/>
        </p:nvSpPr>
        <p:spPr>
          <a:xfrm>
            <a:off x="1758880" y="5850163"/>
            <a:ext cx="23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증식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0002CE-1B7C-4C66-94CA-29ACC632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996334"/>
            <a:ext cx="1638442" cy="259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751B7E-A475-4B6C-BF80-552C551D2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235511"/>
            <a:ext cx="944962" cy="236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36D84C-B160-41E0-B7E0-4F59328F2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1494613"/>
            <a:ext cx="1455546" cy="2514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5B8009-EB8C-4E99-845B-85DB1BB7A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966441"/>
            <a:ext cx="853514" cy="304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B3EF40-2900-48C1-9694-DD7E3289B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1295400"/>
            <a:ext cx="777307" cy="28196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ACC7200-101B-4EC8-BAB5-BDE411604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1817879"/>
            <a:ext cx="1807139" cy="24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8B456E-6472-42D8-B579-CF64E74A30B9}"/>
                  </a:ext>
                </a:extLst>
              </p:cNvPr>
              <p:cNvSpPr txBox="1"/>
              <p:nvPr/>
            </p:nvSpPr>
            <p:spPr>
              <a:xfrm>
                <a:off x="6019800" y="2109513"/>
                <a:ext cx="4876800" cy="29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Line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1~9 </a:t>
                </a:r>
                <a:r>
                  <a:rPr lang="ko-KR" altLang="en-US" sz="1200" dirty="0"/>
                  <a:t>는 최적의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ko-KR" altLang="en-US" sz="1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200" dirty="0"/>
                  <a:t> 찾는 것을 목적으로 함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8B456E-6472-42D8-B579-CF64E7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109513"/>
                <a:ext cx="4876800" cy="295081"/>
              </a:xfrm>
              <a:prstGeom prst="rect">
                <a:avLst/>
              </a:prstGeom>
              <a:blipFill>
                <a:blip r:embed="rId10"/>
                <a:stretch>
                  <a:fillRect l="-125" t="-208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2CF4B13-20AE-4330-979F-720C5E5D84D3}"/>
              </a:ext>
            </a:extLst>
          </p:cNvPr>
          <p:cNvSpPr txBox="1"/>
          <p:nvPr/>
        </p:nvSpPr>
        <p:spPr>
          <a:xfrm>
            <a:off x="5891458" y="4580859"/>
            <a:ext cx="6148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REFINE</a:t>
            </a:r>
          </a:p>
          <a:p>
            <a:pPr marL="685800" lvl="1" indent="-228600">
              <a:buAutoNum type="arabicPeriod"/>
            </a:pPr>
            <a:r>
              <a:rPr lang="en-US" altLang="ko-KR" sz="1200" dirty="0"/>
              <a:t>(a)</a:t>
            </a:r>
            <a:r>
              <a:rPr lang="ko-KR" altLang="en-US" sz="1200" dirty="0"/>
              <a:t>는 </a:t>
            </a:r>
            <a:r>
              <a:rPr lang="en-US" altLang="ko-KR" sz="1200" dirty="0"/>
              <a:t>LINE 9</a:t>
            </a:r>
            <a:r>
              <a:rPr lang="ko-KR" altLang="en-US" sz="1200" dirty="0"/>
              <a:t>까지의 결과</a:t>
            </a:r>
            <a:endParaRPr lang="en-US" altLang="ko-KR" sz="1200" dirty="0"/>
          </a:p>
          <a:p>
            <a:pPr marL="685800" lvl="1" indent="-228600">
              <a:buAutoNum type="arabicPeriod"/>
            </a:pPr>
            <a:r>
              <a:rPr lang="en-US" altLang="ko-KR" sz="1200" dirty="0"/>
              <a:t>(b)</a:t>
            </a:r>
            <a:r>
              <a:rPr lang="ko-KR" altLang="en-US" sz="1200" dirty="0"/>
              <a:t>는 학습에 사용될 때 사용되는 이미지 묘사</a:t>
            </a:r>
            <a:r>
              <a:rPr lang="en-US" altLang="ko-KR" sz="1200" dirty="0"/>
              <a:t>(</a:t>
            </a:r>
            <a:r>
              <a:rPr lang="ko-KR" altLang="en-US" sz="1200" dirty="0"/>
              <a:t>배경 영역이 너무 많음</a:t>
            </a:r>
            <a:r>
              <a:rPr lang="en-US" altLang="ko-KR" sz="1200" dirty="0"/>
              <a:t>)</a:t>
            </a:r>
          </a:p>
          <a:p>
            <a:pPr marL="685800" lvl="1" indent="-228600">
              <a:buAutoNum type="arabicPeriod"/>
            </a:pPr>
            <a:r>
              <a:rPr lang="en-US" altLang="ko-KR" sz="1200" dirty="0"/>
              <a:t>(c)</a:t>
            </a:r>
            <a:r>
              <a:rPr lang="ko-KR" altLang="en-US" sz="1200" dirty="0"/>
              <a:t>는 </a:t>
            </a:r>
            <a:r>
              <a:rPr lang="en-US" altLang="ko-KR" sz="1200" dirty="0"/>
              <a:t>segmentation </a:t>
            </a:r>
            <a:r>
              <a:rPr lang="ko-KR" altLang="en-US" sz="1200" dirty="0"/>
              <a:t>영역과의 </a:t>
            </a:r>
            <a:r>
              <a:rPr lang="en-US" altLang="ko-KR" sz="1200" dirty="0"/>
              <a:t>ROI</a:t>
            </a:r>
            <a:r>
              <a:rPr lang="ko-KR" altLang="en-US" sz="1200" dirty="0"/>
              <a:t>를 비교했을 때</a:t>
            </a:r>
            <a:r>
              <a:rPr lang="en-US" altLang="ko-KR" sz="1200" dirty="0"/>
              <a:t> </a:t>
            </a:r>
            <a:r>
              <a:rPr lang="ko-KR" altLang="en-US" sz="1200" dirty="0"/>
              <a:t>최적의 영역</a:t>
            </a:r>
            <a:endParaRPr lang="en-US" altLang="ko-KR" sz="1200" dirty="0"/>
          </a:p>
          <a:p>
            <a:pPr marL="685800" lvl="1" indent="-228600">
              <a:buAutoNum type="arabicPeriod"/>
            </a:pPr>
            <a:r>
              <a:rPr lang="en-US" altLang="ko-KR" sz="1200" dirty="0"/>
              <a:t>(d)</a:t>
            </a:r>
            <a:r>
              <a:rPr lang="ko-KR" altLang="en-US" sz="1200" dirty="0"/>
              <a:t>는 </a:t>
            </a:r>
            <a:r>
              <a:rPr lang="en-US" altLang="ko-KR" sz="1200" dirty="0"/>
              <a:t>REFINE</a:t>
            </a:r>
            <a:r>
              <a:rPr lang="ko-KR" altLang="en-US" sz="1200" dirty="0"/>
              <a:t>된 최종 데이터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8107FB-F869-46B1-A2D0-CAC8CE34B7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8858" y="2529719"/>
            <a:ext cx="4618912" cy="1830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72C78-817D-44D2-91BC-7CD84A174AD0}"/>
                  </a:ext>
                </a:extLst>
              </p:cNvPr>
              <p:cNvSpPr txBox="1"/>
              <p:nvPr/>
            </p:nvSpPr>
            <p:spPr>
              <a:xfrm>
                <a:off x="9121081" y="875102"/>
                <a:ext cx="1438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72C78-817D-44D2-91BC-7CD84A174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81" y="875102"/>
                <a:ext cx="143898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9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sz="2200" spc="25" dirty="0">
                <a:solidFill>
                  <a:srgbClr val="FFFFFF"/>
                </a:solidFill>
              </a:rPr>
              <a:t>본 논문의 </a:t>
            </a:r>
            <a:r>
              <a:rPr sz="2200" spc="25" dirty="0" err="1">
                <a:solidFill>
                  <a:srgbClr val="FFFFFF"/>
                </a:solidFill>
              </a:rPr>
              <a:t>핵심</a:t>
            </a:r>
            <a:r>
              <a:rPr sz="2200" spc="25" dirty="0">
                <a:solidFill>
                  <a:srgbClr val="FFFFFF"/>
                </a:solidFill>
              </a:rPr>
              <a:t> 아이디어</a:t>
            </a:r>
            <a:r>
              <a:rPr lang="en-US" sz="2200" spc="25" dirty="0">
                <a:solidFill>
                  <a:srgbClr val="FFFFFF"/>
                </a:solidFill>
              </a:rPr>
              <a:t>2</a:t>
            </a:r>
            <a:r>
              <a:rPr sz="2200" spc="25" dirty="0">
                <a:solidFill>
                  <a:srgbClr val="FFFFFF"/>
                </a:solidFill>
              </a:rPr>
              <a:t>:</a:t>
            </a:r>
            <a:r>
              <a:rPr lang="en-US" sz="2200" spc="25" dirty="0">
                <a:solidFill>
                  <a:srgbClr val="FFFFFF"/>
                </a:solidFill>
              </a:rPr>
              <a:t> Learning Strategies (</a:t>
            </a:r>
            <a:r>
              <a:rPr lang="ko-KR" altLang="en-US" sz="2200" spc="25" dirty="0">
                <a:solidFill>
                  <a:srgbClr val="FFFFFF"/>
                </a:solidFill>
              </a:rPr>
              <a:t>학습 전략</a:t>
            </a:r>
            <a:r>
              <a:rPr lang="en-US" sz="2200" spc="25" dirty="0">
                <a:solidFill>
                  <a:srgbClr val="FFFFFF"/>
                </a:solidFill>
              </a:rPr>
              <a:t>)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9B7001-8F27-48C3-9F8C-370B3F131EFE}"/>
                  </a:ext>
                </a:extLst>
              </p:cNvPr>
              <p:cNvSpPr txBox="1"/>
              <p:nvPr/>
            </p:nvSpPr>
            <p:spPr>
              <a:xfrm>
                <a:off x="0" y="1066800"/>
                <a:ext cx="12192000" cy="2384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Learning strategies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한 </a:t>
                </a:r>
                <a:r>
                  <a:rPr lang="en-US" altLang="ko-KR" dirty="0"/>
                  <a:t>epoch</a:t>
                </a:r>
                <a:r>
                  <a:rPr lang="ko-KR" altLang="en-US" dirty="0"/>
                  <a:t>당 원본 데이터를 증강한 데이터 중에서 하나를 랜덤하게 선택해서 학습에 사용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원본 데이터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증강된 데이터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랜덤으로 선택된 정수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9B7001-8F27-48C3-9F8C-370B3F131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12192000" cy="2384371"/>
              </a:xfrm>
              <a:prstGeom prst="rect">
                <a:avLst/>
              </a:prstGeom>
              <a:blipFill>
                <a:blip r:embed="rId3"/>
                <a:stretch>
                  <a:fillRect t="-1279" b="-2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4555BF1-5B27-4F47-8375-55650CA75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808289"/>
            <a:ext cx="5082980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lang="ko-KR" altLang="en-US" sz="2200" spc="25" dirty="0">
                <a:solidFill>
                  <a:srgbClr val="FFFFFF"/>
                </a:solidFill>
              </a:rPr>
              <a:t>실험 결과 </a:t>
            </a:r>
            <a:r>
              <a:rPr lang="en-US" altLang="ko-KR" sz="2200" spc="25" dirty="0">
                <a:solidFill>
                  <a:srgbClr val="FFFFFF"/>
                </a:solidFill>
              </a:rPr>
              <a:t>1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D4821-D1F4-4ACB-8859-73A75418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92" y="2007801"/>
            <a:ext cx="8047417" cy="3734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0C80B-60FA-465C-8A42-E42A019C9FC0}"/>
              </a:ext>
            </a:extLst>
          </p:cNvPr>
          <p:cNvSpPr txBox="1"/>
          <p:nvPr/>
        </p:nvSpPr>
        <p:spPr>
          <a:xfrm>
            <a:off x="1333500" y="111607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Using coco2017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Detector</a:t>
            </a:r>
            <a:r>
              <a:rPr lang="ko-KR" altLang="en-US" sz="1200" dirty="0"/>
              <a:t>의 영향을 무시하기 위해서 </a:t>
            </a:r>
            <a:r>
              <a:rPr lang="en-US" altLang="ko-KR" sz="1200" dirty="0"/>
              <a:t>Validation set</a:t>
            </a:r>
            <a:r>
              <a:rPr lang="ko-KR" altLang="en-US" sz="1200" dirty="0"/>
              <a:t>으로 </a:t>
            </a:r>
            <a:r>
              <a:rPr lang="en-US" altLang="ko-KR" sz="1200" dirty="0"/>
              <a:t>Test</a:t>
            </a:r>
            <a:r>
              <a:rPr lang="ko-KR" altLang="en-US" sz="1200" dirty="0"/>
              <a:t>한 실험 결과</a:t>
            </a:r>
            <a:br>
              <a:rPr lang="en-US" altLang="ko-KR" sz="1200" dirty="0"/>
            </a:br>
            <a:r>
              <a:rPr lang="en-US" altLang="ko-KR" sz="1200" dirty="0"/>
              <a:t>To exclude for human detector influence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OKS</a:t>
            </a:r>
            <a:r>
              <a:rPr lang="ko-KR" altLang="en-US" sz="1200" dirty="0"/>
              <a:t>의 임계에 따라서 정밀도와 재현율에 대한 성능을 비교</a:t>
            </a:r>
          </a:p>
        </p:txBody>
      </p:sp>
    </p:spTree>
    <p:extLst>
      <p:ext uri="{BB962C8B-B14F-4D97-AF65-F5344CB8AC3E}">
        <p14:creationId xmlns:p14="http://schemas.microsoft.com/office/powerpoint/2010/main" val="387935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556664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>
            <a:spAutoFit/>
          </a:bodyPr>
          <a:lstStyle/>
          <a:p>
            <a:pPr marL="161290">
              <a:spcBef>
                <a:spcPts val="994"/>
              </a:spcBef>
            </a:pPr>
            <a:r>
              <a:rPr lang="ko-KR" altLang="en-US" sz="2200" spc="25" dirty="0">
                <a:solidFill>
                  <a:srgbClr val="FFFFFF"/>
                </a:solidFill>
              </a:rPr>
              <a:t>실험 결과 </a:t>
            </a:r>
            <a:r>
              <a:rPr lang="en-US" altLang="ko-KR" sz="2200" spc="25" dirty="0">
                <a:solidFill>
                  <a:srgbClr val="FFFFFF"/>
                </a:solidFill>
              </a:rPr>
              <a:t>2</a:t>
            </a:r>
            <a:endParaRPr sz="2200" spc="2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6780" y="6524269"/>
            <a:ext cx="110946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lang="en-US" spc="-5" dirty="0"/>
              <a:t>Data augmentation method for improving the accuracy of human pose estimation with cropped images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3B5B48-ECEC-40F7-99FD-30539E86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40" y="1558128"/>
            <a:ext cx="8085521" cy="3741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4F069-1AA1-4D8D-84A7-CE1FA9909142}"/>
              </a:ext>
            </a:extLst>
          </p:cNvPr>
          <p:cNvSpPr txBox="1"/>
          <p:nvPr/>
        </p:nvSpPr>
        <p:spPr>
          <a:xfrm>
            <a:off x="1333500" y="1116075"/>
            <a:ext cx="952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Test</a:t>
            </a:r>
            <a:r>
              <a:rPr lang="ko-KR" altLang="en-US" sz="1200" dirty="0"/>
              <a:t> </a:t>
            </a:r>
            <a:r>
              <a:rPr lang="en-US" altLang="ko-KR" sz="1200" dirty="0"/>
              <a:t>dataset</a:t>
            </a:r>
            <a:r>
              <a:rPr lang="ko-KR" altLang="en-US" sz="1200" dirty="0"/>
              <a:t>의 실험 결과</a:t>
            </a:r>
          </a:p>
        </p:txBody>
      </p:sp>
    </p:spTree>
    <p:extLst>
      <p:ext uri="{BB962C8B-B14F-4D97-AF65-F5344CB8AC3E}">
        <p14:creationId xmlns:p14="http://schemas.microsoft.com/office/powerpoint/2010/main" val="6970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</TotalTime>
  <Words>1153</Words>
  <Application>Microsoft Office PowerPoint</Application>
  <PresentationFormat>와이드스크린</PresentationFormat>
  <Paragraphs>148</Paragraphs>
  <Slides>15</Slides>
  <Notes>12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IPAexMincho</vt:lpstr>
      <vt:lpstr>Noto Sans CJK JP Medium</vt:lpstr>
      <vt:lpstr>WenQuanYi Micro Hei</vt:lpstr>
      <vt:lpstr>맑은 고딕</vt:lpstr>
      <vt:lpstr>Arial</vt:lpstr>
      <vt:lpstr>Calibri</vt:lpstr>
      <vt:lpstr>Cambria Math</vt:lpstr>
      <vt:lpstr>Office Theme</vt:lpstr>
      <vt:lpstr>Data augmentation method for improving the accuracy of human pose estimation with cropped images  </vt:lpstr>
      <vt:lpstr>Data augmentation method for improving the accuracy of human pose estimation with cropped images</vt:lpstr>
      <vt:lpstr>Pose estimation</vt:lpstr>
      <vt:lpstr>Data Augmentation</vt:lpstr>
      <vt:lpstr>본 논문의 핵심 아이디어1: Cropping Strategies (자르기 전략)</vt:lpstr>
      <vt:lpstr>본 논문의 핵심 아이디어1: Cropping Strategies (자르기 전략)</vt:lpstr>
      <vt:lpstr>본 논문의 핵심 아이디어2: Learning Strategies (학습 전략)</vt:lpstr>
      <vt:lpstr>실험 결과 1</vt:lpstr>
      <vt:lpstr>실험 결과 2</vt:lpstr>
      <vt:lpstr>실험 결과 3</vt:lpstr>
      <vt:lpstr>실험 결과 4</vt:lpstr>
      <vt:lpstr>실험 결과 4</vt:lpstr>
      <vt:lpstr>본 논문의 핵심 아이디어: Transformer</vt:lpstr>
      <vt:lpstr>본 논문의 핵심 아이디어: Transformer (Encoder)</vt:lpstr>
      <vt:lpstr>본 논문의 핵심 아이디어: Transformer (Decoder)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동빈 나</dc:creator>
  <cp:lastModifiedBy>신 현준</cp:lastModifiedBy>
  <cp:revision>31</cp:revision>
  <dcterms:created xsi:type="dcterms:W3CDTF">2020-12-01T07:07:00Z</dcterms:created>
  <dcterms:modified xsi:type="dcterms:W3CDTF">2021-03-24T15:34:16Z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2020-12-01T00:00:00Z</vt:filetime>
  </property>
</Properties>
</file>