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77" r:id="rId4"/>
    <p:sldId id="261" r:id="rId5"/>
    <p:sldId id="274" r:id="rId6"/>
    <p:sldId id="262" r:id="rId7"/>
    <p:sldId id="263" r:id="rId8"/>
    <p:sldId id="279" r:id="rId9"/>
    <p:sldId id="280" r:id="rId10"/>
    <p:sldId id="270" r:id="rId11"/>
    <p:sldId id="264" r:id="rId12"/>
    <p:sldId id="275" r:id="rId13"/>
    <p:sldId id="266" r:id="rId14"/>
    <p:sldId id="268" r:id="rId15"/>
    <p:sldId id="273" r:id="rId16"/>
    <p:sldId id="281" r:id="rId17"/>
    <p:sldId id="276" r:id="rId18"/>
    <p:sldId id="271" r:id="rId19"/>
    <p:sldId id="278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AB11C-11C9-4F52-A71A-A5869491BDBC}" v="309" dt="2021-01-21T09:29:19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43" y="-51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현준" userId="a763abede3195758" providerId="LiveId" clId="{699AB11C-11C9-4F52-A71A-A5869491BDBC}"/>
    <pc:docChg chg="undo redo custSel addSld delSld modSld sldOrd addMainMaster modMainMaster">
      <pc:chgData name="신 현준" userId="a763abede3195758" providerId="LiveId" clId="{699AB11C-11C9-4F52-A71A-A5869491BDBC}" dt="2021-01-25T04:59:46.359" v="4775" actId="1076"/>
      <pc:docMkLst>
        <pc:docMk/>
      </pc:docMkLst>
      <pc:sldChg chg="delSp del mod">
        <pc:chgData name="신 현준" userId="a763abede3195758" providerId="LiveId" clId="{699AB11C-11C9-4F52-A71A-A5869491BDBC}" dt="2021-01-05T08:30:28.194" v="115" actId="47"/>
        <pc:sldMkLst>
          <pc:docMk/>
          <pc:sldMk cId="1499302127" sldId="257"/>
        </pc:sldMkLst>
        <pc:spChg chg="del">
          <ac:chgData name="신 현준" userId="a763abede3195758" providerId="LiveId" clId="{699AB11C-11C9-4F52-A71A-A5869491BDBC}" dt="2021-01-05T08:30:22.266" v="113" actId="478"/>
          <ac:spMkLst>
            <pc:docMk/>
            <pc:sldMk cId="1499302127" sldId="257"/>
            <ac:spMk id="4" creationId="{D8112A5D-E8BB-4B46-BE1A-7D45BED96752}"/>
          </ac:spMkLst>
        </pc:spChg>
      </pc:sldChg>
      <pc:sldChg chg="addSp delSp modSp del mod">
        <pc:chgData name="신 현준" userId="a763abede3195758" providerId="LiveId" clId="{699AB11C-11C9-4F52-A71A-A5869491BDBC}" dt="2021-01-05T08:30:40.406" v="120" actId="47"/>
        <pc:sldMkLst>
          <pc:docMk/>
          <pc:sldMk cId="2977133191" sldId="258"/>
        </pc:sldMkLst>
        <pc:spChg chg="del">
          <ac:chgData name="신 현준" userId="a763abede3195758" providerId="LiveId" clId="{699AB11C-11C9-4F52-A71A-A5869491BDBC}" dt="2021-01-05T08:30:35.892" v="118" actId="478"/>
          <ac:spMkLst>
            <pc:docMk/>
            <pc:sldMk cId="2977133191" sldId="258"/>
            <ac:spMk id="4" creationId="{D8112A5D-E8BB-4B46-BE1A-7D45BED96752}"/>
          </ac:spMkLst>
        </pc:spChg>
        <pc:spChg chg="mod">
          <ac:chgData name="신 현준" userId="a763abede3195758" providerId="LiveId" clId="{699AB11C-11C9-4F52-A71A-A5869491BDBC}" dt="2021-01-05T08:24:29.316" v="52" actId="14100"/>
          <ac:spMkLst>
            <pc:docMk/>
            <pc:sldMk cId="2977133191" sldId="258"/>
            <ac:spMk id="5" creationId="{9CED7385-2A03-4E8A-A3AF-CFEC3CF240DD}"/>
          </ac:spMkLst>
        </pc:spChg>
        <pc:spChg chg="add del">
          <ac:chgData name="신 현준" userId="a763abede3195758" providerId="LiveId" clId="{699AB11C-11C9-4F52-A71A-A5869491BDBC}" dt="2021-01-05T08:23:53.183" v="25"/>
          <ac:spMkLst>
            <pc:docMk/>
            <pc:sldMk cId="2977133191" sldId="258"/>
            <ac:spMk id="11" creationId="{32B95F0F-35E2-4923-ABF4-E24D9636351F}"/>
          </ac:spMkLst>
        </pc:spChg>
        <pc:spChg chg="add del mod">
          <ac:chgData name="신 현준" userId="a763abede3195758" providerId="LiveId" clId="{699AB11C-11C9-4F52-A71A-A5869491BDBC}" dt="2021-01-05T08:15:34.573" v="6" actId="22"/>
          <ac:spMkLst>
            <pc:docMk/>
            <pc:sldMk cId="2977133191" sldId="258"/>
            <ac:spMk id="12" creationId="{01C4A795-EDA6-4A07-95B5-E0AF8B613203}"/>
          </ac:spMkLst>
        </pc:spChg>
        <pc:spChg chg="add del mod">
          <ac:chgData name="신 현준" userId="a763abede3195758" providerId="LiveId" clId="{699AB11C-11C9-4F52-A71A-A5869491BDBC}" dt="2021-01-05T08:21:24.792" v="23" actId="22"/>
          <ac:spMkLst>
            <pc:docMk/>
            <pc:sldMk cId="2977133191" sldId="258"/>
            <ac:spMk id="14" creationId="{36748F0C-0FB8-4D34-B6CE-F9CD00EE7F75}"/>
          </ac:spMkLst>
        </pc:spChg>
        <pc:spChg chg="add mod">
          <ac:chgData name="신 현준" userId="a763abede3195758" providerId="LiveId" clId="{699AB11C-11C9-4F52-A71A-A5869491BDBC}" dt="2021-01-05T08:24:47.362" v="71" actId="1076"/>
          <ac:spMkLst>
            <pc:docMk/>
            <pc:sldMk cId="2977133191" sldId="258"/>
            <ac:spMk id="17" creationId="{E9B58D76-4DBF-4EBF-84AA-1E9648430DE1}"/>
          </ac:spMkLst>
        </pc:spChg>
        <pc:spChg chg="add mod">
          <ac:chgData name="신 현준" userId="a763abede3195758" providerId="LiveId" clId="{699AB11C-11C9-4F52-A71A-A5869491BDBC}" dt="2021-01-05T08:24:39.552" v="69" actId="20577"/>
          <ac:spMkLst>
            <pc:docMk/>
            <pc:sldMk cId="2977133191" sldId="258"/>
            <ac:spMk id="18" creationId="{708B5F9D-EB3B-4600-AE6B-87FDEBBEEDE2}"/>
          </ac:spMkLst>
        </pc:spChg>
        <pc:graphicFrameChg chg="add del mod">
          <ac:chgData name="신 현준" userId="a763abede3195758" providerId="LiveId" clId="{699AB11C-11C9-4F52-A71A-A5869491BDBC}" dt="2021-01-05T08:15:21.683" v="1"/>
          <ac:graphicFrameMkLst>
            <pc:docMk/>
            <pc:sldMk cId="2977133191" sldId="258"/>
            <ac:graphicFrameMk id="6" creationId="{F6FCFAFD-EA90-4D09-BA59-06876A65412F}"/>
          </ac:graphicFrameMkLst>
        </pc:graphicFrameChg>
      </pc:sldChg>
      <pc:sldChg chg="addSp delSp modSp add del mod ord">
        <pc:chgData name="신 현준" userId="a763abede3195758" providerId="LiveId" clId="{699AB11C-11C9-4F52-A71A-A5869491BDBC}" dt="2021-01-05T08:30:12.633" v="110" actId="47"/>
        <pc:sldMkLst>
          <pc:docMk/>
          <pc:sldMk cId="1093321321" sldId="259"/>
        </pc:sldMkLst>
        <pc:spChg chg="del">
          <ac:chgData name="신 현준" userId="a763abede3195758" providerId="LiveId" clId="{699AB11C-11C9-4F52-A71A-A5869491BDBC}" dt="2021-01-05T08:25:08.831" v="73" actId="478"/>
          <ac:spMkLst>
            <pc:docMk/>
            <pc:sldMk cId="1093321321" sldId="259"/>
            <ac:spMk id="5" creationId="{9CED7385-2A03-4E8A-A3AF-CFEC3CF240DD}"/>
          </ac:spMkLst>
        </pc:spChg>
        <pc:spChg chg="del">
          <ac:chgData name="신 현준" userId="a763abede3195758" providerId="LiveId" clId="{699AB11C-11C9-4F52-A71A-A5869491BDBC}" dt="2021-01-05T08:25:08.831" v="73" actId="478"/>
          <ac:spMkLst>
            <pc:docMk/>
            <pc:sldMk cId="1093321321" sldId="259"/>
            <ac:spMk id="7" creationId="{8633580B-B79A-4FD8-94AC-E64FCFB1C109}"/>
          </ac:spMkLst>
        </pc:spChg>
        <pc:spChg chg="del">
          <ac:chgData name="신 현준" userId="a763abede3195758" providerId="LiveId" clId="{699AB11C-11C9-4F52-A71A-A5869491BDBC}" dt="2021-01-05T08:25:08.831" v="73" actId="478"/>
          <ac:spMkLst>
            <pc:docMk/>
            <pc:sldMk cId="1093321321" sldId="259"/>
            <ac:spMk id="9" creationId="{13ACC903-4FB5-4D22-882F-F98081AD8641}"/>
          </ac:spMkLst>
        </pc:spChg>
        <pc:spChg chg="del">
          <ac:chgData name="신 현준" userId="a763abede3195758" providerId="LiveId" clId="{699AB11C-11C9-4F52-A71A-A5869491BDBC}" dt="2021-01-05T08:25:08.831" v="73" actId="478"/>
          <ac:spMkLst>
            <pc:docMk/>
            <pc:sldMk cId="1093321321" sldId="259"/>
            <ac:spMk id="17" creationId="{E9B58D76-4DBF-4EBF-84AA-1E9648430DE1}"/>
          </ac:spMkLst>
        </pc:spChg>
        <pc:spChg chg="del">
          <ac:chgData name="신 현준" userId="a763abede3195758" providerId="LiveId" clId="{699AB11C-11C9-4F52-A71A-A5869491BDBC}" dt="2021-01-05T08:25:08.831" v="73" actId="478"/>
          <ac:spMkLst>
            <pc:docMk/>
            <pc:sldMk cId="1093321321" sldId="259"/>
            <ac:spMk id="18" creationId="{708B5F9D-EB3B-4600-AE6B-87FDEBBEEDE2}"/>
          </ac:spMkLst>
        </pc:spChg>
        <pc:picChg chg="add del mod">
          <ac:chgData name="신 현준" userId="a763abede3195758" providerId="LiveId" clId="{699AB11C-11C9-4F52-A71A-A5869491BDBC}" dt="2021-01-05T08:30:07.288" v="107" actId="21"/>
          <ac:picMkLst>
            <pc:docMk/>
            <pc:sldMk cId="1093321321" sldId="259"/>
            <ac:picMk id="8" creationId="{C7173432-43BC-4E7F-A9D6-C7A9993092D9}"/>
          </ac:picMkLst>
        </pc:picChg>
      </pc:sldChg>
      <pc:sldChg chg="new del">
        <pc:chgData name="신 현준" userId="a763abede3195758" providerId="LiveId" clId="{699AB11C-11C9-4F52-A71A-A5869491BDBC}" dt="2021-01-05T08:29:58.831" v="102" actId="47"/>
        <pc:sldMkLst>
          <pc:docMk/>
          <pc:sldMk cId="3593787290" sldId="260"/>
        </pc:sldMkLst>
      </pc:sldChg>
      <pc:sldChg chg="addSp delSp modSp new mod">
        <pc:chgData name="신 현준" userId="a763abede3195758" providerId="LiveId" clId="{699AB11C-11C9-4F52-A71A-A5869491BDBC}" dt="2021-01-05T08:31:33.330" v="159" actId="20577"/>
        <pc:sldMkLst>
          <pc:docMk/>
          <pc:sldMk cId="1542602225" sldId="261"/>
        </pc:sldMkLst>
        <pc:spChg chg="mod">
          <ac:chgData name="신 현준" userId="a763abede3195758" providerId="LiveId" clId="{699AB11C-11C9-4F52-A71A-A5869491BDBC}" dt="2021-01-05T08:31:33.330" v="159" actId="20577"/>
          <ac:spMkLst>
            <pc:docMk/>
            <pc:sldMk cId="1542602225" sldId="261"/>
            <ac:spMk id="2" creationId="{EC56B627-435B-40F2-B2BE-40F1FCEFDED1}"/>
          </ac:spMkLst>
        </pc:spChg>
        <pc:spChg chg="del">
          <ac:chgData name="신 현준" userId="a763abede3195758" providerId="LiveId" clId="{699AB11C-11C9-4F52-A71A-A5869491BDBC}" dt="2021-01-05T08:30:10.642" v="109" actId="478"/>
          <ac:spMkLst>
            <pc:docMk/>
            <pc:sldMk cId="1542602225" sldId="261"/>
            <ac:spMk id="3" creationId="{FEB27169-9222-46A3-BCAD-C52BDB38DE4D}"/>
          </ac:spMkLst>
        </pc:spChg>
        <pc:picChg chg="add mod">
          <ac:chgData name="신 현준" userId="a763abede3195758" providerId="LiveId" clId="{699AB11C-11C9-4F52-A71A-A5869491BDBC}" dt="2021-01-05T08:30:07.687" v="108"/>
          <ac:picMkLst>
            <pc:docMk/>
            <pc:sldMk cId="1542602225" sldId="261"/>
            <ac:picMk id="4" creationId="{A2197F0D-C0A7-4C24-A6EC-C2FBD5D046D1}"/>
          </ac:picMkLst>
        </pc:picChg>
      </pc:sldChg>
      <pc:sldChg chg="addSp delSp modSp add mod">
        <pc:chgData name="신 현준" userId="a763abede3195758" providerId="LiveId" clId="{699AB11C-11C9-4F52-A71A-A5869491BDBC}" dt="2021-01-25T04:59:46.359" v="4775" actId="1076"/>
        <pc:sldMkLst>
          <pc:docMk/>
          <pc:sldMk cId="2372660839" sldId="262"/>
        </pc:sldMkLst>
        <pc:spChg chg="mod">
          <ac:chgData name="신 현준" userId="a763abede3195758" providerId="LiveId" clId="{699AB11C-11C9-4F52-A71A-A5869491BDBC}" dt="2021-01-05T08:31:28.662" v="157" actId="20577"/>
          <ac:spMkLst>
            <pc:docMk/>
            <pc:sldMk cId="2372660839" sldId="262"/>
            <ac:spMk id="2" creationId="{EC56B627-435B-40F2-B2BE-40F1FCEFDED1}"/>
          </ac:spMkLst>
        </pc:spChg>
        <pc:spChg chg="add mod">
          <ac:chgData name="신 현준" userId="a763abede3195758" providerId="LiveId" clId="{699AB11C-11C9-4F52-A71A-A5869491BDBC}" dt="2021-01-20T06:17:13.513" v="4636" actId="14100"/>
          <ac:spMkLst>
            <pc:docMk/>
            <pc:sldMk cId="2372660839" sldId="262"/>
            <ac:spMk id="3" creationId="{5A037406-8BB5-4DD1-A313-918B06095B32}"/>
          </ac:spMkLst>
        </pc:spChg>
        <pc:spChg chg="add del mod">
          <ac:chgData name="신 현준" userId="a763abede3195758" providerId="LiveId" clId="{699AB11C-11C9-4F52-A71A-A5869491BDBC}" dt="2021-01-18T04:12:35.529" v="2113" actId="478"/>
          <ac:spMkLst>
            <pc:docMk/>
            <pc:sldMk cId="2372660839" sldId="262"/>
            <ac:spMk id="5" creationId="{33280AF9-3CE3-4F9F-81AF-F3DB410F1503}"/>
          </ac:spMkLst>
        </pc:spChg>
        <pc:spChg chg="add del mod">
          <ac:chgData name="신 현준" userId="a763abede3195758" providerId="LiveId" clId="{699AB11C-11C9-4F52-A71A-A5869491BDBC}" dt="2021-01-18T02:47:42.646" v="2075" actId="478"/>
          <ac:spMkLst>
            <pc:docMk/>
            <pc:sldMk cId="2372660839" sldId="262"/>
            <ac:spMk id="6" creationId="{0D9C48CE-8ABA-4061-A816-49B9316331FB}"/>
          </ac:spMkLst>
        </pc:spChg>
        <pc:spChg chg="add del mod">
          <ac:chgData name="신 현준" userId="a763abede3195758" providerId="LiveId" clId="{699AB11C-11C9-4F52-A71A-A5869491BDBC}" dt="2021-01-18T02:47:41.172" v="2074" actId="478"/>
          <ac:spMkLst>
            <pc:docMk/>
            <pc:sldMk cId="2372660839" sldId="262"/>
            <ac:spMk id="7" creationId="{C5D2C1F6-F35C-48B9-95B0-500EDFD57CC1}"/>
          </ac:spMkLst>
        </pc:spChg>
        <pc:spChg chg="add del">
          <ac:chgData name="신 현준" userId="a763abede3195758" providerId="LiveId" clId="{699AB11C-11C9-4F52-A71A-A5869491BDBC}" dt="2021-01-05T10:25:29.239" v="233"/>
          <ac:spMkLst>
            <pc:docMk/>
            <pc:sldMk cId="2372660839" sldId="262"/>
            <ac:spMk id="8" creationId="{BF5614AE-56B9-4B01-B054-1C3163F2DBEA}"/>
          </ac:spMkLst>
        </pc:spChg>
        <pc:spChg chg="add del mod">
          <ac:chgData name="신 현준" userId="a763abede3195758" providerId="LiveId" clId="{699AB11C-11C9-4F52-A71A-A5869491BDBC}" dt="2021-01-05T10:25:28.825" v="232"/>
          <ac:spMkLst>
            <pc:docMk/>
            <pc:sldMk cId="2372660839" sldId="262"/>
            <ac:spMk id="9" creationId="{3E678FC5-6690-4263-BFEE-DC3A999D82C7}"/>
          </ac:spMkLst>
        </pc:spChg>
        <pc:spChg chg="add del">
          <ac:chgData name="신 현준" userId="a763abede3195758" providerId="LiveId" clId="{699AB11C-11C9-4F52-A71A-A5869491BDBC}" dt="2021-01-25T04:52:54.999" v="4759" actId="22"/>
          <ac:spMkLst>
            <pc:docMk/>
            <pc:sldMk cId="2372660839" sldId="262"/>
            <ac:spMk id="14" creationId="{420821C7-A380-4BFE-9159-B16FDAE139A8}"/>
          </ac:spMkLst>
        </pc:spChg>
        <pc:spChg chg="add del">
          <ac:chgData name="신 현준" userId="a763abede3195758" providerId="LiveId" clId="{699AB11C-11C9-4F52-A71A-A5869491BDBC}" dt="2021-01-25T04:52:59.719" v="4761" actId="22"/>
          <ac:spMkLst>
            <pc:docMk/>
            <pc:sldMk cId="2372660839" sldId="262"/>
            <ac:spMk id="16" creationId="{50BDAE2E-F4A8-4BFB-9CC2-A3C6CF7F6B84}"/>
          </ac:spMkLst>
        </pc:spChg>
        <pc:spChg chg="add del">
          <ac:chgData name="신 현준" userId="a763abede3195758" providerId="LiveId" clId="{699AB11C-11C9-4F52-A71A-A5869491BDBC}" dt="2021-01-18T04:12:55.613" v="2118" actId="22"/>
          <ac:spMkLst>
            <pc:docMk/>
            <pc:sldMk cId="2372660839" sldId="262"/>
            <ac:spMk id="21" creationId="{5F1E265B-3A29-4585-A078-DFBD531DC4AE}"/>
          </ac:spMkLst>
        </pc:spChg>
        <pc:spChg chg="add mod">
          <ac:chgData name="신 현준" userId="a763abede3195758" providerId="LiveId" clId="{699AB11C-11C9-4F52-A71A-A5869491BDBC}" dt="2021-01-19T03:04:53.065" v="3033" actId="255"/>
          <ac:spMkLst>
            <pc:docMk/>
            <pc:sldMk cId="2372660839" sldId="262"/>
            <ac:spMk id="23" creationId="{11728F74-A1EF-415A-A5E5-65C5E4CDCBD4}"/>
          </ac:spMkLst>
        </pc:spChg>
        <pc:spChg chg="add mod">
          <ac:chgData name="신 현준" userId="a763abede3195758" providerId="LiveId" clId="{699AB11C-11C9-4F52-A71A-A5869491BDBC}" dt="2021-01-18T05:03:16.543" v="2219" actId="1076"/>
          <ac:spMkLst>
            <pc:docMk/>
            <pc:sldMk cId="2372660839" sldId="262"/>
            <ac:spMk id="28" creationId="{D513815D-56DB-4FD0-937C-DA375CAC876F}"/>
          </ac:spMkLst>
        </pc:spChg>
        <pc:spChg chg="add del">
          <ac:chgData name="신 현준" userId="a763abede3195758" providerId="LiveId" clId="{699AB11C-11C9-4F52-A71A-A5869491BDBC}" dt="2021-01-18T05:02:58.044" v="2210"/>
          <ac:spMkLst>
            <pc:docMk/>
            <pc:sldMk cId="2372660839" sldId="262"/>
            <ac:spMk id="29" creationId="{6409FBF0-9F69-45E2-A684-DF6034C09076}"/>
          </ac:spMkLst>
        </pc:spChg>
        <pc:spChg chg="add del">
          <ac:chgData name="신 현준" userId="a763abede3195758" providerId="LiveId" clId="{699AB11C-11C9-4F52-A71A-A5869491BDBC}" dt="2021-01-18T05:02:59.226" v="2212"/>
          <ac:spMkLst>
            <pc:docMk/>
            <pc:sldMk cId="2372660839" sldId="262"/>
            <ac:spMk id="30" creationId="{55C0E629-E4C2-44FD-B3B6-0CD4BABF8393}"/>
          </ac:spMkLst>
        </pc:spChg>
        <pc:spChg chg="add mod">
          <ac:chgData name="신 현준" userId="a763abede3195758" providerId="LiveId" clId="{699AB11C-11C9-4F52-A71A-A5869491BDBC}" dt="2021-01-19T03:04:53.065" v="3033" actId="255"/>
          <ac:spMkLst>
            <pc:docMk/>
            <pc:sldMk cId="2372660839" sldId="262"/>
            <ac:spMk id="31" creationId="{1C5E186A-9E0F-4353-AB51-07AA7831C3CF}"/>
          </ac:spMkLst>
        </pc:spChg>
        <pc:spChg chg="add mod">
          <ac:chgData name="신 현준" userId="a763abede3195758" providerId="LiveId" clId="{699AB11C-11C9-4F52-A71A-A5869491BDBC}" dt="2021-01-19T03:04:41.676" v="3030" actId="1582"/>
          <ac:spMkLst>
            <pc:docMk/>
            <pc:sldMk cId="2372660839" sldId="262"/>
            <ac:spMk id="32" creationId="{0C06225E-5E18-4B34-9C14-C5CD5D60C899}"/>
          </ac:spMkLst>
        </pc:spChg>
        <pc:spChg chg="add mod">
          <ac:chgData name="신 현준" userId="a763abede3195758" providerId="LiveId" clId="{699AB11C-11C9-4F52-A71A-A5869491BDBC}" dt="2021-01-19T03:04:41.676" v="3030" actId="1582"/>
          <ac:spMkLst>
            <pc:docMk/>
            <pc:sldMk cId="2372660839" sldId="262"/>
            <ac:spMk id="33" creationId="{F3CC12D2-007D-4C11-B649-D4B46B885009}"/>
          </ac:spMkLst>
        </pc:spChg>
        <pc:spChg chg="add mod">
          <ac:chgData name="신 현준" userId="a763abede3195758" providerId="LiveId" clId="{699AB11C-11C9-4F52-A71A-A5869491BDBC}" dt="2021-01-19T03:04:41.676" v="3030" actId="1582"/>
          <ac:spMkLst>
            <pc:docMk/>
            <pc:sldMk cId="2372660839" sldId="262"/>
            <ac:spMk id="34" creationId="{2601AFDF-B4C9-4982-9846-CFD21D2E78BE}"/>
          </ac:spMkLst>
        </pc:spChg>
        <pc:spChg chg="add mod">
          <ac:chgData name="신 현준" userId="a763abede3195758" providerId="LiveId" clId="{699AB11C-11C9-4F52-A71A-A5869491BDBC}" dt="2021-01-19T03:04:41.676" v="3030" actId="1582"/>
          <ac:spMkLst>
            <pc:docMk/>
            <pc:sldMk cId="2372660839" sldId="262"/>
            <ac:spMk id="35" creationId="{28435BFB-D6E5-436B-A173-ACDC302789C9}"/>
          </ac:spMkLst>
        </pc:spChg>
        <pc:graphicFrameChg chg="add del mod">
          <ac:chgData name="신 현준" userId="a763abede3195758" providerId="LiveId" clId="{699AB11C-11C9-4F52-A71A-A5869491BDBC}" dt="2021-01-05T10:24:07.603" v="216"/>
          <ac:graphicFrameMkLst>
            <pc:docMk/>
            <pc:sldMk cId="2372660839" sldId="262"/>
            <ac:graphicFrameMk id="3" creationId="{1F019357-8ABE-4A40-B73E-A520991582B9}"/>
          </ac:graphicFrameMkLst>
        </pc:graphicFrameChg>
        <pc:picChg chg="add del mod">
          <ac:chgData name="신 현준" userId="a763abede3195758" providerId="LiveId" clId="{699AB11C-11C9-4F52-A71A-A5869491BDBC}" dt="2021-01-18T03:58:04.822" v="2089" actId="478"/>
          <ac:picMkLst>
            <pc:docMk/>
            <pc:sldMk cId="2372660839" sldId="262"/>
            <ac:picMk id="4" creationId="{48304972-BF08-43A4-94C1-67EDBBEB16ED}"/>
          </ac:picMkLst>
        </pc:picChg>
        <pc:picChg chg="del">
          <ac:chgData name="신 현준" userId="a763abede3195758" providerId="LiveId" clId="{699AB11C-11C9-4F52-A71A-A5869491BDBC}" dt="2021-01-05T08:30:18.812" v="112" actId="478"/>
          <ac:picMkLst>
            <pc:docMk/>
            <pc:sldMk cId="2372660839" sldId="262"/>
            <ac:picMk id="4" creationId="{A2197F0D-C0A7-4C24-A6EC-C2FBD5D046D1}"/>
          </ac:picMkLst>
        </pc:picChg>
        <pc:picChg chg="add mod">
          <ac:chgData name="신 현준" userId="a763abede3195758" providerId="LiveId" clId="{699AB11C-11C9-4F52-A71A-A5869491BDBC}" dt="2021-01-25T04:59:46.359" v="4775" actId="1076"/>
          <ac:picMkLst>
            <pc:docMk/>
            <pc:sldMk cId="2372660839" sldId="262"/>
            <ac:picMk id="7" creationId="{8BAD2562-F9D1-47E2-8A53-A0305FC1ABC0}"/>
          </ac:picMkLst>
        </pc:picChg>
        <pc:picChg chg="add del mod">
          <ac:chgData name="신 현준" userId="a763abede3195758" providerId="LiveId" clId="{699AB11C-11C9-4F52-A71A-A5869491BDBC}" dt="2021-01-18T02:52:38.842" v="2086" actId="478"/>
          <ac:picMkLst>
            <pc:docMk/>
            <pc:sldMk cId="2372660839" sldId="262"/>
            <ac:picMk id="9" creationId="{59395C7E-F03D-41E7-92FC-7D98E1C9224F}"/>
          </ac:picMkLst>
        </pc:picChg>
        <pc:picChg chg="add del">
          <ac:chgData name="신 현준" userId="a763abede3195758" providerId="LiveId" clId="{699AB11C-11C9-4F52-A71A-A5869491BDBC}" dt="2021-01-18T03:58:04.638" v="2088" actId="22"/>
          <ac:picMkLst>
            <pc:docMk/>
            <pc:sldMk cId="2372660839" sldId="262"/>
            <ac:picMk id="11" creationId="{27E4775C-D478-4CAC-BC90-D561624AF307}"/>
          </ac:picMkLst>
        </pc:picChg>
        <pc:picChg chg="add del mod">
          <ac:chgData name="신 현준" userId="a763abede3195758" providerId="LiveId" clId="{699AB11C-11C9-4F52-A71A-A5869491BDBC}" dt="2021-01-18T04:02:26.322" v="2097" actId="478"/>
          <ac:picMkLst>
            <pc:docMk/>
            <pc:sldMk cId="2372660839" sldId="262"/>
            <ac:picMk id="13" creationId="{65276A91-FE9A-4470-BA71-D550EA27E307}"/>
          </ac:picMkLst>
        </pc:picChg>
        <pc:picChg chg="add del">
          <ac:chgData name="신 현준" userId="a763abede3195758" providerId="LiveId" clId="{699AB11C-11C9-4F52-A71A-A5869491BDBC}" dt="2021-01-18T04:02:28.697" v="2099" actId="22"/>
          <ac:picMkLst>
            <pc:docMk/>
            <pc:sldMk cId="2372660839" sldId="262"/>
            <ac:picMk id="15" creationId="{349CEEBA-3FB7-4052-A763-8ACB34765DE6}"/>
          </ac:picMkLst>
        </pc:picChg>
        <pc:picChg chg="add del mod">
          <ac:chgData name="신 현준" userId="a763abede3195758" providerId="LiveId" clId="{699AB11C-11C9-4F52-A71A-A5869491BDBC}" dt="2021-01-18T04:12:35.770" v="2114" actId="478"/>
          <ac:picMkLst>
            <pc:docMk/>
            <pc:sldMk cId="2372660839" sldId="262"/>
            <ac:picMk id="17" creationId="{361E7F19-2F14-4A89-9EC6-4899DE09A101}"/>
          </ac:picMkLst>
        </pc:picChg>
        <pc:picChg chg="add del mod">
          <ac:chgData name="신 현준" userId="a763abede3195758" providerId="LiveId" clId="{699AB11C-11C9-4F52-A71A-A5869491BDBC}" dt="2021-01-18T04:13:41.909" v="2132" actId="478"/>
          <ac:picMkLst>
            <pc:docMk/>
            <pc:sldMk cId="2372660839" sldId="262"/>
            <ac:picMk id="19" creationId="{481A6F87-72D7-458F-966F-4ED1193A0C71}"/>
          </ac:picMkLst>
        </pc:picChg>
        <pc:picChg chg="add mod">
          <ac:chgData name="신 현준" userId="a763abede3195758" providerId="LiveId" clId="{699AB11C-11C9-4F52-A71A-A5869491BDBC}" dt="2021-01-18T05:03:53.676" v="2230" actId="1076"/>
          <ac:picMkLst>
            <pc:docMk/>
            <pc:sldMk cId="2372660839" sldId="262"/>
            <ac:picMk id="25" creationId="{74ADB754-E41E-404A-812E-15A8A9350757}"/>
          </ac:picMkLst>
        </pc:picChg>
        <pc:picChg chg="add mod">
          <ac:chgData name="신 현준" userId="a763abede3195758" providerId="LiveId" clId="{699AB11C-11C9-4F52-A71A-A5869491BDBC}" dt="2021-01-18T05:03:53.676" v="2230" actId="1076"/>
          <ac:picMkLst>
            <pc:docMk/>
            <pc:sldMk cId="2372660839" sldId="262"/>
            <ac:picMk id="27" creationId="{8161455E-9080-4311-B08C-5F0F4FAA8702}"/>
          </ac:picMkLst>
        </pc:picChg>
      </pc:sldChg>
      <pc:sldChg chg="addSp delSp modSp add mod">
        <pc:chgData name="신 현준" userId="a763abede3195758" providerId="LiveId" clId="{699AB11C-11C9-4F52-A71A-A5869491BDBC}" dt="2021-01-18T16:44:56.803" v="2650" actId="478"/>
        <pc:sldMkLst>
          <pc:docMk/>
          <pc:sldMk cId="1951561830" sldId="263"/>
        </pc:sldMkLst>
        <pc:spChg chg="mod">
          <ac:chgData name="신 현준" userId="a763abede3195758" providerId="LiveId" clId="{699AB11C-11C9-4F52-A71A-A5869491BDBC}" dt="2021-01-05T08:31:30.745" v="158" actId="20577"/>
          <ac:spMkLst>
            <pc:docMk/>
            <pc:sldMk cId="1951561830" sldId="263"/>
            <ac:spMk id="2" creationId="{EC56B627-435B-40F2-B2BE-40F1FCEFDED1}"/>
          </ac:spMkLst>
        </pc:spChg>
        <pc:spChg chg="add mod">
          <ac:chgData name="신 현준" userId="a763abede3195758" providerId="LiveId" clId="{699AB11C-11C9-4F52-A71A-A5869491BDBC}" dt="2021-01-18T16:27:26.519" v="2493" actId="20577"/>
          <ac:spMkLst>
            <pc:docMk/>
            <pc:sldMk cId="1951561830" sldId="263"/>
            <ac:spMk id="5" creationId="{631F974E-F6D7-4F57-ABBF-3100549E7FD2}"/>
          </ac:spMkLst>
        </pc:spChg>
        <pc:spChg chg="add del mod">
          <ac:chgData name="신 현준" userId="a763abede3195758" providerId="LiveId" clId="{699AB11C-11C9-4F52-A71A-A5869491BDBC}" dt="2021-01-18T07:47:40.368" v="2311" actId="478"/>
          <ac:spMkLst>
            <pc:docMk/>
            <pc:sldMk cId="1951561830" sldId="263"/>
            <ac:spMk id="6" creationId="{8A6A0595-157A-49AE-8B00-AAECBC064E11}"/>
          </ac:spMkLst>
        </pc:spChg>
        <pc:spChg chg="add del mod">
          <ac:chgData name="신 현준" userId="a763abede3195758" providerId="LiveId" clId="{699AB11C-11C9-4F52-A71A-A5869491BDBC}" dt="2021-01-18T07:47:41.359" v="2312" actId="478"/>
          <ac:spMkLst>
            <pc:docMk/>
            <pc:sldMk cId="1951561830" sldId="263"/>
            <ac:spMk id="7" creationId="{B751E634-84D5-4A0F-9335-B32441A40E22}"/>
          </ac:spMkLst>
        </pc:spChg>
        <pc:spChg chg="add del mod">
          <ac:chgData name="신 현준" userId="a763abede3195758" providerId="LiveId" clId="{699AB11C-11C9-4F52-A71A-A5869491BDBC}" dt="2021-01-18T16:18:48.177" v="2365" actId="478"/>
          <ac:spMkLst>
            <pc:docMk/>
            <pc:sldMk cId="1951561830" sldId="263"/>
            <ac:spMk id="8" creationId="{CAB59AA0-96C8-4C50-B6F6-160220A798EA}"/>
          </ac:spMkLst>
        </pc:spChg>
        <pc:spChg chg="add mod">
          <ac:chgData name="신 현준" userId="a763abede3195758" providerId="LiveId" clId="{699AB11C-11C9-4F52-A71A-A5869491BDBC}" dt="2021-01-18T16:44:41.078" v="2614" actId="20577"/>
          <ac:spMkLst>
            <pc:docMk/>
            <pc:sldMk cId="1951561830" sldId="263"/>
            <ac:spMk id="9" creationId="{3772BFF3-2AC9-4F9F-BB89-2D30041EFC88}"/>
          </ac:spMkLst>
        </pc:spChg>
        <pc:spChg chg="add del mod">
          <ac:chgData name="신 현준" userId="a763abede3195758" providerId="LiveId" clId="{699AB11C-11C9-4F52-A71A-A5869491BDBC}" dt="2021-01-18T16:24:21.435" v="2426" actId="478"/>
          <ac:spMkLst>
            <pc:docMk/>
            <pc:sldMk cId="1951561830" sldId="263"/>
            <ac:spMk id="10" creationId="{45E7C84C-8966-4044-922D-CA0288AD2575}"/>
          </ac:spMkLst>
        </pc:spChg>
        <pc:spChg chg="add del">
          <ac:chgData name="신 현준" userId="a763abede3195758" providerId="LiveId" clId="{699AB11C-11C9-4F52-A71A-A5869491BDBC}" dt="2021-01-07T05:27:27.802" v="285" actId="22"/>
          <ac:spMkLst>
            <pc:docMk/>
            <pc:sldMk cId="1951561830" sldId="263"/>
            <ac:spMk id="11" creationId="{7508E3B3-3D48-4F46-819D-F89DFAF0C821}"/>
          </ac:spMkLst>
        </pc:spChg>
        <pc:spChg chg="add del mod">
          <ac:chgData name="신 현준" userId="a763abede3195758" providerId="LiveId" clId="{699AB11C-11C9-4F52-A71A-A5869491BDBC}" dt="2021-01-18T16:24:25.322" v="2428" actId="478"/>
          <ac:spMkLst>
            <pc:docMk/>
            <pc:sldMk cId="1951561830" sldId="263"/>
            <ac:spMk id="13" creationId="{BEAC92CA-53E4-4D87-985E-CCED6D3DFCE4}"/>
          </ac:spMkLst>
        </pc:spChg>
        <pc:spChg chg="add del mod">
          <ac:chgData name="신 현준" userId="a763abede3195758" providerId="LiveId" clId="{699AB11C-11C9-4F52-A71A-A5869491BDBC}" dt="2021-01-18T16:24:26.156" v="2430" actId="478"/>
          <ac:spMkLst>
            <pc:docMk/>
            <pc:sldMk cId="1951561830" sldId="263"/>
            <ac:spMk id="14" creationId="{C39B9D5C-D016-4693-A53C-FE7298BB0170}"/>
          </ac:spMkLst>
        </pc:spChg>
        <pc:spChg chg="add del">
          <ac:chgData name="신 현준" userId="a763abede3195758" providerId="LiveId" clId="{699AB11C-11C9-4F52-A71A-A5869491BDBC}" dt="2021-01-07T05:28:54.951" v="308" actId="22"/>
          <ac:spMkLst>
            <pc:docMk/>
            <pc:sldMk cId="1951561830" sldId="263"/>
            <ac:spMk id="16" creationId="{6022D44B-D7E4-4CF8-A4A7-DCF5B70993B7}"/>
          </ac:spMkLst>
        </pc:spChg>
        <pc:spChg chg="add del mod">
          <ac:chgData name="신 현준" userId="a763abede3195758" providerId="LiveId" clId="{699AB11C-11C9-4F52-A71A-A5869491BDBC}" dt="2021-01-18T16:24:23.623" v="2427" actId="478"/>
          <ac:spMkLst>
            <pc:docMk/>
            <pc:sldMk cId="1951561830" sldId="263"/>
            <ac:spMk id="18" creationId="{37EB3870-F6B9-4212-BAC0-9D23FA99FB91}"/>
          </ac:spMkLst>
        </pc:spChg>
        <pc:spChg chg="add mod">
          <ac:chgData name="신 현준" userId="a763abede3195758" providerId="LiveId" clId="{699AB11C-11C9-4F52-A71A-A5869491BDBC}" dt="2021-01-18T16:25:31.009" v="2451" actId="1076"/>
          <ac:spMkLst>
            <pc:docMk/>
            <pc:sldMk cId="1951561830" sldId="263"/>
            <ac:spMk id="21" creationId="{5059B128-8CC7-46F2-AA59-B96675DEFE62}"/>
          </ac:spMkLst>
        </pc:spChg>
        <pc:spChg chg="add mod ord">
          <ac:chgData name="신 현준" userId="a763abede3195758" providerId="LiveId" clId="{699AB11C-11C9-4F52-A71A-A5869491BDBC}" dt="2021-01-18T16:26:06.665" v="2462" actId="1076"/>
          <ac:spMkLst>
            <pc:docMk/>
            <pc:sldMk cId="1951561830" sldId="263"/>
            <ac:spMk id="22" creationId="{9396CDD2-6452-42F2-981A-15834963D432}"/>
          </ac:spMkLst>
        </pc:spChg>
        <pc:spChg chg="add mod ord">
          <ac:chgData name="신 현준" userId="a763abede3195758" providerId="LiveId" clId="{699AB11C-11C9-4F52-A71A-A5869491BDBC}" dt="2021-01-18T16:26:18.064" v="2469" actId="113"/>
          <ac:spMkLst>
            <pc:docMk/>
            <pc:sldMk cId="1951561830" sldId="263"/>
            <ac:spMk id="23" creationId="{5F1D38A4-25CF-49ED-873F-3AD4258645C2}"/>
          </ac:spMkLst>
        </pc:spChg>
        <pc:spChg chg="add mod ord">
          <ac:chgData name="신 현준" userId="a763abede3195758" providerId="LiveId" clId="{699AB11C-11C9-4F52-A71A-A5869491BDBC}" dt="2021-01-18T16:26:13.557" v="2465" actId="14100"/>
          <ac:spMkLst>
            <pc:docMk/>
            <pc:sldMk cId="1951561830" sldId="263"/>
            <ac:spMk id="24" creationId="{6E9D4A21-78D8-4696-80FE-7541D821519D}"/>
          </ac:spMkLst>
        </pc:spChg>
        <pc:spChg chg="add mod">
          <ac:chgData name="신 현준" userId="a763abede3195758" providerId="LiveId" clId="{699AB11C-11C9-4F52-A71A-A5869491BDBC}" dt="2021-01-18T16:26:51.626" v="2473" actId="208"/>
          <ac:spMkLst>
            <pc:docMk/>
            <pc:sldMk cId="1951561830" sldId="263"/>
            <ac:spMk id="37" creationId="{7805D854-16DA-41DF-A1E0-25A30A2FD2C5}"/>
          </ac:spMkLst>
        </pc:spChg>
        <pc:spChg chg="add mod">
          <ac:chgData name="신 현준" userId="a763abede3195758" providerId="LiveId" clId="{699AB11C-11C9-4F52-A71A-A5869491BDBC}" dt="2021-01-18T16:27:06.026" v="2477" actId="14100"/>
          <ac:spMkLst>
            <pc:docMk/>
            <pc:sldMk cId="1951561830" sldId="263"/>
            <ac:spMk id="39" creationId="{8E26F25F-AE0D-4385-9201-E8A758FE018E}"/>
          </ac:spMkLst>
        </pc:spChg>
        <pc:spChg chg="add del mod">
          <ac:chgData name="신 현준" userId="a763abede3195758" providerId="LiveId" clId="{699AB11C-11C9-4F52-A71A-A5869491BDBC}" dt="2021-01-18T16:44:56.803" v="2650" actId="478"/>
          <ac:spMkLst>
            <pc:docMk/>
            <pc:sldMk cId="1951561830" sldId="263"/>
            <ac:spMk id="40" creationId="{9162AD96-0677-444B-BA66-35DC48549647}"/>
          </ac:spMkLst>
        </pc:spChg>
        <pc:picChg chg="del">
          <ac:chgData name="신 현준" userId="a763abede3195758" providerId="LiveId" clId="{699AB11C-11C9-4F52-A71A-A5869491BDBC}" dt="2021-01-05T08:30:31.559" v="117" actId="478"/>
          <ac:picMkLst>
            <pc:docMk/>
            <pc:sldMk cId="1951561830" sldId="263"/>
            <ac:picMk id="4" creationId="{A2197F0D-C0A7-4C24-A6EC-C2FBD5D046D1}"/>
          </ac:picMkLst>
        </pc:picChg>
        <pc:picChg chg="add del mod">
          <ac:chgData name="신 현준" userId="a763abede3195758" providerId="LiveId" clId="{699AB11C-11C9-4F52-A71A-A5869491BDBC}" dt="2021-01-18T07:44:14.631" v="2303" actId="22"/>
          <ac:picMkLst>
            <pc:docMk/>
            <pc:sldMk cId="1951561830" sldId="263"/>
            <ac:picMk id="4" creationId="{BAE792D3-0BCA-415A-919B-67CA7EA05C57}"/>
          </ac:picMkLst>
        </pc:picChg>
        <pc:picChg chg="add mod">
          <ac:chgData name="신 현준" userId="a763abede3195758" providerId="LiveId" clId="{699AB11C-11C9-4F52-A71A-A5869491BDBC}" dt="2021-01-18T16:24:38.180" v="2435" actId="1076"/>
          <ac:picMkLst>
            <pc:docMk/>
            <pc:sldMk cId="1951561830" sldId="263"/>
            <ac:picMk id="12" creationId="{0CE8C5DD-15FB-4A5D-8B41-B44644B0C8F3}"/>
          </ac:picMkLst>
        </pc:picChg>
        <pc:picChg chg="add del mod">
          <ac:chgData name="신 현준" userId="a763abede3195758" providerId="LiveId" clId="{699AB11C-11C9-4F52-A71A-A5869491BDBC}" dt="2021-01-07T05:29:10.505" v="320" actId="478"/>
          <ac:picMkLst>
            <pc:docMk/>
            <pc:sldMk cId="1951561830" sldId="263"/>
            <ac:picMk id="12" creationId="{D3883226-0832-4B5F-B902-1A6E606A7436}"/>
          </ac:picMkLst>
        </pc:picChg>
        <pc:picChg chg="add del">
          <ac:chgData name="신 현준" userId="a763abede3195758" providerId="LiveId" clId="{699AB11C-11C9-4F52-A71A-A5869491BDBC}" dt="2021-01-18T16:23:17.394" v="2369" actId="22"/>
          <ac:picMkLst>
            <pc:docMk/>
            <pc:sldMk cId="1951561830" sldId="263"/>
            <ac:picMk id="16" creationId="{D454AB18-DC08-4C6C-B3BE-D2C509DE16AA}"/>
          </ac:picMkLst>
        </pc:picChg>
        <pc:picChg chg="add mod">
          <ac:chgData name="신 현준" userId="a763abede3195758" providerId="LiveId" clId="{699AB11C-11C9-4F52-A71A-A5869491BDBC}" dt="2021-01-18T16:24:57.124" v="2443" actId="14100"/>
          <ac:picMkLst>
            <pc:docMk/>
            <pc:sldMk cId="1951561830" sldId="263"/>
            <ac:picMk id="19" creationId="{C32124EE-D3C8-4263-BB05-40C024F867B0}"/>
          </ac:picMkLst>
        </pc:picChg>
        <pc:picChg chg="add del mod">
          <ac:chgData name="신 현준" userId="a763abede3195758" providerId="LiveId" clId="{699AB11C-11C9-4F52-A71A-A5869491BDBC}" dt="2021-01-18T16:24:20.129" v="2425" actId="478"/>
          <ac:picMkLst>
            <pc:docMk/>
            <pc:sldMk cId="1951561830" sldId="263"/>
            <ac:picMk id="20" creationId="{3D8AAADC-EFAC-4FE1-BAC9-866949DAFB1B}"/>
          </ac:picMkLst>
        </pc:picChg>
        <pc:picChg chg="add mod">
          <ac:chgData name="신 현준" userId="a763abede3195758" providerId="LiveId" clId="{699AB11C-11C9-4F52-A71A-A5869491BDBC}" dt="2021-01-18T16:25:15.635" v="2446" actId="14100"/>
          <ac:picMkLst>
            <pc:docMk/>
            <pc:sldMk cId="1951561830" sldId="263"/>
            <ac:picMk id="25" creationId="{1CBA4352-0D26-423D-A0D1-498D37418FC7}"/>
          </ac:picMkLst>
        </pc:picChg>
        <pc:picChg chg="add mod">
          <ac:chgData name="신 현준" userId="a763abede3195758" providerId="LiveId" clId="{699AB11C-11C9-4F52-A71A-A5869491BDBC}" dt="2021-01-18T16:26:59.189" v="2475" actId="571"/>
          <ac:picMkLst>
            <pc:docMk/>
            <pc:sldMk cId="1951561830" sldId="263"/>
            <ac:picMk id="38" creationId="{35003215-FA29-4356-B3B8-0D63F3B4E952}"/>
          </ac:picMkLst>
        </pc:picChg>
        <pc:cxnChg chg="add mod">
          <ac:chgData name="신 현준" userId="a763abede3195758" providerId="LiveId" clId="{699AB11C-11C9-4F52-A71A-A5869491BDBC}" dt="2021-01-18T16:26:08.516" v="2463" actId="14100"/>
          <ac:cxnSpMkLst>
            <pc:docMk/>
            <pc:sldMk cId="1951561830" sldId="263"/>
            <ac:cxnSpMk id="26" creationId="{D803C7CF-CC5B-4392-A777-CAE31FB5B80F}"/>
          </ac:cxnSpMkLst>
        </pc:cxnChg>
        <pc:cxnChg chg="add mod">
          <ac:chgData name="신 현준" userId="a763abede3195758" providerId="LiveId" clId="{699AB11C-11C9-4F52-A71A-A5869491BDBC}" dt="2021-01-18T16:26:13.557" v="2465" actId="14100"/>
          <ac:cxnSpMkLst>
            <pc:docMk/>
            <pc:sldMk cId="1951561830" sldId="263"/>
            <ac:cxnSpMk id="27" creationId="{B2F85755-45FC-4B7E-B5C5-F2792A9786F4}"/>
          </ac:cxnSpMkLst>
        </pc:cxnChg>
        <pc:cxnChg chg="add mod">
          <ac:chgData name="신 현준" userId="a763abede3195758" providerId="LiveId" clId="{699AB11C-11C9-4F52-A71A-A5869491BDBC}" dt="2021-01-18T16:26:17.630" v="2468" actId="14100"/>
          <ac:cxnSpMkLst>
            <pc:docMk/>
            <pc:sldMk cId="1951561830" sldId="263"/>
            <ac:cxnSpMk id="28" creationId="{3AB2EEFD-C0EA-4478-9AA2-F3A7B0DC5E08}"/>
          </ac:cxnSpMkLst>
        </pc:cxnChg>
      </pc:sldChg>
      <pc:sldChg chg="addSp delSp modSp new mod">
        <pc:chgData name="신 현준" userId="a763abede3195758" providerId="LiveId" clId="{699AB11C-11C9-4F52-A71A-A5869491BDBC}" dt="2021-01-19T07:14:44.952" v="3441" actId="20577"/>
        <pc:sldMkLst>
          <pc:docMk/>
          <pc:sldMk cId="286127692" sldId="264"/>
        </pc:sldMkLst>
        <pc:spChg chg="mod">
          <ac:chgData name="신 현준" userId="a763abede3195758" providerId="LiveId" clId="{699AB11C-11C9-4F52-A71A-A5869491BDBC}" dt="2021-01-19T06:36:16.388" v="3148" actId="20577"/>
          <ac:spMkLst>
            <pc:docMk/>
            <pc:sldMk cId="286127692" sldId="264"/>
            <ac:spMk id="2" creationId="{4A5A910E-A200-4E1E-9067-9F853AAC76B0}"/>
          </ac:spMkLst>
        </pc:spChg>
        <pc:spChg chg="del">
          <ac:chgData name="신 현준" userId="a763abede3195758" providerId="LiveId" clId="{699AB11C-11C9-4F52-A71A-A5869491BDBC}" dt="2021-01-05T08:31:38.192" v="160" actId="478"/>
          <ac:spMkLst>
            <pc:docMk/>
            <pc:sldMk cId="286127692" sldId="264"/>
            <ac:spMk id="3" creationId="{5127C1FD-583C-42BB-8A81-B1A4AE795457}"/>
          </ac:spMkLst>
        </pc:spChg>
        <pc:spChg chg="add mod">
          <ac:chgData name="신 현준" userId="a763abede3195758" providerId="LiveId" clId="{699AB11C-11C9-4F52-A71A-A5869491BDBC}" dt="2021-01-19T07:14:37.397" v="3421" actId="20577"/>
          <ac:spMkLst>
            <pc:docMk/>
            <pc:sldMk cId="286127692" sldId="264"/>
            <ac:spMk id="3" creationId="{D531455F-3F89-4249-A8D5-2CBA6EBD95A8}"/>
          </ac:spMkLst>
        </pc:spChg>
        <pc:spChg chg="add del mod">
          <ac:chgData name="신 현준" userId="a763abede3195758" providerId="LiveId" clId="{699AB11C-11C9-4F52-A71A-A5869491BDBC}" dt="2021-01-18T17:36:07.892" v="2780" actId="478"/>
          <ac:spMkLst>
            <pc:docMk/>
            <pc:sldMk cId="286127692" sldId="264"/>
            <ac:spMk id="6" creationId="{02397A63-04D5-47FD-B894-8F8B4000C617}"/>
          </ac:spMkLst>
        </pc:spChg>
        <pc:spChg chg="add mod">
          <ac:chgData name="신 현준" userId="a763abede3195758" providerId="LiveId" clId="{699AB11C-11C9-4F52-A71A-A5869491BDBC}" dt="2021-01-19T07:14:44.952" v="3441" actId="20577"/>
          <ac:spMkLst>
            <pc:docMk/>
            <pc:sldMk cId="286127692" sldId="264"/>
            <ac:spMk id="11" creationId="{0EB2ED2D-5926-4C0D-A5C3-1CC78FA05EFF}"/>
          </ac:spMkLst>
        </pc:spChg>
        <pc:picChg chg="add del">
          <ac:chgData name="신 현준" userId="a763abede3195758" providerId="LiveId" clId="{699AB11C-11C9-4F52-A71A-A5869491BDBC}" dt="2021-01-07T06:59:45.401" v="358" actId="22"/>
          <ac:picMkLst>
            <pc:docMk/>
            <pc:sldMk cId="286127692" sldId="264"/>
            <ac:picMk id="4" creationId="{FED93C40-88E5-4090-9193-B27F049D4ED0}"/>
          </ac:picMkLst>
        </pc:picChg>
        <pc:picChg chg="add del mod">
          <ac:chgData name="신 현준" userId="a763abede3195758" providerId="LiveId" clId="{699AB11C-11C9-4F52-A71A-A5869491BDBC}" dt="2021-01-18T17:35:52.400" v="2755" actId="478"/>
          <ac:picMkLst>
            <pc:docMk/>
            <pc:sldMk cId="286127692" sldId="264"/>
            <ac:picMk id="5" creationId="{A601FACD-3781-4375-BE63-EFDDE28478B7}"/>
          </ac:picMkLst>
        </pc:picChg>
        <pc:picChg chg="add del mod">
          <ac:chgData name="신 현준" userId="a763abede3195758" providerId="LiveId" clId="{699AB11C-11C9-4F52-A71A-A5869491BDBC}" dt="2021-01-07T07:06:10.929" v="363" actId="478"/>
          <ac:picMkLst>
            <pc:docMk/>
            <pc:sldMk cId="286127692" sldId="264"/>
            <ac:picMk id="6" creationId="{F29976C8-A706-4E26-B0B7-5746D8A07A9B}"/>
          </ac:picMkLst>
        </pc:picChg>
        <pc:picChg chg="add del">
          <ac:chgData name="신 현준" userId="a763abede3195758" providerId="LiveId" clId="{699AB11C-11C9-4F52-A71A-A5869491BDBC}" dt="2021-01-18T16:38:11.206" v="2495" actId="22"/>
          <ac:picMkLst>
            <pc:docMk/>
            <pc:sldMk cId="286127692" sldId="264"/>
            <ac:picMk id="7" creationId="{C2CACF42-0A77-4659-91CD-798576484D5D}"/>
          </ac:picMkLst>
        </pc:picChg>
        <pc:picChg chg="add del mod">
          <ac:chgData name="신 현준" userId="a763abede3195758" providerId="LiveId" clId="{699AB11C-11C9-4F52-A71A-A5869491BDBC}" dt="2021-01-12T08:18:57.525" v="1397" actId="478"/>
          <ac:picMkLst>
            <pc:docMk/>
            <pc:sldMk cId="286127692" sldId="264"/>
            <ac:picMk id="8" creationId="{554BDF64-E6AC-47E8-9324-EE08EEA95338}"/>
          </ac:picMkLst>
        </pc:picChg>
        <pc:picChg chg="add mod">
          <ac:chgData name="신 현준" userId="a763abede3195758" providerId="LiveId" clId="{699AB11C-11C9-4F52-A71A-A5869491BDBC}" dt="2021-01-18T17:57:31.801" v="2823" actId="1076"/>
          <ac:picMkLst>
            <pc:docMk/>
            <pc:sldMk cId="286127692" sldId="264"/>
            <ac:picMk id="2050" creationId="{F8BE6E48-7792-453B-A067-417360C4CD0E}"/>
          </ac:picMkLst>
        </pc:picChg>
        <pc:picChg chg="add mod">
          <ac:chgData name="신 현준" userId="a763abede3195758" providerId="LiveId" clId="{699AB11C-11C9-4F52-A71A-A5869491BDBC}" dt="2021-01-18T17:57:48.205" v="2827" actId="1076"/>
          <ac:picMkLst>
            <pc:docMk/>
            <pc:sldMk cId="286127692" sldId="264"/>
            <ac:picMk id="2052" creationId="{27CF8D2C-C7E5-4904-85B8-F348AD8BE635}"/>
          </ac:picMkLst>
        </pc:picChg>
        <pc:picChg chg="add del mod">
          <ac:chgData name="신 현준" userId="a763abede3195758" providerId="LiveId" clId="{699AB11C-11C9-4F52-A71A-A5869491BDBC}" dt="2021-01-12T09:27:39.588" v="2018"/>
          <ac:picMkLst>
            <pc:docMk/>
            <pc:sldMk cId="286127692" sldId="264"/>
            <ac:picMk id="4098" creationId="{FAABED8E-AB94-4E63-A7DD-5F0CFCDFEF03}"/>
          </ac:picMkLst>
        </pc:picChg>
        <pc:picChg chg="add del mod">
          <ac:chgData name="신 현준" userId="a763abede3195758" providerId="LiveId" clId="{699AB11C-11C9-4F52-A71A-A5869491BDBC}" dt="2021-01-18T17:36:06.816" v="2778" actId="478"/>
          <ac:picMkLst>
            <pc:docMk/>
            <pc:sldMk cId="286127692" sldId="264"/>
            <ac:picMk id="4100" creationId="{2A00226C-972C-44D3-93DE-F15011D19C51}"/>
          </ac:picMkLst>
        </pc:picChg>
      </pc:sldChg>
      <pc:sldChg chg="addSp delSp modSp add del mod">
        <pc:chgData name="신 현준" userId="a763abede3195758" providerId="LiveId" clId="{699AB11C-11C9-4F52-A71A-A5869491BDBC}" dt="2021-01-18T16:26:31.534" v="2470" actId="47"/>
        <pc:sldMkLst>
          <pc:docMk/>
          <pc:sldMk cId="3929243936" sldId="265"/>
        </pc:sldMkLst>
        <pc:spChg chg="del">
          <ac:chgData name="신 현준" userId="a763abede3195758" providerId="LiveId" clId="{699AB11C-11C9-4F52-A71A-A5869491BDBC}" dt="2021-01-07T05:29:29.466" v="325" actId="478"/>
          <ac:spMkLst>
            <pc:docMk/>
            <pc:sldMk cId="3929243936" sldId="265"/>
            <ac:spMk id="5" creationId="{631F974E-F6D7-4F57-ABBF-3100549E7FD2}"/>
          </ac:spMkLst>
        </pc:spChg>
        <pc:spChg chg="del">
          <ac:chgData name="신 현준" userId="a763abede3195758" providerId="LiveId" clId="{699AB11C-11C9-4F52-A71A-A5869491BDBC}" dt="2021-01-07T05:29:29.466" v="325" actId="478"/>
          <ac:spMkLst>
            <pc:docMk/>
            <pc:sldMk cId="3929243936" sldId="265"/>
            <ac:spMk id="6" creationId="{8A6A0595-157A-49AE-8B00-AAECBC064E11}"/>
          </ac:spMkLst>
        </pc:spChg>
        <pc:spChg chg="del">
          <ac:chgData name="신 현준" userId="a763abede3195758" providerId="LiveId" clId="{699AB11C-11C9-4F52-A71A-A5869491BDBC}" dt="2021-01-07T05:29:29.466" v="325" actId="478"/>
          <ac:spMkLst>
            <pc:docMk/>
            <pc:sldMk cId="3929243936" sldId="265"/>
            <ac:spMk id="7" creationId="{B751E634-84D5-4A0F-9335-B32441A40E22}"/>
          </ac:spMkLst>
        </pc:spChg>
        <pc:spChg chg="del">
          <ac:chgData name="신 현준" userId="a763abede3195758" providerId="LiveId" clId="{699AB11C-11C9-4F52-A71A-A5869491BDBC}" dt="2021-01-07T05:29:29.466" v="325" actId="478"/>
          <ac:spMkLst>
            <pc:docMk/>
            <pc:sldMk cId="3929243936" sldId="265"/>
            <ac:spMk id="8" creationId="{CAB59AA0-96C8-4C50-B6F6-160220A798EA}"/>
          </ac:spMkLst>
        </pc:spChg>
        <pc:spChg chg="del">
          <ac:chgData name="신 현준" userId="a763abede3195758" providerId="LiveId" clId="{699AB11C-11C9-4F52-A71A-A5869491BDBC}" dt="2021-01-07T05:29:29.466" v="325" actId="478"/>
          <ac:spMkLst>
            <pc:docMk/>
            <pc:sldMk cId="3929243936" sldId="265"/>
            <ac:spMk id="9" creationId="{3772BFF3-2AC9-4F9F-BB89-2D30041EFC88}"/>
          </ac:spMkLst>
        </pc:spChg>
        <pc:spChg chg="mod">
          <ac:chgData name="신 현준" userId="a763abede3195758" providerId="LiveId" clId="{699AB11C-11C9-4F52-A71A-A5869491BDBC}" dt="2021-01-07T05:29:38.655" v="328" actId="1076"/>
          <ac:spMkLst>
            <pc:docMk/>
            <pc:sldMk cId="3929243936" sldId="265"/>
            <ac:spMk id="10" creationId="{45E7C84C-8966-4044-922D-CA0288AD2575}"/>
          </ac:spMkLst>
        </pc:spChg>
        <pc:spChg chg="mod">
          <ac:chgData name="신 현준" userId="a763abede3195758" providerId="LiveId" clId="{699AB11C-11C9-4F52-A71A-A5869491BDBC}" dt="2021-01-07T05:30:38.116" v="346" actId="1076"/>
          <ac:spMkLst>
            <pc:docMk/>
            <pc:sldMk cId="3929243936" sldId="265"/>
            <ac:spMk id="13" creationId="{BEAC92CA-53E4-4D87-985E-CCED6D3DFCE4}"/>
          </ac:spMkLst>
        </pc:spChg>
        <pc:spChg chg="mod">
          <ac:chgData name="신 현준" userId="a763abede3195758" providerId="LiveId" clId="{699AB11C-11C9-4F52-A71A-A5869491BDBC}" dt="2021-01-07T05:30:52.644" v="351" actId="1076"/>
          <ac:spMkLst>
            <pc:docMk/>
            <pc:sldMk cId="3929243936" sldId="265"/>
            <ac:spMk id="14" creationId="{C39B9D5C-D016-4693-A53C-FE7298BB0170}"/>
          </ac:spMkLst>
        </pc:spChg>
        <pc:spChg chg="mod">
          <ac:chgData name="신 현준" userId="a763abede3195758" providerId="LiveId" clId="{699AB11C-11C9-4F52-A71A-A5869491BDBC}" dt="2021-01-07T05:29:56.895" v="337" actId="1076"/>
          <ac:spMkLst>
            <pc:docMk/>
            <pc:sldMk cId="3929243936" sldId="265"/>
            <ac:spMk id="18" creationId="{37EB3870-F6B9-4212-BAC0-9D23FA99FB91}"/>
          </ac:spMkLst>
        </pc:spChg>
        <pc:picChg chg="add mod">
          <ac:chgData name="신 현준" userId="a763abede3195758" providerId="LiveId" clId="{699AB11C-11C9-4F52-A71A-A5869491BDBC}" dt="2021-01-07T05:30:17.175" v="342" actId="1076"/>
          <ac:picMkLst>
            <pc:docMk/>
            <pc:sldMk cId="3929243936" sldId="265"/>
            <ac:picMk id="4" creationId="{F4631273-F931-4AF7-A09A-8DA0F591B26A}"/>
          </ac:picMkLst>
        </pc:picChg>
        <pc:picChg chg="del mod">
          <ac:chgData name="신 현준" userId="a763abede3195758" providerId="LiveId" clId="{699AB11C-11C9-4F52-A71A-A5869491BDBC}" dt="2021-01-07T05:30:09.750" v="339" actId="478"/>
          <ac:picMkLst>
            <pc:docMk/>
            <pc:sldMk cId="3929243936" sldId="265"/>
            <ac:picMk id="20" creationId="{3D8AAADC-EFAC-4FE1-BAC9-866949DAFB1B}"/>
          </ac:picMkLst>
        </pc:picChg>
        <pc:picChg chg="add del">
          <ac:chgData name="신 현준" userId="a763abede3195758" providerId="LiveId" clId="{699AB11C-11C9-4F52-A71A-A5869491BDBC}" dt="2021-01-07T05:30:53.797" v="353" actId="22"/>
          <ac:picMkLst>
            <pc:docMk/>
            <pc:sldMk cId="3929243936" sldId="265"/>
            <ac:picMk id="22" creationId="{01C5013F-597C-4770-A4E7-E97A4DA029E8}"/>
          </ac:picMkLst>
        </pc:picChg>
        <pc:cxnChg chg="add mod">
          <ac:chgData name="신 현준" userId="a763abede3195758" providerId="LiveId" clId="{699AB11C-11C9-4F52-A71A-A5869491BDBC}" dt="2021-01-07T05:30:40.485" v="347" actId="14100"/>
          <ac:cxnSpMkLst>
            <pc:docMk/>
            <pc:sldMk cId="3929243936" sldId="265"/>
            <ac:cxnSpMk id="12" creationId="{CFD5496F-0631-4F44-BAD2-034AE59D9893}"/>
          </ac:cxnSpMkLst>
        </pc:cxnChg>
        <pc:cxnChg chg="add mod">
          <ac:chgData name="신 현준" userId="a763abede3195758" providerId="LiveId" clId="{699AB11C-11C9-4F52-A71A-A5869491BDBC}" dt="2021-01-07T05:30:50.107" v="350" actId="14100"/>
          <ac:cxnSpMkLst>
            <pc:docMk/>
            <pc:sldMk cId="3929243936" sldId="265"/>
            <ac:cxnSpMk id="19" creationId="{83F5148C-91AB-4F6E-BDF0-C88EDFE76EF5}"/>
          </ac:cxnSpMkLst>
        </pc:cxnChg>
        <pc:cxnChg chg="add mod">
          <ac:chgData name="신 현준" userId="a763abede3195758" providerId="LiveId" clId="{699AB11C-11C9-4F52-A71A-A5869491BDBC}" dt="2021-01-07T05:31:00.736" v="356" actId="14100"/>
          <ac:cxnSpMkLst>
            <pc:docMk/>
            <pc:sldMk cId="3929243936" sldId="265"/>
            <ac:cxnSpMk id="23" creationId="{49264CD9-D646-4E84-9381-A8571ABB79FE}"/>
          </ac:cxnSpMkLst>
        </pc:cxnChg>
      </pc:sldChg>
      <pc:sldChg chg="addSp delSp modSp add mod">
        <pc:chgData name="신 현준" userId="a763abede3195758" providerId="LiveId" clId="{699AB11C-11C9-4F52-A71A-A5869491BDBC}" dt="2021-01-19T16:11:16.243" v="4188" actId="20577"/>
        <pc:sldMkLst>
          <pc:docMk/>
          <pc:sldMk cId="1375230808" sldId="266"/>
        </pc:sldMkLst>
        <pc:spChg chg="mod">
          <ac:chgData name="신 현준" userId="a763abede3195758" providerId="LiveId" clId="{699AB11C-11C9-4F52-A71A-A5869491BDBC}" dt="2021-01-19T07:20:30.414" v="3448" actId="20577"/>
          <ac:spMkLst>
            <pc:docMk/>
            <pc:sldMk cId="1375230808" sldId="266"/>
            <ac:spMk id="2" creationId="{4A5A910E-A200-4E1E-9067-9F853AAC76B0}"/>
          </ac:spMkLst>
        </pc:spChg>
        <pc:spChg chg="add del">
          <ac:chgData name="신 현준" userId="a763abede3195758" providerId="LiveId" clId="{699AB11C-11C9-4F52-A71A-A5869491BDBC}" dt="2021-01-07T08:03:23.245" v="385" actId="22"/>
          <ac:spMkLst>
            <pc:docMk/>
            <pc:sldMk cId="1375230808" sldId="266"/>
            <ac:spMk id="5" creationId="{8844BCA3-2513-4F98-8771-05653B7E6437}"/>
          </ac:spMkLst>
        </pc:spChg>
        <pc:spChg chg="add mod ord">
          <ac:chgData name="신 현준" userId="a763abede3195758" providerId="LiveId" clId="{699AB11C-11C9-4F52-A71A-A5869491BDBC}" dt="2021-01-19T08:24:32.297" v="3819" actId="14100"/>
          <ac:spMkLst>
            <pc:docMk/>
            <pc:sldMk cId="1375230808" sldId="266"/>
            <ac:spMk id="5" creationId="{B4E67B24-BC65-4AAA-87BA-8EDCA2228660}"/>
          </ac:spMkLst>
        </pc:spChg>
        <pc:spChg chg="add mod">
          <ac:chgData name="신 현준" userId="a763abede3195758" providerId="LiveId" clId="{699AB11C-11C9-4F52-A71A-A5869491BDBC}" dt="2021-01-07T08:03:52.588" v="392" actId="1076"/>
          <ac:spMkLst>
            <pc:docMk/>
            <pc:sldMk cId="1375230808" sldId="266"/>
            <ac:spMk id="7" creationId="{8F171FA7-A13B-4370-9DE6-82D70B0194C3}"/>
          </ac:spMkLst>
        </pc:spChg>
        <pc:spChg chg="add mod">
          <ac:chgData name="신 현준" userId="a763abede3195758" providerId="LiveId" clId="{699AB11C-11C9-4F52-A71A-A5869491BDBC}" dt="2021-01-19T16:11:16.243" v="4188" actId="20577"/>
          <ac:spMkLst>
            <pc:docMk/>
            <pc:sldMk cId="1375230808" sldId="266"/>
            <ac:spMk id="13" creationId="{E0A85E1A-E1E9-4FAE-8849-5DB756F896DB}"/>
          </ac:spMkLst>
        </pc:spChg>
        <pc:picChg chg="add del mod">
          <ac:chgData name="신 현준" userId="a763abede3195758" providerId="LiveId" clId="{699AB11C-11C9-4F52-A71A-A5869491BDBC}" dt="2021-01-19T07:58:57.559" v="3458" actId="22"/>
          <ac:picMkLst>
            <pc:docMk/>
            <pc:sldMk cId="1375230808" sldId="266"/>
            <ac:picMk id="4" creationId="{0A3A6FCC-C842-4D41-AEBC-C6ED58C835F9}"/>
          </ac:picMkLst>
        </pc:picChg>
        <pc:picChg chg="add del mod">
          <ac:chgData name="신 현준" userId="a763abede3195758" providerId="LiveId" clId="{699AB11C-11C9-4F52-A71A-A5869491BDBC}" dt="2021-01-12T08:32:36.868" v="1591" actId="478"/>
          <ac:picMkLst>
            <pc:docMk/>
            <pc:sldMk cId="1375230808" sldId="266"/>
            <ac:picMk id="4" creationId="{9D7676E2-8AF9-4149-8CA4-B5D426D1BE41}"/>
          </ac:picMkLst>
        </pc:picChg>
        <pc:picChg chg="add del mod">
          <ac:chgData name="신 현준" userId="a763abede3195758" providerId="LiveId" clId="{699AB11C-11C9-4F52-A71A-A5869491BDBC}" dt="2021-01-19T07:58:24.011" v="3449" actId="478"/>
          <ac:picMkLst>
            <pc:docMk/>
            <pc:sldMk cId="1375230808" sldId="266"/>
            <ac:picMk id="6" creationId="{3DACC816-243D-4632-A3C5-70C48D982BF8}"/>
          </ac:picMkLst>
        </pc:picChg>
        <pc:picChg chg="add del mod">
          <ac:chgData name="신 현준" userId="a763abede3195758" providerId="LiveId" clId="{699AB11C-11C9-4F52-A71A-A5869491BDBC}" dt="2021-01-12T08:33:30.751" v="1603"/>
          <ac:picMkLst>
            <pc:docMk/>
            <pc:sldMk cId="1375230808" sldId="266"/>
            <ac:picMk id="8" creationId="{3B5E173F-F183-4250-9B8D-78ED119D2549}"/>
          </ac:picMkLst>
        </pc:picChg>
        <pc:picChg chg="del">
          <ac:chgData name="신 현준" userId="a763abede3195758" providerId="LiveId" clId="{699AB11C-11C9-4F52-A71A-A5869491BDBC}" dt="2021-01-07T07:46:37.542" v="383" actId="478"/>
          <ac:picMkLst>
            <pc:docMk/>
            <pc:sldMk cId="1375230808" sldId="266"/>
            <ac:picMk id="8" creationId="{554BDF64-E6AC-47E8-9324-EE08EEA95338}"/>
          </ac:picMkLst>
        </pc:picChg>
        <pc:picChg chg="add mod">
          <ac:chgData name="신 현준" userId="a763abede3195758" providerId="LiveId" clId="{699AB11C-11C9-4F52-A71A-A5869491BDBC}" dt="2021-01-19T08:06:25.332" v="3481" actId="1076"/>
          <ac:picMkLst>
            <pc:docMk/>
            <pc:sldMk cId="1375230808" sldId="266"/>
            <ac:picMk id="9" creationId="{FC87DE26-29FE-4454-A1F2-98EBC1CABDCB}"/>
          </ac:picMkLst>
        </pc:picChg>
        <pc:picChg chg="add del mod">
          <ac:chgData name="신 현준" userId="a763abede3195758" providerId="LiveId" clId="{699AB11C-11C9-4F52-A71A-A5869491BDBC}" dt="2021-01-19T07:58:24.362" v="3450" actId="478"/>
          <ac:picMkLst>
            <pc:docMk/>
            <pc:sldMk cId="1375230808" sldId="266"/>
            <ac:picMk id="10" creationId="{4500601D-108C-4BC7-B5AB-4C5EA9AF2E75}"/>
          </ac:picMkLst>
        </pc:picChg>
        <pc:picChg chg="add mod">
          <ac:chgData name="신 현준" userId="a763abede3195758" providerId="LiveId" clId="{699AB11C-11C9-4F52-A71A-A5869491BDBC}" dt="2021-01-19T08:06:12.762" v="3477" actId="1076"/>
          <ac:picMkLst>
            <pc:docMk/>
            <pc:sldMk cId="1375230808" sldId="266"/>
            <ac:picMk id="12" creationId="{0A8DECF3-1684-49B8-8B0A-3E1A0450A632}"/>
          </ac:picMkLst>
        </pc:picChg>
      </pc:sldChg>
      <pc:sldChg chg="addSp delSp modSp add del mod">
        <pc:chgData name="신 현준" userId="a763abede3195758" providerId="LiveId" clId="{699AB11C-11C9-4F52-A71A-A5869491BDBC}" dt="2021-01-12T08:37:03.434" v="1707" actId="47"/>
        <pc:sldMkLst>
          <pc:docMk/>
          <pc:sldMk cId="2603163162" sldId="267"/>
        </pc:sldMkLst>
        <pc:spChg chg="mod">
          <ac:chgData name="신 현준" userId="a763abede3195758" providerId="LiveId" clId="{699AB11C-11C9-4F52-A71A-A5869491BDBC}" dt="2021-01-12T06:05:50.192" v="710" actId="20577"/>
          <ac:spMkLst>
            <pc:docMk/>
            <pc:sldMk cId="2603163162" sldId="267"/>
            <ac:spMk id="2" creationId="{4A5A910E-A200-4E1E-9067-9F853AAC76B0}"/>
          </ac:spMkLst>
        </pc:spChg>
        <pc:spChg chg="add mod">
          <ac:chgData name="신 현준" userId="a763abede3195758" providerId="LiveId" clId="{699AB11C-11C9-4F52-A71A-A5869491BDBC}" dt="2021-01-12T08:26:26.624" v="1590"/>
          <ac:spMkLst>
            <pc:docMk/>
            <pc:sldMk cId="2603163162" sldId="267"/>
            <ac:spMk id="6" creationId="{A63B53B6-E51A-4E49-A982-4C0A35DC1C3D}"/>
          </ac:spMkLst>
        </pc:spChg>
        <pc:spChg chg="add del">
          <ac:chgData name="신 현준" userId="a763abede3195758" providerId="LiveId" clId="{699AB11C-11C9-4F52-A71A-A5869491BDBC}" dt="2021-01-12T02:25:09.218" v="527" actId="22"/>
          <ac:spMkLst>
            <pc:docMk/>
            <pc:sldMk cId="2603163162" sldId="267"/>
            <ac:spMk id="8" creationId="{51A101C9-B494-47C6-8952-C8D1993EDF10}"/>
          </ac:spMkLst>
        </pc:spChg>
        <pc:spChg chg="add del mod">
          <ac:chgData name="신 현준" userId="a763abede3195758" providerId="LiveId" clId="{699AB11C-11C9-4F52-A71A-A5869491BDBC}" dt="2021-01-12T08:26:02.107" v="1557" actId="478"/>
          <ac:spMkLst>
            <pc:docMk/>
            <pc:sldMk cId="2603163162" sldId="267"/>
            <ac:spMk id="9" creationId="{BE69C440-C491-455D-8A71-5B68E41E7302}"/>
          </ac:spMkLst>
        </pc:spChg>
        <pc:picChg chg="add del mod">
          <ac:chgData name="신 현준" userId="a763abede3195758" providerId="LiveId" clId="{699AB11C-11C9-4F52-A71A-A5869491BDBC}" dt="2021-01-12T08:33:26.539" v="1599" actId="21"/>
          <ac:picMkLst>
            <pc:docMk/>
            <pc:sldMk cId="2603163162" sldId="267"/>
            <ac:picMk id="4" creationId="{2DE1CF81-57AC-4FF1-926C-E74A154361B8}"/>
          </ac:picMkLst>
        </pc:picChg>
        <pc:picChg chg="del">
          <ac:chgData name="신 현준" userId="a763abede3195758" providerId="LiveId" clId="{699AB11C-11C9-4F52-A71A-A5869491BDBC}" dt="2021-01-12T02:22:14.847" v="472" actId="478"/>
          <ac:picMkLst>
            <pc:docMk/>
            <pc:sldMk cId="2603163162" sldId="267"/>
            <ac:picMk id="4" creationId="{9D7676E2-8AF9-4149-8CA4-B5D426D1BE41}"/>
          </ac:picMkLst>
        </pc:picChg>
        <pc:picChg chg="add del mod">
          <ac:chgData name="신 현준" userId="a763abede3195758" providerId="LiveId" clId="{699AB11C-11C9-4F52-A71A-A5869491BDBC}" dt="2021-01-12T02:27:13.590" v="533" actId="478"/>
          <ac:picMkLst>
            <pc:docMk/>
            <pc:sldMk cId="2603163162" sldId="267"/>
            <ac:picMk id="5" creationId="{ED6A08B1-DAB3-41F2-B131-9B454B7612DD}"/>
          </ac:picMkLst>
        </pc:picChg>
        <pc:picChg chg="add del mod">
          <ac:chgData name="신 현준" userId="a763abede3195758" providerId="LiveId" clId="{699AB11C-11C9-4F52-A71A-A5869491BDBC}" dt="2021-01-12T08:33:03.845" v="1595" actId="478"/>
          <ac:picMkLst>
            <pc:docMk/>
            <pc:sldMk cId="2603163162" sldId="267"/>
            <ac:picMk id="11" creationId="{61F00A3B-FF9F-45FD-80D3-94166A7C13AF}"/>
          </ac:picMkLst>
        </pc:picChg>
      </pc:sldChg>
      <pc:sldChg chg="delSp modSp add del mod">
        <pc:chgData name="신 현준" userId="a763abede3195758" providerId="LiveId" clId="{699AB11C-11C9-4F52-A71A-A5869491BDBC}" dt="2021-01-12T02:28:02.369" v="590" actId="47"/>
        <pc:sldMkLst>
          <pc:docMk/>
          <pc:sldMk cId="352293096" sldId="268"/>
        </pc:sldMkLst>
        <pc:spChg chg="mod">
          <ac:chgData name="신 현준" userId="a763abede3195758" providerId="LiveId" clId="{699AB11C-11C9-4F52-A71A-A5869491BDBC}" dt="2021-01-12T02:27:58.500" v="588" actId="20577"/>
          <ac:spMkLst>
            <pc:docMk/>
            <pc:sldMk cId="352293096" sldId="268"/>
            <ac:spMk id="2" creationId="{4A5A910E-A200-4E1E-9067-9F853AAC76B0}"/>
          </ac:spMkLst>
        </pc:spChg>
        <pc:picChg chg="del">
          <ac:chgData name="신 현준" userId="a763abede3195758" providerId="LiveId" clId="{699AB11C-11C9-4F52-A71A-A5869491BDBC}" dt="2021-01-12T02:27:59.534" v="589" actId="478"/>
          <ac:picMkLst>
            <pc:docMk/>
            <pc:sldMk cId="352293096" sldId="268"/>
            <ac:picMk id="11" creationId="{61F00A3B-FF9F-45FD-80D3-94166A7C13AF}"/>
          </ac:picMkLst>
        </pc:picChg>
      </pc:sldChg>
      <pc:sldChg chg="addSp delSp modSp add mod modShow">
        <pc:chgData name="신 현준" userId="a763abede3195758" providerId="LiveId" clId="{699AB11C-11C9-4F52-A71A-A5869491BDBC}" dt="2021-01-19T08:08:05.121" v="3571" actId="729"/>
        <pc:sldMkLst>
          <pc:docMk/>
          <pc:sldMk cId="2954939631" sldId="268"/>
        </pc:sldMkLst>
        <pc:spChg chg="mod">
          <ac:chgData name="신 현준" userId="a763abede3195758" providerId="LiveId" clId="{699AB11C-11C9-4F52-A71A-A5869491BDBC}" dt="2021-01-12T08:40:36.325" v="1849" actId="20577"/>
          <ac:spMkLst>
            <pc:docMk/>
            <pc:sldMk cId="2954939631" sldId="268"/>
            <ac:spMk id="2" creationId="{4A5A910E-A200-4E1E-9067-9F853AAC76B0}"/>
          </ac:spMkLst>
        </pc:spChg>
        <pc:spChg chg="del mod">
          <ac:chgData name="신 현준" userId="a763abede3195758" providerId="LiveId" clId="{699AB11C-11C9-4F52-A71A-A5869491BDBC}" dt="2021-01-12T08:37:46.712" v="1739" actId="478"/>
          <ac:spMkLst>
            <pc:docMk/>
            <pc:sldMk cId="2954939631" sldId="268"/>
            <ac:spMk id="5" creationId="{B4E67B24-BC65-4AAA-87BA-8EDCA2228660}"/>
          </ac:spMkLst>
        </pc:spChg>
        <pc:spChg chg="add del mod">
          <ac:chgData name="신 현준" userId="a763abede3195758" providerId="LiveId" clId="{699AB11C-11C9-4F52-A71A-A5869491BDBC}" dt="2021-01-12T08:38:13.338" v="1795" actId="478"/>
          <ac:spMkLst>
            <pc:docMk/>
            <pc:sldMk cId="2954939631" sldId="268"/>
            <ac:spMk id="8" creationId="{3647CFEF-24BB-4F27-BD21-A95A507C98DF}"/>
          </ac:spMkLst>
        </pc:spChg>
        <pc:spChg chg="add mod">
          <ac:chgData name="신 현준" userId="a763abede3195758" providerId="LiveId" clId="{699AB11C-11C9-4F52-A71A-A5869491BDBC}" dt="2021-01-12T09:30:54.387" v="2067" actId="20577"/>
          <ac:spMkLst>
            <pc:docMk/>
            <pc:sldMk cId="2954939631" sldId="268"/>
            <ac:spMk id="9" creationId="{314A6899-90AA-4E7F-8FAE-D9739DC57AF2}"/>
          </ac:spMkLst>
        </pc:spChg>
        <pc:picChg chg="add mod">
          <ac:chgData name="신 현준" userId="a763abede3195758" providerId="LiveId" clId="{699AB11C-11C9-4F52-A71A-A5869491BDBC}" dt="2021-01-12T08:39:02.864" v="1808" actId="12789"/>
          <ac:picMkLst>
            <pc:docMk/>
            <pc:sldMk cId="2954939631" sldId="268"/>
            <ac:picMk id="4" creationId="{7E84241C-9E76-4473-9905-04F5BC548BC1}"/>
          </ac:picMkLst>
        </pc:picChg>
        <pc:picChg chg="del">
          <ac:chgData name="신 현준" userId="a763abede3195758" providerId="LiveId" clId="{699AB11C-11C9-4F52-A71A-A5869491BDBC}" dt="2021-01-12T02:28:18.385" v="608" actId="478"/>
          <ac:picMkLst>
            <pc:docMk/>
            <pc:sldMk cId="2954939631" sldId="268"/>
            <ac:picMk id="4" creationId="{9D7676E2-8AF9-4149-8CA4-B5D426D1BE41}"/>
          </ac:picMkLst>
        </pc:picChg>
        <pc:picChg chg="add del mod">
          <ac:chgData name="신 현준" userId="a763abede3195758" providerId="LiveId" clId="{699AB11C-11C9-4F52-A71A-A5869491BDBC}" dt="2021-01-12T08:37:44.361" v="1738" actId="478"/>
          <ac:picMkLst>
            <pc:docMk/>
            <pc:sldMk cId="2954939631" sldId="268"/>
            <ac:picMk id="6" creationId="{33F67209-74DC-4A99-BEDF-B365FD7A5F9A}"/>
          </ac:picMkLst>
        </pc:picChg>
        <pc:picChg chg="add mod">
          <ac:chgData name="신 현준" userId="a763abede3195758" providerId="LiveId" clId="{699AB11C-11C9-4F52-A71A-A5869491BDBC}" dt="2021-01-12T08:39:06.003" v="1809" actId="14100"/>
          <ac:picMkLst>
            <pc:docMk/>
            <pc:sldMk cId="2954939631" sldId="268"/>
            <ac:picMk id="11" creationId="{C7528C47-8D0F-4CD5-9360-B1D33749E5A6}"/>
          </ac:picMkLst>
        </pc:picChg>
      </pc:sldChg>
      <pc:sldChg chg="addSp delSp modSp add del mod">
        <pc:chgData name="신 현준" userId="a763abede3195758" providerId="LiveId" clId="{699AB11C-11C9-4F52-A71A-A5869491BDBC}" dt="2021-01-12T08:40:40.114" v="1850" actId="47"/>
        <pc:sldMkLst>
          <pc:docMk/>
          <pc:sldMk cId="2555759539" sldId="269"/>
        </pc:sldMkLst>
        <pc:spChg chg="mod">
          <ac:chgData name="신 현준" userId="a763abede3195758" providerId="LiveId" clId="{699AB11C-11C9-4F52-A71A-A5869491BDBC}" dt="2021-01-12T06:05:32.563" v="697" actId="20577"/>
          <ac:spMkLst>
            <pc:docMk/>
            <pc:sldMk cId="2555759539" sldId="269"/>
            <ac:spMk id="2" creationId="{4A5A910E-A200-4E1E-9067-9F853AAC76B0}"/>
          </ac:spMkLst>
        </pc:spChg>
        <pc:spChg chg="add mod">
          <ac:chgData name="신 현준" userId="a763abede3195758" providerId="LiveId" clId="{699AB11C-11C9-4F52-A71A-A5869491BDBC}" dt="2021-01-12T02:31:25.273" v="614"/>
          <ac:spMkLst>
            <pc:docMk/>
            <pc:sldMk cId="2555759539" sldId="269"/>
            <ac:spMk id="6" creationId="{6B64C2D1-9CA7-4F11-A12E-F2303040F684}"/>
          </ac:spMkLst>
        </pc:spChg>
        <pc:spChg chg="add del">
          <ac:chgData name="신 현준" userId="a763abede3195758" providerId="LiveId" clId="{699AB11C-11C9-4F52-A71A-A5869491BDBC}" dt="2021-01-12T02:28:24.174" v="612" actId="478"/>
          <ac:spMkLst>
            <pc:docMk/>
            <pc:sldMk cId="2555759539" sldId="269"/>
            <ac:spMk id="7" creationId="{8F171FA7-A13B-4370-9DE6-82D70B0194C3}"/>
          </ac:spMkLst>
        </pc:spChg>
        <pc:spChg chg="del">
          <ac:chgData name="신 현준" userId="a763abede3195758" providerId="LiveId" clId="{699AB11C-11C9-4F52-A71A-A5869491BDBC}" dt="2021-01-12T02:28:21.857" v="610" actId="478"/>
          <ac:spMkLst>
            <pc:docMk/>
            <pc:sldMk cId="2555759539" sldId="269"/>
            <ac:spMk id="9" creationId="{BE69C440-C491-455D-8A71-5B68E41E7302}"/>
          </ac:spMkLst>
        </pc:spChg>
        <pc:picChg chg="add mod">
          <ac:chgData name="신 현준" userId="a763abede3195758" providerId="LiveId" clId="{699AB11C-11C9-4F52-A71A-A5869491BDBC}" dt="2021-01-12T02:35:19.939" v="626" actId="12788"/>
          <ac:picMkLst>
            <pc:docMk/>
            <pc:sldMk cId="2555759539" sldId="269"/>
            <ac:picMk id="4" creationId="{89A117EC-4934-4733-A6E5-936AAB1A608C}"/>
          </ac:picMkLst>
        </pc:picChg>
        <pc:picChg chg="del">
          <ac:chgData name="신 현준" userId="a763abede3195758" providerId="LiveId" clId="{699AB11C-11C9-4F52-A71A-A5869491BDBC}" dt="2021-01-12T02:28:19.275" v="609" actId="478"/>
          <ac:picMkLst>
            <pc:docMk/>
            <pc:sldMk cId="2555759539" sldId="269"/>
            <ac:picMk id="11" creationId="{61F00A3B-FF9F-45FD-80D3-94166A7C13AF}"/>
          </ac:picMkLst>
        </pc:picChg>
      </pc:sldChg>
      <pc:sldChg chg="addSp delSp modSp add mod">
        <pc:chgData name="신 현준" userId="a763abede3195758" providerId="LiveId" clId="{699AB11C-11C9-4F52-A71A-A5869491BDBC}" dt="2021-01-12T04:38:17.303" v="691" actId="20577"/>
        <pc:sldMkLst>
          <pc:docMk/>
          <pc:sldMk cId="4248689663" sldId="270"/>
        </pc:sldMkLst>
        <pc:spChg chg="mod">
          <ac:chgData name="신 현준" userId="a763abede3195758" providerId="LiveId" clId="{699AB11C-11C9-4F52-A71A-A5869491BDBC}" dt="2021-01-12T04:38:17.303" v="691" actId="20577"/>
          <ac:spMkLst>
            <pc:docMk/>
            <pc:sldMk cId="4248689663" sldId="270"/>
            <ac:spMk id="2" creationId="{4A5A910E-A200-4E1E-9067-9F853AAC76B0}"/>
          </ac:spMkLst>
        </pc:spChg>
        <pc:picChg chg="del">
          <ac:chgData name="신 현준" userId="a763abede3195758" providerId="LiveId" clId="{699AB11C-11C9-4F52-A71A-A5869491BDBC}" dt="2021-01-12T04:37:57.297" v="634" actId="478"/>
          <ac:picMkLst>
            <pc:docMk/>
            <pc:sldMk cId="4248689663" sldId="270"/>
            <ac:picMk id="8" creationId="{554BDF64-E6AC-47E8-9324-EE08EEA95338}"/>
          </ac:picMkLst>
        </pc:picChg>
        <pc:picChg chg="add">
          <ac:chgData name="신 현준" userId="a763abede3195758" providerId="LiveId" clId="{699AB11C-11C9-4F52-A71A-A5869491BDBC}" dt="2021-01-12T04:37:58.049" v="635"/>
          <ac:picMkLst>
            <pc:docMk/>
            <pc:sldMk cId="4248689663" sldId="270"/>
            <ac:picMk id="1026" creationId="{E2BB67A2-FD54-440A-98C6-A687520DCFB3}"/>
          </ac:picMkLst>
        </pc:picChg>
      </pc:sldChg>
      <pc:sldChg chg="addSp delSp modSp add mod">
        <pc:chgData name="신 현준" userId="a763abede3195758" providerId="LiveId" clId="{699AB11C-11C9-4F52-A71A-A5869491BDBC}" dt="2021-01-19T16:44:36.374" v="4207" actId="20577"/>
        <pc:sldMkLst>
          <pc:docMk/>
          <pc:sldMk cId="2988662519" sldId="271"/>
        </pc:sldMkLst>
        <pc:spChg chg="mod">
          <ac:chgData name="신 현준" userId="a763abede3195758" providerId="LiveId" clId="{699AB11C-11C9-4F52-A71A-A5869491BDBC}" dt="2021-01-19T16:28:58.194" v="4192" actId="20577"/>
          <ac:spMkLst>
            <pc:docMk/>
            <pc:sldMk cId="2988662519" sldId="271"/>
            <ac:spMk id="2" creationId="{4A5A910E-A200-4E1E-9067-9F853AAC76B0}"/>
          </ac:spMkLst>
        </pc:spChg>
        <pc:spChg chg="add del">
          <ac:chgData name="신 현준" userId="a763abede3195758" providerId="LiveId" clId="{699AB11C-11C9-4F52-A71A-A5869491BDBC}" dt="2021-01-12T06:49:28.200" v="796"/>
          <ac:spMkLst>
            <pc:docMk/>
            <pc:sldMk cId="2988662519" sldId="271"/>
            <ac:spMk id="5" creationId="{88723A3D-E673-42AE-A7DE-AE8B4F292DEF}"/>
          </ac:spMkLst>
        </pc:spChg>
        <pc:spChg chg="mod">
          <ac:chgData name="신 현준" userId="a763abede3195758" providerId="LiveId" clId="{699AB11C-11C9-4F52-A71A-A5869491BDBC}" dt="2021-01-19T16:44:36.374" v="4207" actId="20577"/>
          <ac:spMkLst>
            <pc:docMk/>
            <pc:sldMk cId="2988662519" sldId="271"/>
            <ac:spMk id="6" creationId="{6B64C2D1-9CA7-4F11-A12E-F2303040F684}"/>
          </ac:spMkLst>
        </pc:spChg>
        <pc:spChg chg="del">
          <ac:chgData name="신 현준" userId="a763abede3195758" providerId="LiveId" clId="{699AB11C-11C9-4F52-A71A-A5869491BDBC}" dt="2021-01-12T06:53:19.662" v="907" actId="478"/>
          <ac:spMkLst>
            <pc:docMk/>
            <pc:sldMk cId="2988662519" sldId="271"/>
            <ac:spMk id="7" creationId="{8F171FA7-A13B-4370-9DE6-82D70B0194C3}"/>
          </ac:spMkLst>
        </pc:spChg>
        <pc:spChg chg="add mod">
          <ac:chgData name="신 현준" userId="a763abede3195758" providerId="LiveId" clId="{699AB11C-11C9-4F52-A71A-A5869491BDBC}" dt="2021-01-12T08:52:06.686" v="1943" actId="20578"/>
          <ac:spMkLst>
            <pc:docMk/>
            <pc:sldMk cId="2988662519" sldId="271"/>
            <ac:spMk id="8" creationId="{FE5FAFE1-C72D-4161-820B-06EE32C95B65}"/>
          </ac:spMkLst>
        </pc:spChg>
        <pc:spChg chg="add del">
          <ac:chgData name="신 현준" userId="a763abede3195758" providerId="LiveId" clId="{699AB11C-11C9-4F52-A71A-A5869491BDBC}" dt="2021-01-12T06:49:29.636" v="798"/>
          <ac:spMkLst>
            <pc:docMk/>
            <pc:sldMk cId="2988662519" sldId="271"/>
            <ac:spMk id="9" creationId="{82B88DFD-5D43-44C5-8E0C-918663638BF7}"/>
          </ac:spMkLst>
        </pc:spChg>
        <pc:spChg chg="add del">
          <ac:chgData name="신 현준" userId="a763abede3195758" providerId="LiveId" clId="{699AB11C-11C9-4F52-A71A-A5869491BDBC}" dt="2021-01-12T06:49:31.156" v="800"/>
          <ac:spMkLst>
            <pc:docMk/>
            <pc:sldMk cId="2988662519" sldId="271"/>
            <ac:spMk id="10" creationId="{2BF0E02E-3261-4F16-A4C9-6746A42F25BC}"/>
          </ac:spMkLst>
        </pc:spChg>
        <pc:spChg chg="add del">
          <ac:chgData name="신 현준" userId="a763abede3195758" providerId="LiveId" clId="{699AB11C-11C9-4F52-A71A-A5869491BDBC}" dt="2021-01-12T06:49:32.192" v="802"/>
          <ac:spMkLst>
            <pc:docMk/>
            <pc:sldMk cId="2988662519" sldId="271"/>
            <ac:spMk id="11" creationId="{DA4D7558-E235-49DD-8D82-074B0B4FC02A}"/>
          </ac:spMkLst>
        </pc:spChg>
        <pc:spChg chg="add mod">
          <ac:chgData name="신 현준" userId="a763abede3195758" providerId="LiveId" clId="{699AB11C-11C9-4F52-A71A-A5869491BDBC}" dt="2021-01-12T08:50:07.731" v="1930" actId="1076"/>
          <ac:spMkLst>
            <pc:docMk/>
            <pc:sldMk cId="2988662519" sldId="271"/>
            <ac:spMk id="16" creationId="{0C285257-4B0E-4673-9914-9EBA574E94ED}"/>
          </ac:spMkLst>
        </pc:spChg>
        <pc:spChg chg="add del">
          <ac:chgData name="신 현준" userId="a763abede3195758" providerId="LiveId" clId="{699AB11C-11C9-4F52-A71A-A5869491BDBC}" dt="2021-01-12T06:56:29.832" v="946"/>
          <ac:spMkLst>
            <pc:docMk/>
            <pc:sldMk cId="2988662519" sldId="271"/>
            <ac:spMk id="17" creationId="{F4424575-91FF-4E68-BE7B-A6420A790B43}"/>
          </ac:spMkLst>
        </pc:spChg>
        <pc:spChg chg="add del">
          <ac:chgData name="신 현준" userId="a763abede3195758" providerId="LiveId" clId="{699AB11C-11C9-4F52-A71A-A5869491BDBC}" dt="2021-01-12T06:57:07.006" v="978"/>
          <ac:spMkLst>
            <pc:docMk/>
            <pc:sldMk cId="2988662519" sldId="271"/>
            <ac:spMk id="18" creationId="{343544F0-56A9-465D-A1A1-0780020C7937}"/>
          </ac:spMkLst>
        </pc:spChg>
        <pc:spChg chg="add del">
          <ac:chgData name="신 현준" userId="a763abede3195758" providerId="LiveId" clId="{699AB11C-11C9-4F52-A71A-A5869491BDBC}" dt="2021-01-12T06:57:49.610" v="1000"/>
          <ac:spMkLst>
            <pc:docMk/>
            <pc:sldMk cId="2988662519" sldId="271"/>
            <ac:spMk id="19" creationId="{E92B44E7-CBB8-4719-BD41-284BF42BAEFD}"/>
          </ac:spMkLst>
        </pc:spChg>
        <pc:spChg chg="add del">
          <ac:chgData name="신 현준" userId="a763abede3195758" providerId="LiveId" clId="{699AB11C-11C9-4F52-A71A-A5869491BDBC}" dt="2021-01-12T06:58:45.106" v="1032"/>
          <ac:spMkLst>
            <pc:docMk/>
            <pc:sldMk cId="2988662519" sldId="271"/>
            <ac:spMk id="20" creationId="{AB8498A3-015B-447C-916C-C485DF2EBE5E}"/>
          </ac:spMkLst>
        </pc:spChg>
        <pc:spChg chg="add del">
          <ac:chgData name="신 현준" userId="a763abede3195758" providerId="LiveId" clId="{699AB11C-11C9-4F52-A71A-A5869491BDBC}" dt="2021-01-12T06:59:31.819" v="1054"/>
          <ac:spMkLst>
            <pc:docMk/>
            <pc:sldMk cId="2988662519" sldId="271"/>
            <ac:spMk id="21" creationId="{B863E636-B81E-4CBD-9A9C-9D439C6E6899}"/>
          </ac:spMkLst>
        </pc:spChg>
        <pc:spChg chg="add del">
          <ac:chgData name="신 현준" userId="a763abede3195758" providerId="LiveId" clId="{699AB11C-11C9-4F52-A71A-A5869491BDBC}" dt="2021-01-12T07:00:40.524" v="1099"/>
          <ac:spMkLst>
            <pc:docMk/>
            <pc:sldMk cId="2988662519" sldId="271"/>
            <ac:spMk id="22" creationId="{DDB0509B-01CF-4A4B-AF97-5EFBB748EB05}"/>
          </ac:spMkLst>
        </pc:spChg>
        <pc:picChg chg="del">
          <ac:chgData name="신 현준" userId="a763abede3195758" providerId="LiveId" clId="{699AB11C-11C9-4F52-A71A-A5869491BDBC}" dt="2021-01-12T06:48:25.624" v="743" actId="478"/>
          <ac:picMkLst>
            <pc:docMk/>
            <pc:sldMk cId="2988662519" sldId="271"/>
            <ac:picMk id="4" creationId="{89A117EC-4934-4733-A6E5-936AAB1A608C}"/>
          </ac:picMkLst>
        </pc:picChg>
        <pc:picChg chg="add mod">
          <ac:chgData name="신 현준" userId="a763abede3195758" providerId="LiveId" clId="{699AB11C-11C9-4F52-A71A-A5869491BDBC}" dt="2021-01-12T08:50:02.699" v="1928" actId="1076"/>
          <ac:picMkLst>
            <pc:docMk/>
            <pc:sldMk cId="2988662519" sldId="271"/>
            <ac:picMk id="13" creationId="{8F962124-9419-4915-93B5-4965029FE212}"/>
          </ac:picMkLst>
        </pc:picChg>
        <pc:picChg chg="add mod">
          <ac:chgData name="신 현준" userId="a763abede3195758" providerId="LiveId" clId="{699AB11C-11C9-4F52-A71A-A5869491BDBC}" dt="2021-01-12T08:50:07.731" v="1930" actId="1076"/>
          <ac:picMkLst>
            <pc:docMk/>
            <pc:sldMk cId="2988662519" sldId="271"/>
            <ac:picMk id="15" creationId="{1B25973C-DD9D-4323-9C53-8B12490AF07E}"/>
          </ac:picMkLst>
        </pc:picChg>
      </pc:sldChg>
      <pc:sldChg chg="addSp delSp modSp add mod">
        <pc:chgData name="신 현준" userId="a763abede3195758" providerId="LiveId" clId="{699AB11C-11C9-4F52-A71A-A5869491BDBC}" dt="2021-01-19T08:11:12.304" v="3736" actId="1076"/>
        <pc:sldMkLst>
          <pc:docMk/>
          <pc:sldMk cId="1769681226" sldId="272"/>
        </pc:sldMkLst>
        <pc:spChg chg="mod">
          <ac:chgData name="신 현준" userId="a763abede3195758" providerId="LiveId" clId="{699AB11C-11C9-4F52-A71A-A5869491BDBC}" dt="2021-01-12T08:50:17.367" v="1932" actId="20577"/>
          <ac:spMkLst>
            <pc:docMk/>
            <pc:sldMk cId="1769681226" sldId="272"/>
            <ac:spMk id="2" creationId="{4A5A910E-A200-4E1E-9067-9F853AAC76B0}"/>
          </ac:spMkLst>
        </pc:spChg>
        <pc:spChg chg="add del">
          <ac:chgData name="신 현준" userId="a763abede3195758" providerId="LiveId" clId="{699AB11C-11C9-4F52-A71A-A5869491BDBC}" dt="2021-01-12T07:55:25.587" v="1236"/>
          <ac:spMkLst>
            <pc:docMk/>
            <pc:sldMk cId="1769681226" sldId="272"/>
            <ac:spMk id="3" creationId="{DC267252-9C70-470E-922F-D757943BA61F}"/>
          </ac:spMkLst>
        </pc:spChg>
        <pc:spChg chg="mod">
          <ac:chgData name="신 현준" userId="a763abede3195758" providerId="LiveId" clId="{699AB11C-11C9-4F52-A71A-A5869491BDBC}" dt="2021-01-19T08:11:10.834" v="3734" actId="404"/>
          <ac:spMkLst>
            <pc:docMk/>
            <pc:sldMk cId="1769681226" sldId="272"/>
            <ac:spMk id="6" creationId="{6B64C2D1-9CA7-4F11-A12E-F2303040F684}"/>
          </ac:spMkLst>
        </pc:spChg>
        <pc:spChg chg="del">
          <ac:chgData name="신 현준" userId="a763abede3195758" providerId="LiveId" clId="{699AB11C-11C9-4F52-A71A-A5869491BDBC}" dt="2021-01-12T07:54:41.818" v="1157" actId="478"/>
          <ac:spMkLst>
            <pc:docMk/>
            <pc:sldMk cId="1769681226" sldId="272"/>
            <ac:spMk id="8" creationId="{FE5FAFE1-C72D-4161-820B-06EE32C95B65}"/>
          </ac:spMkLst>
        </pc:spChg>
        <pc:spChg chg="del">
          <ac:chgData name="신 현준" userId="a763abede3195758" providerId="LiveId" clId="{699AB11C-11C9-4F52-A71A-A5869491BDBC}" dt="2021-01-12T07:54:42.936" v="1158" actId="478"/>
          <ac:spMkLst>
            <pc:docMk/>
            <pc:sldMk cId="1769681226" sldId="272"/>
            <ac:spMk id="16" creationId="{0C285257-4B0E-4673-9914-9EBA574E94ED}"/>
          </ac:spMkLst>
        </pc:spChg>
        <pc:picChg chg="add mod">
          <ac:chgData name="신 현준" userId="a763abede3195758" providerId="LiveId" clId="{699AB11C-11C9-4F52-A71A-A5869491BDBC}" dt="2021-01-19T08:11:12.304" v="3736" actId="1076"/>
          <ac:picMkLst>
            <pc:docMk/>
            <pc:sldMk cId="1769681226" sldId="272"/>
            <ac:picMk id="4" creationId="{B7E5E6B0-F76E-4546-BE69-6428AF704641}"/>
          </ac:picMkLst>
        </pc:picChg>
        <pc:picChg chg="add del mod">
          <ac:chgData name="신 현준" userId="a763abede3195758" providerId="LiveId" clId="{699AB11C-11C9-4F52-A71A-A5869491BDBC}" dt="2021-01-19T04:07:30.213" v="3034" actId="478"/>
          <ac:picMkLst>
            <pc:docMk/>
            <pc:sldMk cId="1769681226" sldId="272"/>
            <ac:picMk id="5" creationId="{E36337BD-97EF-4CBE-B6C5-08635D0C8771}"/>
          </ac:picMkLst>
        </pc:picChg>
        <pc:picChg chg="add del mod">
          <ac:chgData name="신 현준" userId="a763abede3195758" providerId="LiveId" clId="{699AB11C-11C9-4F52-A71A-A5869491BDBC}" dt="2021-01-19T04:07:30.645" v="3035" actId="478"/>
          <ac:picMkLst>
            <pc:docMk/>
            <pc:sldMk cId="1769681226" sldId="272"/>
            <ac:picMk id="9" creationId="{8245C515-141E-4204-8FB5-830D4E8BC4E7}"/>
          </ac:picMkLst>
        </pc:picChg>
        <pc:picChg chg="del">
          <ac:chgData name="신 현준" userId="a763abede3195758" providerId="LiveId" clId="{699AB11C-11C9-4F52-A71A-A5869491BDBC}" dt="2021-01-12T07:54:40.016" v="1156" actId="478"/>
          <ac:picMkLst>
            <pc:docMk/>
            <pc:sldMk cId="1769681226" sldId="272"/>
            <ac:picMk id="13" creationId="{8F962124-9419-4915-93B5-4965029FE212}"/>
          </ac:picMkLst>
        </pc:picChg>
        <pc:picChg chg="del">
          <ac:chgData name="신 현준" userId="a763abede3195758" providerId="LiveId" clId="{699AB11C-11C9-4F52-A71A-A5869491BDBC}" dt="2021-01-12T07:54:40.016" v="1156" actId="478"/>
          <ac:picMkLst>
            <pc:docMk/>
            <pc:sldMk cId="1769681226" sldId="272"/>
            <ac:picMk id="15" creationId="{1B25973C-DD9D-4323-9C53-8B12490AF07E}"/>
          </ac:picMkLst>
        </pc:picChg>
      </pc:sldChg>
      <pc:sldChg chg="addSp delSp modSp add mod">
        <pc:chgData name="신 현준" userId="a763abede3195758" providerId="LiveId" clId="{699AB11C-11C9-4F52-A71A-A5869491BDBC}" dt="2021-01-25T03:33:56.102" v="4743" actId="20577"/>
        <pc:sldMkLst>
          <pc:docMk/>
          <pc:sldMk cId="879486614" sldId="273"/>
        </pc:sldMkLst>
        <pc:spChg chg="mod">
          <ac:chgData name="신 현준" userId="a763abede3195758" providerId="LiveId" clId="{699AB11C-11C9-4F52-A71A-A5869491BDBC}" dt="2021-01-25T03:33:56.102" v="4743" actId="20577"/>
          <ac:spMkLst>
            <pc:docMk/>
            <pc:sldMk cId="879486614" sldId="273"/>
            <ac:spMk id="2" creationId="{4A5A910E-A200-4E1E-9067-9F853AAC76B0}"/>
          </ac:spMkLst>
        </pc:spChg>
        <pc:spChg chg="del">
          <ac:chgData name="신 현준" userId="a763abede3195758" providerId="LiveId" clId="{699AB11C-11C9-4F52-A71A-A5869491BDBC}" dt="2021-01-12T09:23:23.423" v="2009" actId="478"/>
          <ac:spMkLst>
            <pc:docMk/>
            <pc:sldMk cId="879486614" sldId="273"/>
            <ac:spMk id="7" creationId="{8F171FA7-A13B-4370-9DE6-82D70B0194C3}"/>
          </ac:spMkLst>
        </pc:spChg>
        <pc:spChg chg="del">
          <ac:chgData name="신 현준" userId="a763abede3195758" providerId="LiveId" clId="{699AB11C-11C9-4F52-A71A-A5869491BDBC}" dt="2021-01-12T09:23:22.641" v="2008" actId="478"/>
          <ac:spMkLst>
            <pc:docMk/>
            <pc:sldMk cId="879486614" sldId="273"/>
            <ac:spMk id="9" creationId="{314A6899-90AA-4E7F-8FAE-D9739DC57AF2}"/>
          </ac:spMkLst>
        </pc:spChg>
        <pc:graphicFrameChg chg="add del mod modGraphic">
          <ac:chgData name="신 현준" userId="a763abede3195758" providerId="LiveId" clId="{699AB11C-11C9-4F52-A71A-A5869491BDBC}" dt="2021-01-21T09:21:23.015" v="4671"/>
          <ac:graphicFrameMkLst>
            <pc:docMk/>
            <pc:sldMk cId="879486614" sldId="273"/>
            <ac:graphicFrameMk id="3" creationId="{33F1E4BD-4C6F-4A3D-952D-ECD3CEA6093F}"/>
          </ac:graphicFrameMkLst>
        </pc:graphicFrameChg>
        <pc:graphicFrameChg chg="add del mod">
          <ac:chgData name="신 현준" userId="a763abede3195758" providerId="LiveId" clId="{699AB11C-11C9-4F52-A71A-A5869491BDBC}" dt="2021-01-21T09:24:53.508" v="4679" actId="478"/>
          <ac:graphicFrameMkLst>
            <pc:docMk/>
            <pc:sldMk cId="879486614" sldId="273"/>
            <ac:graphicFrameMk id="4" creationId="{A769552F-BC7F-4CCD-B0AF-32BF430E899D}"/>
          </ac:graphicFrameMkLst>
        </pc:graphicFrameChg>
        <pc:graphicFrameChg chg="add del mod">
          <ac:chgData name="신 현준" userId="a763abede3195758" providerId="LiveId" clId="{699AB11C-11C9-4F52-A71A-A5869491BDBC}" dt="2021-01-21T09:25:04.099" v="4691"/>
          <ac:graphicFrameMkLst>
            <pc:docMk/>
            <pc:sldMk cId="879486614" sldId="273"/>
            <ac:graphicFrameMk id="6" creationId="{2F2750D2-7D29-4F0A-B2D7-A89608F73896}"/>
          </ac:graphicFrameMkLst>
        </pc:graphicFrameChg>
        <pc:graphicFrameChg chg="add del mod">
          <ac:chgData name="신 현준" userId="a763abede3195758" providerId="LiveId" clId="{699AB11C-11C9-4F52-A71A-A5869491BDBC}" dt="2021-01-21T09:26:54.961" v="4699"/>
          <ac:graphicFrameMkLst>
            <pc:docMk/>
            <pc:sldMk cId="879486614" sldId="273"/>
            <ac:graphicFrameMk id="9" creationId="{136BF95A-BCAA-4063-A1EC-D44A81F2A465}"/>
          </ac:graphicFrameMkLst>
        </pc:graphicFrameChg>
        <pc:graphicFrameChg chg="add del mod">
          <ac:chgData name="신 현준" userId="a763abede3195758" providerId="LiveId" clId="{699AB11C-11C9-4F52-A71A-A5869491BDBC}" dt="2021-01-21T09:28:12.530" v="4703"/>
          <ac:graphicFrameMkLst>
            <pc:docMk/>
            <pc:sldMk cId="879486614" sldId="273"/>
            <ac:graphicFrameMk id="10" creationId="{86307975-AFC3-454E-9FF6-2B90C9A2E182}"/>
          </ac:graphicFrameMkLst>
        </pc:graphicFrameChg>
        <pc:picChg chg="del">
          <ac:chgData name="신 현준" userId="a763abede3195758" providerId="LiveId" clId="{699AB11C-11C9-4F52-A71A-A5869491BDBC}" dt="2021-01-12T08:45:56.387" v="1887" actId="478"/>
          <ac:picMkLst>
            <pc:docMk/>
            <pc:sldMk cId="879486614" sldId="273"/>
            <ac:picMk id="4" creationId="{7E84241C-9E76-4473-9905-04F5BC548BC1}"/>
          </ac:picMkLst>
        </pc:picChg>
        <pc:picChg chg="add mod">
          <ac:chgData name="신 현준" userId="a763abede3195758" providerId="LiveId" clId="{699AB11C-11C9-4F52-A71A-A5869491BDBC}" dt="2021-01-21T09:20:33.174" v="4667" actId="1076"/>
          <ac:picMkLst>
            <pc:docMk/>
            <pc:sldMk cId="879486614" sldId="273"/>
            <ac:picMk id="5" creationId="{BF051DBA-E33F-446E-812C-26F48B2F669E}"/>
          </ac:picMkLst>
        </pc:picChg>
        <pc:picChg chg="add del mod">
          <ac:chgData name="신 현준" userId="a763abede3195758" providerId="LiveId" clId="{699AB11C-11C9-4F52-A71A-A5869491BDBC}" dt="2021-01-21T09:25:11.177" v="4695"/>
          <ac:picMkLst>
            <pc:docMk/>
            <pc:sldMk cId="879486614" sldId="273"/>
            <ac:picMk id="7" creationId="{F598CF25-E4AB-456C-9C9B-AD5EC7C4281B}"/>
          </ac:picMkLst>
        </pc:picChg>
        <pc:picChg chg="add mod">
          <ac:chgData name="신 현준" userId="a763abede3195758" providerId="LiveId" clId="{699AB11C-11C9-4F52-A71A-A5869491BDBC}" dt="2021-01-21T09:28:14.978" v="4705" actId="1076"/>
          <ac:picMkLst>
            <pc:docMk/>
            <pc:sldMk cId="879486614" sldId="273"/>
            <ac:picMk id="11" creationId="{435CD775-B424-4476-A114-C032F10CEE62}"/>
          </ac:picMkLst>
        </pc:picChg>
        <pc:picChg chg="del mod">
          <ac:chgData name="신 현준" userId="a763abede3195758" providerId="LiveId" clId="{699AB11C-11C9-4F52-A71A-A5869491BDBC}" dt="2021-01-12T08:45:56.387" v="1887" actId="478"/>
          <ac:picMkLst>
            <pc:docMk/>
            <pc:sldMk cId="879486614" sldId="273"/>
            <ac:picMk id="11" creationId="{C7528C47-8D0F-4CD5-9360-B1D33749E5A6}"/>
          </ac:picMkLst>
        </pc:picChg>
        <pc:picChg chg="add mod">
          <ac:chgData name="신 현준" userId="a763abede3195758" providerId="LiveId" clId="{699AB11C-11C9-4F52-A71A-A5869491BDBC}" dt="2021-01-12T09:21:04.594" v="1996" actId="571"/>
          <ac:picMkLst>
            <pc:docMk/>
            <pc:sldMk cId="879486614" sldId="273"/>
            <ac:picMk id="101" creationId="{FCA4AA46-6C49-4D38-A601-002577D2BC0B}"/>
          </ac:picMkLst>
        </pc:pic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8" creationId="{797A08E6-A31E-4DCC-8B3D-CCCB171E2D27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12" creationId="{51E8AF90-B6BA-4C10-81B7-A95FCF8D6FAC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14" creationId="{76C2465D-4C4B-49C3-891D-CC1D6BFCB9DD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16" creationId="{810FD4A3-6AC2-4823-8120-C46424E4C706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18" creationId="{58E5358F-18F7-48EE-B1BD-D2E08EEDAA82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20" creationId="{39FEE849-1204-4BC4-99B9-8A00081C916C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22" creationId="{89017BFB-0540-4DE9-9361-AEF721CA2382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24" creationId="{95ECECE3-8D82-4953-8454-5B536016FC73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26" creationId="{3B9119CB-8768-40B1-B014-5EF991AEA72C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28" creationId="{C6A118EF-92D7-45DC-84C4-2AD6A1311C21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30" creationId="{C4D270AE-F34D-490C-A445-BBCC8DA17090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32" creationId="{E59C9223-3565-4BAA-8B77-C8E2F019168D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34" creationId="{60A32EC4-4BD6-4CD1-934A-4A7D317B2ABB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36" creationId="{0D383B8A-649B-4536-982C-06611F9D0C29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38" creationId="{E8B052C5-414A-48ED-83CD-CA9B56256AAD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40" creationId="{4F989B85-7D56-4C8A-988D-03A7B0408AB3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42" creationId="{155FF436-E1D8-4746-823E-F6493D14A9F8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44" creationId="{0182B816-967C-4B65-B0BC-19D3BE548B3D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46" creationId="{75465333-6C0D-4C80-9D9C-E5C015E8CE22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48" creationId="{0A6C0FB4-B7BC-4B41-AFEC-F27DF51D6628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50" creationId="{3361F6D6-DC1E-4278-A38B-DAEA44AE79E4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52" creationId="{912639D1-F43E-47B2-BA26-B254C3C39064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54" creationId="{94FD16A8-812F-4FBE-AB79-F2CBC7B83B42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56" creationId="{A7A98A60-8806-4FDF-AD76-E0AADA06C6A0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58" creationId="{B4613973-5044-4515-8F1D-D4C759943AED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60" creationId="{E1EB2093-0F3E-44D2-9150-1875E804D9BE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62" creationId="{0DAC2C32-7834-4334-A036-90BDB24EA756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64" creationId="{BE8B2F91-C3DA-4A27-A43B-D16145A29694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66" creationId="{1FBD7ABD-195E-4028-9C2A-94C0B13DB15A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68" creationId="{53BFEBA0-D723-4428-AD79-B86C327AA537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70" creationId="{C8E0F159-B9BA-4447-8092-B9A0BFD51681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72" creationId="{B2966F3C-438A-4080-B134-C002C16BF249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74" creationId="{2A4E1DF0-8127-408B-9608-A8D65A8F550D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76" creationId="{F6BD4D31-DB28-455C-B1C3-4ECFA792C622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78" creationId="{FD3DF343-C1D6-4ABE-A379-C2EDB6BA551D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80" creationId="{C90EB532-6B71-492E-A6A2-51C82E3BCF62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82" creationId="{6EA3E1A9-CF00-457E-853F-BB6F2C1DEA92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84" creationId="{24857A9D-5ABC-48C0-A0FC-C381FB8C5261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86" creationId="{832B73DB-AA7B-4F27-A0E1-664EB5CF2133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88" creationId="{5BBFECD2-2E40-47D4-8BB8-F323A66685F6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90" creationId="{E37BD59F-CF61-45FC-9104-2E3DD81ACAB3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92" creationId="{CFE157C0-B4B6-48C0-BD24-E87915DDB028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94" creationId="{CA87C787-7D03-4DB0-9F15-23508D7FF884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96" creationId="{8F09B843-4838-4F72-B6CA-AA46955304A2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98" creationId="{9DA56EB8-1C1B-4EF3-AD5E-419945FDE5CA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100" creationId="{126FB1FE-C726-496C-BD4F-1F8618E65DE3}"/>
          </ac:cxnSpMkLst>
        </pc:cxnChg>
        <pc:cxnChg chg="add mod">
          <ac:chgData name="신 현준" userId="a763abede3195758" providerId="LiveId" clId="{699AB11C-11C9-4F52-A71A-A5869491BDBC}" dt="2021-01-12T09:21:04.594" v="1996" actId="571"/>
          <ac:cxnSpMkLst>
            <pc:docMk/>
            <pc:sldMk cId="879486614" sldId="273"/>
            <ac:cxnSpMk id="102" creationId="{164E174F-B321-498A-9532-C6CC35C190B1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104" creationId="{085414AB-CC9C-4192-84A2-FC27410784A5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106" creationId="{198CDAAB-B30C-411D-98C6-D5B38F8697F5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108" creationId="{E26983C5-B23B-4E8E-A8ED-92038B30F273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110" creationId="{793A2DC6-9D6C-4B4C-90A4-9239521CD86B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112" creationId="{B7BC5D9E-FDA3-46A4-AF6B-85A64899733C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114" creationId="{219754F3-DD86-4F21-9D04-613F6FD59B5A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116" creationId="{C7BBB769-B9D7-44AF-8F0D-8B7CF76AF2C0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118" creationId="{479CCC4F-36D0-4EB5-BD84-76A008922B7F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120" creationId="{9C4562F1-1D04-42EF-98E2-808AFE699E79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122" creationId="{756D5132-16CA-4306-9B2C-40FB2914F03F}"/>
          </ac:cxnSpMkLst>
        </pc:cxnChg>
        <pc:cxnChg chg="add mod">
          <ac:chgData name="신 현준" userId="a763abede3195758" providerId="LiveId" clId="{699AB11C-11C9-4F52-A71A-A5869491BDBC}" dt="2021-01-21T09:20:33.174" v="4667" actId="1076"/>
          <ac:cxnSpMkLst>
            <pc:docMk/>
            <pc:sldMk cId="879486614" sldId="273"/>
            <ac:cxnSpMk id="124" creationId="{330141BF-079D-44CC-92F4-A188FC347B37}"/>
          </ac:cxnSpMkLst>
        </pc:cxnChg>
      </pc:sldChg>
      <pc:sldChg chg="addSp delSp modSp add del mod">
        <pc:chgData name="신 현준" userId="a763abede3195758" providerId="LiveId" clId="{699AB11C-11C9-4F52-A71A-A5869491BDBC}" dt="2021-01-12T08:45:18.858" v="1884" actId="47"/>
        <pc:sldMkLst>
          <pc:docMk/>
          <pc:sldMk cId="3082493271" sldId="273"/>
        </pc:sldMkLst>
        <pc:picChg chg="del">
          <ac:chgData name="신 현준" userId="a763abede3195758" providerId="LiveId" clId="{699AB11C-11C9-4F52-A71A-A5869491BDBC}" dt="2021-01-12T08:43:46.319" v="1870" actId="478"/>
          <ac:picMkLst>
            <pc:docMk/>
            <pc:sldMk cId="3082493271" sldId="273"/>
            <ac:picMk id="4" creationId="{7E84241C-9E76-4473-9905-04F5BC548BC1}"/>
          </ac:picMkLst>
        </pc:picChg>
        <pc:picChg chg="add mod">
          <ac:chgData name="신 현준" userId="a763abede3195758" providerId="LiveId" clId="{699AB11C-11C9-4F52-A71A-A5869491BDBC}" dt="2021-01-12T08:45:03.586" v="1883" actId="1076"/>
          <ac:picMkLst>
            <pc:docMk/>
            <pc:sldMk cId="3082493271" sldId="273"/>
            <ac:picMk id="8" creationId="{F1FE5999-C0DA-441F-91E7-F5E243E4F3D0}"/>
          </ac:picMkLst>
        </pc:picChg>
        <pc:picChg chg="mod">
          <ac:chgData name="신 현준" userId="a763abede3195758" providerId="LiveId" clId="{699AB11C-11C9-4F52-A71A-A5869491BDBC}" dt="2021-01-12T08:44:26.678" v="1879" actId="14100"/>
          <ac:picMkLst>
            <pc:docMk/>
            <pc:sldMk cId="3082493271" sldId="273"/>
            <ac:picMk id="11" creationId="{C7528C47-8D0F-4CD5-9360-B1D33749E5A6}"/>
          </ac:picMkLst>
        </pc:picChg>
      </pc:sldChg>
      <pc:sldChg chg="addSp delSp modSp add mod">
        <pc:chgData name="신 현준" userId="a763abede3195758" providerId="LiveId" clId="{699AB11C-11C9-4F52-A71A-A5869491BDBC}" dt="2021-01-20T04:42:45.238" v="4530" actId="1076"/>
        <pc:sldMkLst>
          <pc:docMk/>
          <pc:sldMk cId="936871653" sldId="274"/>
        </pc:sldMkLst>
        <pc:spChg chg="mod">
          <ac:chgData name="신 현준" userId="a763abede3195758" providerId="LiveId" clId="{699AB11C-11C9-4F52-A71A-A5869491BDBC}" dt="2021-01-20T04:42:45.238" v="4530" actId="1076"/>
          <ac:spMkLst>
            <pc:docMk/>
            <pc:sldMk cId="936871653" sldId="274"/>
            <ac:spMk id="5" creationId="{33280AF9-3CE3-4F9F-81AF-F3DB410F1503}"/>
          </ac:spMkLst>
        </pc:spChg>
        <pc:picChg chg="add del mod">
          <ac:chgData name="신 현준" userId="a763abede3195758" providerId="LiveId" clId="{699AB11C-11C9-4F52-A71A-A5869491BDBC}" dt="2021-01-18T04:47:51.888" v="2147" actId="478"/>
          <ac:picMkLst>
            <pc:docMk/>
            <pc:sldMk cId="936871653" sldId="274"/>
            <ac:picMk id="4" creationId="{A3B829D9-C537-46DA-800C-2C0A3ED5F67A}"/>
          </ac:picMkLst>
        </pc:picChg>
        <pc:picChg chg="add del mod">
          <ac:chgData name="신 현준" userId="a763abede3195758" providerId="LiveId" clId="{699AB11C-11C9-4F52-A71A-A5869491BDBC}" dt="2021-01-18T04:53:40.060" v="2158" actId="478"/>
          <ac:picMkLst>
            <pc:docMk/>
            <pc:sldMk cId="936871653" sldId="274"/>
            <ac:picMk id="7" creationId="{593C0F1E-2E51-4147-8863-AB326859F937}"/>
          </ac:picMkLst>
        </pc:picChg>
        <pc:picChg chg="add mod">
          <ac:chgData name="신 현준" userId="a763abede3195758" providerId="LiveId" clId="{699AB11C-11C9-4F52-A71A-A5869491BDBC}" dt="2021-01-18T05:05:00.338" v="2231" actId="1076"/>
          <ac:picMkLst>
            <pc:docMk/>
            <pc:sldMk cId="936871653" sldId="274"/>
            <ac:picMk id="9" creationId="{22F5AA1F-725F-43E1-B1D6-A95BA7EE12A9}"/>
          </ac:picMkLst>
        </pc:picChg>
        <pc:picChg chg="add mod">
          <ac:chgData name="신 현준" userId="a763abede3195758" providerId="LiveId" clId="{699AB11C-11C9-4F52-A71A-A5869491BDBC}" dt="2021-01-19T08:41:54.647" v="4167" actId="1076"/>
          <ac:picMkLst>
            <pc:docMk/>
            <pc:sldMk cId="936871653" sldId="274"/>
            <ac:picMk id="11" creationId="{B6100853-45AA-4083-A72A-AA6BACED7E53}"/>
          </ac:picMkLst>
        </pc:picChg>
        <pc:picChg chg="del mod">
          <ac:chgData name="신 현준" userId="a763abede3195758" providerId="LiveId" clId="{699AB11C-11C9-4F52-A71A-A5869491BDBC}" dt="2021-01-18T04:51:37.518" v="2153" actId="478"/>
          <ac:picMkLst>
            <pc:docMk/>
            <pc:sldMk cId="936871653" sldId="274"/>
            <ac:picMk id="17" creationId="{361E7F19-2F14-4A89-9EC6-4899DE09A101}"/>
          </ac:picMkLst>
        </pc:picChg>
      </pc:sldChg>
      <pc:sldChg chg="addSp delSp modSp add mod">
        <pc:chgData name="신 현준" userId="a763abede3195758" providerId="LiveId" clId="{699AB11C-11C9-4F52-A71A-A5869491BDBC}" dt="2021-01-20T04:44:26.157" v="4539"/>
        <pc:sldMkLst>
          <pc:docMk/>
          <pc:sldMk cId="3440736771" sldId="275"/>
        </pc:sldMkLst>
        <pc:spChg chg="mod">
          <ac:chgData name="신 현준" userId="a763abede3195758" providerId="LiveId" clId="{699AB11C-11C9-4F52-A71A-A5869491BDBC}" dt="2021-01-20T04:44:26.157" v="4539"/>
          <ac:spMkLst>
            <pc:docMk/>
            <pc:sldMk cId="3440736771" sldId="275"/>
            <ac:spMk id="2" creationId="{4A5A910E-A200-4E1E-9067-9F853AAC76B0}"/>
          </ac:spMkLst>
        </pc:spChg>
        <pc:spChg chg="del">
          <ac:chgData name="신 현준" userId="a763abede3195758" providerId="LiveId" clId="{699AB11C-11C9-4F52-A71A-A5869491BDBC}" dt="2021-01-18T16:38:17.097" v="2498" actId="478"/>
          <ac:spMkLst>
            <pc:docMk/>
            <pc:sldMk cId="3440736771" sldId="275"/>
            <ac:spMk id="3" creationId="{D531455F-3F89-4249-A8D5-2CBA6EBD95A8}"/>
          </ac:spMkLst>
        </pc:spChg>
        <pc:spChg chg="del mod">
          <ac:chgData name="신 현준" userId="a763abede3195758" providerId="LiveId" clId="{699AB11C-11C9-4F52-A71A-A5869491BDBC}" dt="2021-01-18T16:38:19.940" v="2501" actId="478"/>
          <ac:spMkLst>
            <pc:docMk/>
            <pc:sldMk cId="3440736771" sldId="275"/>
            <ac:spMk id="6" creationId="{02397A63-04D5-47FD-B894-8F8B4000C617}"/>
          </ac:spMkLst>
        </pc:spChg>
        <pc:spChg chg="add mod">
          <ac:chgData name="신 현준" userId="a763abede3195758" providerId="LiveId" clId="{699AB11C-11C9-4F52-A71A-A5869491BDBC}" dt="2021-01-19T08:37:22.104" v="4147" actId="20577"/>
          <ac:spMkLst>
            <pc:docMk/>
            <pc:sldMk cId="3440736771" sldId="275"/>
            <ac:spMk id="8" creationId="{590B88AC-0760-43A4-953B-2918D927F7FA}"/>
          </ac:spMkLst>
        </pc:spChg>
        <pc:spChg chg="add del">
          <ac:chgData name="신 현준" userId="a763abede3195758" providerId="LiveId" clId="{699AB11C-11C9-4F52-A71A-A5869491BDBC}" dt="2021-01-18T16:42:54.910" v="2578" actId="11529"/>
          <ac:spMkLst>
            <pc:docMk/>
            <pc:sldMk cId="3440736771" sldId="275"/>
            <ac:spMk id="9" creationId="{4FC5C2FE-25E9-4481-91B9-A1F15B09156D}"/>
          </ac:spMkLst>
        </pc:spChg>
        <pc:spChg chg="add mod">
          <ac:chgData name="신 현준" userId="a763abede3195758" providerId="LiveId" clId="{699AB11C-11C9-4F52-A71A-A5869491BDBC}" dt="2021-01-18T16:43:21.012" v="2581" actId="208"/>
          <ac:spMkLst>
            <pc:docMk/>
            <pc:sldMk cId="3440736771" sldId="275"/>
            <ac:spMk id="10" creationId="{2CA699C1-49AE-48C9-ACD5-F4186ACA582A}"/>
          </ac:spMkLst>
        </pc:spChg>
        <pc:spChg chg="add mod">
          <ac:chgData name="신 현준" userId="a763abede3195758" providerId="LiveId" clId="{699AB11C-11C9-4F52-A71A-A5869491BDBC}" dt="2021-01-18T16:44:10.958" v="2583" actId="571"/>
          <ac:spMkLst>
            <pc:docMk/>
            <pc:sldMk cId="3440736771" sldId="275"/>
            <ac:spMk id="13" creationId="{961BF2D3-180A-4C9E-98A3-EAD2FC6C2998}"/>
          </ac:spMkLst>
        </pc:spChg>
        <pc:spChg chg="add mod">
          <ac:chgData name="신 현준" userId="a763abede3195758" providerId="LiveId" clId="{699AB11C-11C9-4F52-A71A-A5869491BDBC}" dt="2021-01-18T16:47:35.353" v="2651" actId="1076"/>
          <ac:spMkLst>
            <pc:docMk/>
            <pc:sldMk cId="3440736771" sldId="275"/>
            <ac:spMk id="14" creationId="{0F56059A-28AA-49D4-8854-00449D11484E}"/>
          </ac:spMkLst>
        </pc:spChg>
        <pc:spChg chg="add mod">
          <ac:chgData name="신 현준" userId="a763abede3195758" providerId="LiveId" clId="{699AB11C-11C9-4F52-A71A-A5869491BDBC}" dt="2021-01-18T16:47:40.194" v="2652" actId="571"/>
          <ac:spMkLst>
            <pc:docMk/>
            <pc:sldMk cId="3440736771" sldId="275"/>
            <ac:spMk id="15" creationId="{81DEFE50-82AF-458C-949F-85060DC0D7DF}"/>
          </ac:spMkLst>
        </pc:spChg>
        <pc:spChg chg="add mod">
          <ac:chgData name="신 현준" userId="a763abede3195758" providerId="LiveId" clId="{699AB11C-11C9-4F52-A71A-A5869491BDBC}" dt="2021-01-19T08:35:58.597" v="4049" actId="14100"/>
          <ac:spMkLst>
            <pc:docMk/>
            <pc:sldMk cId="3440736771" sldId="275"/>
            <ac:spMk id="17" creationId="{34B3EBD7-6E5C-4D1D-A93F-AAE6CA8D1239}"/>
          </ac:spMkLst>
        </pc:spChg>
        <pc:spChg chg="add mod">
          <ac:chgData name="신 현준" userId="a763abede3195758" providerId="LiveId" clId="{699AB11C-11C9-4F52-A71A-A5869491BDBC}" dt="2021-01-18T16:49:22.856" v="2662" actId="571"/>
          <ac:spMkLst>
            <pc:docMk/>
            <pc:sldMk cId="3440736771" sldId="275"/>
            <ac:spMk id="18" creationId="{202594E5-C757-4F74-A289-734935320375}"/>
          </ac:spMkLst>
        </pc:spChg>
        <pc:spChg chg="add mod">
          <ac:chgData name="신 현준" userId="a763abede3195758" providerId="LiveId" clId="{699AB11C-11C9-4F52-A71A-A5869491BDBC}" dt="2021-01-18T16:49:50.702" v="2663" actId="571"/>
          <ac:spMkLst>
            <pc:docMk/>
            <pc:sldMk cId="3440736771" sldId="275"/>
            <ac:spMk id="19" creationId="{80BA0B81-F128-4B53-8F5C-A2A42A09CD53}"/>
          </ac:spMkLst>
        </pc:spChg>
        <pc:spChg chg="add mod">
          <ac:chgData name="신 현준" userId="a763abede3195758" providerId="LiveId" clId="{699AB11C-11C9-4F52-A71A-A5869491BDBC}" dt="2021-01-18T16:50:13.508" v="2664" actId="571"/>
          <ac:spMkLst>
            <pc:docMk/>
            <pc:sldMk cId="3440736771" sldId="275"/>
            <ac:spMk id="20" creationId="{032D1ABF-D0E9-4F25-A823-633344411A07}"/>
          </ac:spMkLst>
        </pc:spChg>
        <pc:spChg chg="add mod">
          <ac:chgData name="신 현준" userId="a763abede3195758" providerId="LiveId" clId="{699AB11C-11C9-4F52-A71A-A5869491BDBC}" dt="2021-01-19T08:37:32.803" v="4165" actId="20577"/>
          <ac:spMkLst>
            <pc:docMk/>
            <pc:sldMk cId="3440736771" sldId="275"/>
            <ac:spMk id="21" creationId="{484E2253-3258-4800-A4B3-EB505AB6532D}"/>
          </ac:spMkLst>
        </pc:spChg>
        <pc:picChg chg="del">
          <ac:chgData name="신 현준" userId="a763abede3195758" providerId="LiveId" clId="{699AB11C-11C9-4F52-A71A-A5869491BDBC}" dt="2021-01-18T16:38:16.172" v="2497" actId="478"/>
          <ac:picMkLst>
            <pc:docMk/>
            <pc:sldMk cId="3440736771" sldId="275"/>
            <ac:picMk id="5" creationId="{A601FACD-3781-4375-BE63-EFDDE28478B7}"/>
          </ac:picMkLst>
        </pc:picChg>
        <pc:picChg chg="add mod modCrop">
          <ac:chgData name="신 현준" userId="a763abede3195758" providerId="LiveId" clId="{699AB11C-11C9-4F52-A71A-A5869491BDBC}" dt="2021-01-18T16:47:55.587" v="2654" actId="732"/>
          <ac:picMkLst>
            <pc:docMk/>
            <pc:sldMk cId="3440736771" sldId="275"/>
            <ac:picMk id="7" creationId="{5842FBA0-E958-4B98-81C8-6064030EB289}"/>
          </ac:picMkLst>
        </pc:picChg>
        <pc:picChg chg="add mod">
          <ac:chgData name="신 현준" userId="a763abede3195758" providerId="LiveId" clId="{699AB11C-11C9-4F52-A71A-A5869491BDBC}" dt="2021-01-18T16:44:10.958" v="2583" actId="571"/>
          <ac:picMkLst>
            <pc:docMk/>
            <pc:sldMk cId="3440736771" sldId="275"/>
            <ac:picMk id="12" creationId="{A58CADAC-79EB-415F-B1EF-C57EB9C53007}"/>
          </ac:picMkLst>
        </pc:picChg>
        <pc:picChg chg="add mod modCrop">
          <ac:chgData name="신 현준" userId="a763abede3195758" providerId="LiveId" clId="{699AB11C-11C9-4F52-A71A-A5869491BDBC}" dt="2021-01-18T16:51:41.919" v="2699" actId="1076"/>
          <ac:picMkLst>
            <pc:docMk/>
            <pc:sldMk cId="3440736771" sldId="275"/>
            <ac:picMk id="16" creationId="{831C9001-524D-4024-A608-0F9609B2CD51}"/>
          </ac:picMkLst>
        </pc:picChg>
        <pc:picChg chg="del">
          <ac:chgData name="신 현준" userId="a763abede3195758" providerId="LiveId" clId="{699AB11C-11C9-4F52-A71A-A5869491BDBC}" dt="2021-01-18T16:38:17.358" v="2499" actId="478"/>
          <ac:picMkLst>
            <pc:docMk/>
            <pc:sldMk cId="3440736771" sldId="275"/>
            <ac:picMk id="4100" creationId="{2A00226C-972C-44D3-93DE-F15011D19C51}"/>
          </ac:picMkLst>
        </pc:picChg>
      </pc:sldChg>
      <pc:sldChg chg="addSp delSp modSp add mod">
        <pc:chgData name="신 현준" userId="a763abede3195758" providerId="LiveId" clId="{699AB11C-11C9-4F52-A71A-A5869491BDBC}" dt="2021-01-19T08:36:52.350" v="4121" actId="20577"/>
        <pc:sldMkLst>
          <pc:docMk/>
          <pc:sldMk cId="1682435110" sldId="276"/>
        </pc:sldMkLst>
        <pc:spChg chg="mod">
          <ac:chgData name="신 현준" userId="a763abede3195758" providerId="LiveId" clId="{699AB11C-11C9-4F52-A71A-A5869491BDBC}" dt="2021-01-19T02:31:39.524" v="2922" actId="20577"/>
          <ac:spMkLst>
            <pc:docMk/>
            <pc:sldMk cId="1682435110" sldId="276"/>
            <ac:spMk id="2" creationId="{4A5A910E-A200-4E1E-9067-9F853AAC76B0}"/>
          </ac:spMkLst>
        </pc:spChg>
        <pc:spChg chg="add mod">
          <ac:chgData name="신 현준" userId="a763abede3195758" providerId="LiveId" clId="{699AB11C-11C9-4F52-A71A-A5869491BDBC}" dt="2021-01-19T08:22:31.155" v="3811" actId="14100"/>
          <ac:spMkLst>
            <pc:docMk/>
            <pc:sldMk cId="1682435110" sldId="276"/>
            <ac:spMk id="3" creationId="{4E530AD5-0B94-4E4A-8157-40F6F9E9C91A}"/>
          </ac:spMkLst>
        </pc:spChg>
        <pc:spChg chg="add del mod">
          <ac:chgData name="신 현준" userId="a763abede3195758" providerId="LiveId" clId="{699AB11C-11C9-4F52-A71A-A5869491BDBC}" dt="2021-01-19T08:26:26.251" v="3956"/>
          <ac:spMkLst>
            <pc:docMk/>
            <pc:sldMk cId="1682435110" sldId="276"/>
            <ac:spMk id="5" creationId="{943C9334-2615-4DA3-8AD0-72B9DFFBF706}"/>
          </ac:spMkLst>
        </pc:spChg>
        <pc:spChg chg="add mod">
          <ac:chgData name="신 현준" userId="a763abede3195758" providerId="LiveId" clId="{699AB11C-11C9-4F52-A71A-A5869491BDBC}" dt="2021-01-19T02:43:54.117" v="3016" actId="255"/>
          <ac:spMkLst>
            <pc:docMk/>
            <pc:sldMk cId="1682435110" sldId="276"/>
            <ac:spMk id="6" creationId="{05AB8D9F-3CA0-4A30-B194-BAB0A512224F}"/>
          </ac:spMkLst>
        </pc:spChg>
        <pc:spChg chg="add mod">
          <ac:chgData name="신 현준" userId="a763abede3195758" providerId="LiveId" clId="{699AB11C-11C9-4F52-A71A-A5869491BDBC}" dt="2021-01-19T08:36:52.350" v="4121" actId="20577"/>
          <ac:spMkLst>
            <pc:docMk/>
            <pc:sldMk cId="1682435110" sldId="276"/>
            <ac:spMk id="7" creationId="{119D41DD-9F85-495A-A9E7-2A217C116CB2}"/>
          </ac:spMkLst>
        </pc:spChg>
        <pc:spChg chg="add mod">
          <ac:chgData name="신 현준" userId="a763abede3195758" providerId="LiveId" clId="{699AB11C-11C9-4F52-A71A-A5869491BDBC}" dt="2021-01-19T08:22:34.375" v="3812" actId="571"/>
          <ac:spMkLst>
            <pc:docMk/>
            <pc:sldMk cId="1682435110" sldId="276"/>
            <ac:spMk id="8" creationId="{6B4882AC-51FD-45D4-B2D9-D60EEB910180}"/>
          </ac:spMkLst>
        </pc:spChg>
        <pc:spChg chg="add mod">
          <ac:chgData name="신 현준" userId="a763abede3195758" providerId="LiveId" clId="{699AB11C-11C9-4F52-A71A-A5869491BDBC}" dt="2021-01-19T02:43:57.508" v="3017" actId="255"/>
          <ac:spMkLst>
            <pc:docMk/>
            <pc:sldMk cId="1682435110" sldId="276"/>
            <ac:spMk id="10" creationId="{B0DDDE5B-FF77-4886-A72A-16C568147530}"/>
          </ac:spMkLst>
        </pc:spChg>
        <pc:spChg chg="add mod">
          <ac:chgData name="신 현준" userId="a763abede3195758" providerId="LiveId" clId="{699AB11C-11C9-4F52-A71A-A5869491BDBC}" dt="2021-01-19T08:22:37.315" v="3813" actId="571"/>
          <ac:spMkLst>
            <pc:docMk/>
            <pc:sldMk cId="1682435110" sldId="276"/>
            <ac:spMk id="11" creationId="{746112E1-274E-4CC2-8D72-2D26DB3DC859}"/>
          </ac:spMkLst>
        </pc:spChg>
        <pc:spChg chg="add mod">
          <ac:chgData name="신 현준" userId="a763abede3195758" providerId="LiveId" clId="{699AB11C-11C9-4F52-A71A-A5869491BDBC}" dt="2021-01-19T08:22:40.374" v="3815" actId="571"/>
          <ac:spMkLst>
            <pc:docMk/>
            <pc:sldMk cId="1682435110" sldId="276"/>
            <ac:spMk id="13" creationId="{0416D00E-15EC-42D7-9AE9-64CF104545F8}"/>
          </ac:spMkLst>
        </pc:spChg>
        <pc:spChg chg="add mod">
          <ac:chgData name="신 현준" userId="a763abede3195758" providerId="LiveId" clId="{699AB11C-11C9-4F52-A71A-A5869491BDBC}" dt="2021-01-19T08:22:42.517" v="3817" actId="571"/>
          <ac:spMkLst>
            <pc:docMk/>
            <pc:sldMk cId="1682435110" sldId="276"/>
            <ac:spMk id="15" creationId="{F55036FA-313A-4166-9D31-57FC60CF6AE4}"/>
          </ac:spMkLst>
        </pc:spChg>
        <pc:spChg chg="add mod">
          <ac:chgData name="신 현준" userId="a763abede3195758" providerId="LiveId" clId="{699AB11C-11C9-4F52-A71A-A5869491BDBC}" dt="2021-01-19T08:22:46.466" v="3818" actId="571"/>
          <ac:spMkLst>
            <pc:docMk/>
            <pc:sldMk cId="1682435110" sldId="276"/>
            <ac:spMk id="16" creationId="{999D8ECE-FC27-4B7C-84CB-AC1414B79485}"/>
          </ac:spMkLst>
        </pc:spChg>
        <pc:spChg chg="add mod">
          <ac:chgData name="신 현준" userId="a763abede3195758" providerId="LiveId" clId="{699AB11C-11C9-4F52-A71A-A5869491BDBC}" dt="2021-01-19T08:26:47.988" v="3960" actId="1076"/>
          <ac:spMkLst>
            <pc:docMk/>
            <pc:sldMk cId="1682435110" sldId="276"/>
            <ac:spMk id="17" creationId="{A3144EC3-5FB6-4D2E-AA59-7AAEE53AD6F3}"/>
          </ac:spMkLst>
        </pc:spChg>
        <pc:spChg chg="add mod">
          <ac:chgData name="신 현준" userId="a763abede3195758" providerId="LiveId" clId="{699AB11C-11C9-4F52-A71A-A5869491BDBC}" dt="2021-01-19T08:26:51.487" v="3961" actId="571"/>
          <ac:spMkLst>
            <pc:docMk/>
            <pc:sldMk cId="1682435110" sldId="276"/>
            <ac:spMk id="18" creationId="{C121D2BE-1DF2-47CF-8507-C804D37E2449}"/>
          </ac:spMkLst>
        </pc:spChg>
        <pc:spChg chg="add mod">
          <ac:chgData name="신 현준" userId="a763abede3195758" providerId="LiveId" clId="{699AB11C-11C9-4F52-A71A-A5869491BDBC}" dt="2021-01-19T08:26:53.346" v="3963" actId="571"/>
          <ac:spMkLst>
            <pc:docMk/>
            <pc:sldMk cId="1682435110" sldId="276"/>
            <ac:spMk id="20" creationId="{5CD7FC41-F460-478C-99C9-88DCF961E4AF}"/>
          </ac:spMkLst>
        </pc:spChg>
        <pc:spChg chg="add mod">
          <ac:chgData name="신 현준" userId="a763abede3195758" providerId="LiveId" clId="{699AB11C-11C9-4F52-A71A-A5869491BDBC}" dt="2021-01-19T08:27:01.356" v="3964" actId="571"/>
          <ac:spMkLst>
            <pc:docMk/>
            <pc:sldMk cId="1682435110" sldId="276"/>
            <ac:spMk id="21" creationId="{BDB26645-7BA3-4A02-973C-F5E912206D58}"/>
          </ac:spMkLst>
        </pc:spChg>
        <pc:spChg chg="add mod">
          <ac:chgData name="신 현준" userId="a763abede3195758" providerId="LiveId" clId="{699AB11C-11C9-4F52-A71A-A5869491BDBC}" dt="2021-01-19T08:27:10.435" v="3965" actId="571"/>
          <ac:spMkLst>
            <pc:docMk/>
            <pc:sldMk cId="1682435110" sldId="276"/>
            <ac:spMk id="22" creationId="{7783F639-FF86-4619-88C6-DD865222A44F}"/>
          </ac:spMkLst>
        </pc:spChg>
        <pc:spChg chg="add mod">
          <ac:chgData name="신 현준" userId="a763abede3195758" providerId="LiveId" clId="{699AB11C-11C9-4F52-A71A-A5869491BDBC}" dt="2021-01-19T08:27:18.123" v="3967" actId="1076"/>
          <ac:spMkLst>
            <pc:docMk/>
            <pc:sldMk cId="1682435110" sldId="276"/>
            <ac:spMk id="23" creationId="{EA9C2FFB-C6AE-4720-A8AE-9A79B4C651BA}"/>
          </ac:spMkLst>
        </pc:spChg>
        <pc:spChg chg="add mod">
          <ac:chgData name="신 현준" userId="a763abede3195758" providerId="LiveId" clId="{699AB11C-11C9-4F52-A71A-A5869491BDBC}" dt="2021-01-19T08:27:15.745" v="3966" actId="1076"/>
          <ac:spMkLst>
            <pc:docMk/>
            <pc:sldMk cId="1682435110" sldId="276"/>
            <ac:spMk id="24" creationId="{21A3BA60-A815-4CE0-8328-70CD7E1998A8}"/>
          </ac:spMkLst>
        </pc:spChg>
        <pc:spChg chg="add mod">
          <ac:chgData name="신 현준" userId="a763abede3195758" providerId="LiveId" clId="{699AB11C-11C9-4F52-A71A-A5869491BDBC}" dt="2021-01-19T08:36:50.641" v="4117" actId="20577"/>
          <ac:spMkLst>
            <pc:docMk/>
            <pc:sldMk cId="1682435110" sldId="276"/>
            <ac:spMk id="25" creationId="{5E8AEFA7-119F-4C54-9552-17A9D603B154}"/>
          </ac:spMkLst>
        </pc:spChg>
        <pc:spChg chg="add mod">
          <ac:chgData name="신 현준" userId="a763abede3195758" providerId="LiveId" clId="{699AB11C-11C9-4F52-A71A-A5869491BDBC}" dt="2021-01-19T08:28:27.069" v="4036" actId="571"/>
          <ac:spMkLst>
            <pc:docMk/>
            <pc:sldMk cId="1682435110" sldId="276"/>
            <ac:spMk id="26" creationId="{7D3E1552-DFFC-4A4D-AB76-4D3650CCCD66}"/>
          </ac:spMkLst>
        </pc:spChg>
        <pc:spChg chg="add mod">
          <ac:chgData name="신 현준" userId="a763abede3195758" providerId="LiveId" clId="{699AB11C-11C9-4F52-A71A-A5869491BDBC}" dt="2021-01-19T08:28:27.069" v="4036" actId="571"/>
          <ac:spMkLst>
            <pc:docMk/>
            <pc:sldMk cId="1682435110" sldId="276"/>
            <ac:spMk id="27" creationId="{D637F8F1-4FDE-40F9-AAEA-6061C895F15C}"/>
          </ac:spMkLst>
        </pc:spChg>
        <pc:spChg chg="add mod">
          <ac:chgData name="신 현준" userId="a763abede3195758" providerId="LiveId" clId="{699AB11C-11C9-4F52-A71A-A5869491BDBC}" dt="2021-01-19T08:36:32.079" v="4106" actId="404"/>
          <ac:spMkLst>
            <pc:docMk/>
            <pc:sldMk cId="1682435110" sldId="276"/>
            <ac:spMk id="29" creationId="{807AFA77-DB22-4EFA-9519-25E8437F4340}"/>
          </ac:spMkLst>
        </pc:spChg>
        <pc:picChg chg="add mod">
          <ac:chgData name="신 현준" userId="a763abede3195758" providerId="LiveId" clId="{699AB11C-11C9-4F52-A71A-A5869491BDBC}" dt="2021-01-19T02:43:19.843" v="2997" actId="12788"/>
          <ac:picMkLst>
            <pc:docMk/>
            <pc:sldMk cId="1682435110" sldId="276"/>
            <ac:picMk id="4" creationId="{7F767C49-39F7-4F97-9FFE-5B6AB4637997}"/>
          </ac:picMkLst>
        </pc:picChg>
        <pc:picChg chg="del">
          <ac:chgData name="신 현준" userId="a763abede3195758" providerId="LiveId" clId="{699AB11C-11C9-4F52-A71A-A5869491BDBC}" dt="2021-01-19T02:31:06.841" v="2859" actId="478"/>
          <ac:picMkLst>
            <pc:docMk/>
            <pc:sldMk cId="1682435110" sldId="276"/>
            <ac:picMk id="5" creationId="{BF051DBA-E33F-446E-812C-26F48B2F669E}"/>
          </ac:picMkLst>
        </pc:picChg>
        <pc:picChg chg="add mod">
          <ac:chgData name="신 현준" userId="a763abede3195758" providerId="LiveId" clId="{699AB11C-11C9-4F52-A71A-A5869491BDBC}" dt="2021-01-19T08:26:43.505" v="3959" actId="1076"/>
          <ac:picMkLst>
            <pc:docMk/>
            <pc:sldMk cId="1682435110" sldId="276"/>
            <ac:picMk id="9" creationId="{4C9B17FB-A5D3-4C82-8DC8-07D4F012C152}"/>
          </ac:picMkLst>
        </pc:picChg>
        <pc:picChg chg="add mod">
          <ac:chgData name="신 현준" userId="a763abede3195758" providerId="LiveId" clId="{699AB11C-11C9-4F52-A71A-A5869491BDBC}" dt="2021-01-19T08:22:40.374" v="3815" actId="571"/>
          <ac:picMkLst>
            <pc:docMk/>
            <pc:sldMk cId="1682435110" sldId="276"/>
            <ac:picMk id="12" creationId="{C3A54C02-E6A9-4C71-9F9A-792808E30A70}"/>
          </ac:picMkLst>
        </pc:picChg>
        <pc:picChg chg="add mod">
          <ac:chgData name="신 현준" userId="a763abede3195758" providerId="LiveId" clId="{699AB11C-11C9-4F52-A71A-A5869491BDBC}" dt="2021-01-19T08:22:42.517" v="3817" actId="571"/>
          <ac:picMkLst>
            <pc:docMk/>
            <pc:sldMk cId="1682435110" sldId="276"/>
            <ac:picMk id="14" creationId="{38C336AB-90CA-4775-95CD-4F7585B0CE2A}"/>
          </ac:picMkLst>
        </pc:picChg>
        <pc:picChg chg="add mod">
          <ac:chgData name="신 현준" userId="a763abede3195758" providerId="LiveId" clId="{699AB11C-11C9-4F52-A71A-A5869491BDBC}" dt="2021-01-19T08:26:53.346" v="3963" actId="571"/>
          <ac:picMkLst>
            <pc:docMk/>
            <pc:sldMk cId="1682435110" sldId="276"/>
            <ac:picMk id="19" creationId="{DDEFCF4C-613D-439E-BF14-68F796833701}"/>
          </ac:picMkLst>
        </pc:pic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8" creationId="{797A08E6-A31E-4DCC-8B3D-CCCB171E2D27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12" creationId="{51E8AF90-B6BA-4C10-81B7-A95FCF8D6FAC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14" creationId="{76C2465D-4C4B-49C3-891D-CC1D6BFCB9DD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16" creationId="{810FD4A3-6AC2-4823-8120-C46424E4C706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18" creationId="{58E5358F-18F7-48EE-B1BD-D2E08EEDAA82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20" creationId="{39FEE849-1204-4BC4-99B9-8A00081C916C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22" creationId="{89017BFB-0540-4DE9-9361-AEF721CA2382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24" creationId="{95ECECE3-8D82-4953-8454-5B536016FC73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26" creationId="{3B9119CB-8768-40B1-B014-5EF991AEA72C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28" creationId="{C6A118EF-92D7-45DC-84C4-2AD6A1311C21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30" creationId="{C4D270AE-F34D-490C-A445-BBCC8DA17090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32" creationId="{E59C9223-3565-4BAA-8B77-C8E2F019168D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34" creationId="{60A32EC4-4BD6-4CD1-934A-4A7D317B2ABB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36" creationId="{0D383B8A-649B-4536-982C-06611F9D0C29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38" creationId="{E8B052C5-414A-48ED-83CD-CA9B56256AAD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40" creationId="{4F989B85-7D56-4C8A-988D-03A7B0408AB3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42" creationId="{155FF436-E1D8-4746-823E-F6493D14A9F8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44" creationId="{0182B816-967C-4B65-B0BC-19D3BE548B3D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46" creationId="{75465333-6C0D-4C80-9D9C-E5C015E8CE22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48" creationId="{0A6C0FB4-B7BC-4B41-AFEC-F27DF51D6628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50" creationId="{3361F6D6-DC1E-4278-A38B-DAEA44AE79E4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52" creationId="{912639D1-F43E-47B2-BA26-B254C3C39064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54" creationId="{94FD16A8-812F-4FBE-AB79-F2CBC7B83B42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56" creationId="{A7A98A60-8806-4FDF-AD76-E0AADA06C6A0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58" creationId="{B4613973-5044-4515-8F1D-D4C759943AED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60" creationId="{E1EB2093-0F3E-44D2-9150-1875E804D9BE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62" creationId="{0DAC2C32-7834-4334-A036-90BDB24EA756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64" creationId="{BE8B2F91-C3DA-4A27-A43B-D16145A29694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66" creationId="{1FBD7ABD-195E-4028-9C2A-94C0B13DB15A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68" creationId="{53BFEBA0-D723-4428-AD79-B86C327AA537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70" creationId="{C8E0F159-B9BA-4447-8092-B9A0BFD51681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72" creationId="{B2966F3C-438A-4080-B134-C002C16BF249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74" creationId="{2A4E1DF0-8127-408B-9608-A8D65A8F550D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76" creationId="{F6BD4D31-DB28-455C-B1C3-4ECFA792C622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78" creationId="{FD3DF343-C1D6-4ABE-A379-C2EDB6BA551D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80" creationId="{C90EB532-6B71-492E-A6A2-51C82E3BCF62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82" creationId="{6EA3E1A9-CF00-457E-853F-BB6F2C1DEA92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84" creationId="{24857A9D-5ABC-48C0-A0FC-C381FB8C5261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86" creationId="{832B73DB-AA7B-4F27-A0E1-664EB5CF2133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88" creationId="{5BBFECD2-2E40-47D4-8BB8-F323A66685F6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90" creationId="{E37BD59F-CF61-45FC-9104-2E3DD81ACAB3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92" creationId="{CFE157C0-B4B6-48C0-BD24-E87915DDB028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94" creationId="{CA87C787-7D03-4DB0-9F15-23508D7FF884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96" creationId="{8F09B843-4838-4F72-B6CA-AA46955304A2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98" creationId="{9DA56EB8-1C1B-4EF3-AD5E-419945FDE5CA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100" creationId="{126FB1FE-C726-496C-BD4F-1F8618E65DE3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104" creationId="{085414AB-CC9C-4192-84A2-FC27410784A5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106" creationId="{198CDAAB-B30C-411D-98C6-D5B38F8697F5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108" creationId="{E26983C5-B23B-4E8E-A8ED-92038B30F273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110" creationId="{793A2DC6-9D6C-4B4C-90A4-9239521CD86B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112" creationId="{B7BC5D9E-FDA3-46A4-AF6B-85A64899733C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114" creationId="{219754F3-DD86-4F21-9D04-613F6FD59B5A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116" creationId="{C7BBB769-B9D7-44AF-8F0D-8B7CF76AF2C0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118" creationId="{479CCC4F-36D0-4EB5-BD84-76A008922B7F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120" creationId="{9C4562F1-1D04-42EF-98E2-808AFE699E79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122" creationId="{756D5132-16CA-4306-9B2C-40FB2914F03F}"/>
          </ac:cxnSpMkLst>
        </pc:cxnChg>
        <pc:cxnChg chg="del">
          <ac:chgData name="신 현준" userId="a763abede3195758" providerId="LiveId" clId="{699AB11C-11C9-4F52-A71A-A5869491BDBC}" dt="2021-01-19T02:31:08.308" v="2860" actId="478"/>
          <ac:cxnSpMkLst>
            <pc:docMk/>
            <pc:sldMk cId="1682435110" sldId="276"/>
            <ac:cxnSpMk id="124" creationId="{330141BF-079D-44CC-92F4-A188FC347B37}"/>
          </ac:cxnSpMkLst>
        </pc:cxnChg>
      </pc:sldChg>
      <pc:sldChg chg="addSp delSp modSp add mod">
        <pc:chgData name="신 현준" userId="a763abede3195758" providerId="LiveId" clId="{699AB11C-11C9-4F52-A71A-A5869491BDBC}" dt="2021-01-20T02:07:24.220" v="4209" actId="20577"/>
        <pc:sldMkLst>
          <pc:docMk/>
          <pc:sldMk cId="1906891866" sldId="277"/>
        </pc:sldMkLst>
        <pc:spChg chg="mod">
          <ac:chgData name="신 현준" userId="a763abede3195758" providerId="LiveId" clId="{699AB11C-11C9-4F52-A71A-A5869491BDBC}" dt="2021-01-19T06:38:51.671" v="3163" actId="20577"/>
          <ac:spMkLst>
            <pc:docMk/>
            <pc:sldMk cId="1906891866" sldId="277"/>
            <ac:spMk id="2" creationId="{EC56B627-435B-40F2-B2BE-40F1FCEFDED1}"/>
          </ac:spMkLst>
        </pc:spChg>
        <pc:spChg chg="add mod">
          <ac:chgData name="신 현준" userId="a763abede3195758" providerId="LiveId" clId="{699AB11C-11C9-4F52-A71A-A5869491BDBC}" dt="2021-01-20T02:07:24.220" v="4209" actId="20577"/>
          <ac:spMkLst>
            <pc:docMk/>
            <pc:sldMk cId="1906891866" sldId="277"/>
            <ac:spMk id="3" creationId="{0A93701B-DEEE-4DB2-A5C6-D6AFF3A1D26D}"/>
          </ac:spMkLst>
        </pc:spChg>
        <pc:picChg chg="del">
          <ac:chgData name="신 현준" userId="a763abede3195758" providerId="LiveId" clId="{699AB11C-11C9-4F52-A71A-A5869491BDBC}" dt="2021-01-19T06:38:52.987" v="3164" actId="478"/>
          <ac:picMkLst>
            <pc:docMk/>
            <pc:sldMk cId="1906891866" sldId="277"/>
            <ac:picMk id="4" creationId="{A2197F0D-C0A7-4C24-A6EC-C2FBD5D046D1}"/>
          </ac:picMkLst>
        </pc:picChg>
      </pc:sldChg>
      <pc:sldChg chg="new del ord">
        <pc:chgData name="신 현준" userId="a763abede3195758" providerId="LiveId" clId="{699AB11C-11C9-4F52-A71A-A5869491BDBC}" dt="2021-01-19T06:38:45.235" v="3152" actId="47"/>
        <pc:sldMkLst>
          <pc:docMk/>
          <pc:sldMk cId="1913001182" sldId="277"/>
        </pc:sldMkLst>
      </pc:sldChg>
      <pc:sldChg chg="delSp modSp add mod">
        <pc:chgData name="신 현준" userId="a763abede3195758" providerId="LiveId" clId="{699AB11C-11C9-4F52-A71A-A5869491BDBC}" dt="2021-01-19T16:30:01.700" v="4206" actId="20577"/>
        <pc:sldMkLst>
          <pc:docMk/>
          <pc:sldMk cId="2761786736" sldId="278"/>
        </pc:sldMkLst>
        <pc:spChg chg="mod">
          <ac:chgData name="신 현준" userId="a763abede3195758" providerId="LiveId" clId="{699AB11C-11C9-4F52-A71A-A5869491BDBC}" dt="2021-01-19T16:30:01.700" v="4206" actId="20577"/>
          <ac:spMkLst>
            <pc:docMk/>
            <pc:sldMk cId="2761786736" sldId="278"/>
            <ac:spMk id="6" creationId="{6B64C2D1-9CA7-4F11-A12E-F2303040F684}"/>
          </ac:spMkLst>
        </pc:spChg>
        <pc:spChg chg="del mod">
          <ac:chgData name="신 현준" userId="a763abede3195758" providerId="LiveId" clId="{699AB11C-11C9-4F52-A71A-A5869491BDBC}" dt="2021-01-19T16:29:09.200" v="4202" actId="478"/>
          <ac:spMkLst>
            <pc:docMk/>
            <pc:sldMk cId="2761786736" sldId="278"/>
            <ac:spMk id="8" creationId="{FE5FAFE1-C72D-4161-820B-06EE32C95B65}"/>
          </ac:spMkLst>
        </pc:spChg>
        <pc:spChg chg="del">
          <ac:chgData name="신 현준" userId="a763abede3195758" providerId="LiveId" clId="{699AB11C-11C9-4F52-A71A-A5869491BDBC}" dt="2021-01-19T16:29:08.218" v="4200" actId="478"/>
          <ac:spMkLst>
            <pc:docMk/>
            <pc:sldMk cId="2761786736" sldId="278"/>
            <ac:spMk id="16" creationId="{0C285257-4B0E-4673-9914-9EBA574E94ED}"/>
          </ac:spMkLst>
        </pc:spChg>
        <pc:picChg chg="del">
          <ac:chgData name="신 현준" userId="a763abede3195758" providerId="LiveId" clId="{699AB11C-11C9-4F52-A71A-A5869491BDBC}" dt="2021-01-19T16:29:01.200" v="4193" actId="478"/>
          <ac:picMkLst>
            <pc:docMk/>
            <pc:sldMk cId="2761786736" sldId="278"/>
            <ac:picMk id="13" creationId="{8F962124-9419-4915-93B5-4965029FE212}"/>
          </ac:picMkLst>
        </pc:picChg>
        <pc:picChg chg="del">
          <ac:chgData name="신 현준" userId="a763abede3195758" providerId="LiveId" clId="{699AB11C-11C9-4F52-A71A-A5869491BDBC}" dt="2021-01-19T16:29:01.463" v="4194" actId="478"/>
          <ac:picMkLst>
            <pc:docMk/>
            <pc:sldMk cId="2761786736" sldId="278"/>
            <ac:picMk id="15" creationId="{1B25973C-DD9D-4323-9C53-8B12490AF07E}"/>
          </ac:picMkLst>
        </pc:picChg>
      </pc:sldChg>
      <pc:sldChg chg="addSp delSp modSp add mod">
        <pc:chgData name="신 현준" userId="a763abede3195758" providerId="LiveId" clId="{699AB11C-11C9-4F52-A71A-A5869491BDBC}" dt="2021-01-25T04:59:32.139" v="4773" actId="14100"/>
        <pc:sldMkLst>
          <pc:docMk/>
          <pc:sldMk cId="3470301346" sldId="279"/>
        </pc:sldMkLst>
        <pc:spChg chg="mod">
          <ac:chgData name="신 현준" userId="a763abede3195758" providerId="LiveId" clId="{699AB11C-11C9-4F52-A71A-A5869491BDBC}" dt="2021-01-20T02:24:44.340" v="4276" actId="20577"/>
          <ac:spMkLst>
            <pc:docMk/>
            <pc:sldMk cId="3470301346" sldId="279"/>
            <ac:spMk id="2" creationId="{EC56B627-435B-40F2-B2BE-40F1FCEFDED1}"/>
          </ac:spMkLst>
        </pc:spChg>
        <pc:spChg chg="del mod">
          <ac:chgData name="신 현준" userId="a763abede3195758" providerId="LiveId" clId="{699AB11C-11C9-4F52-A71A-A5869491BDBC}" dt="2021-01-20T02:24:08.557" v="4215" actId="478"/>
          <ac:spMkLst>
            <pc:docMk/>
            <pc:sldMk cId="3470301346" sldId="279"/>
            <ac:spMk id="5" creationId="{631F974E-F6D7-4F57-ABBF-3100549E7FD2}"/>
          </ac:spMkLst>
        </pc:spChg>
        <pc:spChg chg="del">
          <ac:chgData name="신 현준" userId="a763abede3195758" providerId="LiveId" clId="{699AB11C-11C9-4F52-A71A-A5869491BDBC}" dt="2021-01-20T02:24:07.168" v="4213" actId="478"/>
          <ac:spMkLst>
            <pc:docMk/>
            <pc:sldMk cId="3470301346" sldId="279"/>
            <ac:spMk id="9" creationId="{3772BFF3-2AC9-4F9F-BB89-2D30041EFC88}"/>
          </ac:spMkLst>
        </pc:spChg>
        <pc:spChg chg="add mod">
          <ac:chgData name="신 현준" userId="a763abede3195758" providerId="LiveId" clId="{699AB11C-11C9-4F52-A71A-A5869491BDBC}" dt="2021-01-20T04:42:34.978" v="4527" actId="1076"/>
          <ac:spMkLst>
            <pc:docMk/>
            <pc:sldMk cId="3470301346" sldId="279"/>
            <ac:spMk id="14" creationId="{3C02CA2A-FA75-4931-9F62-98122731CBF0}"/>
          </ac:spMkLst>
        </pc:spChg>
        <pc:spChg chg="del">
          <ac:chgData name="신 현준" userId="a763abede3195758" providerId="LiveId" clId="{699AB11C-11C9-4F52-A71A-A5869491BDBC}" dt="2021-01-20T02:24:12.803" v="4217" actId="478"/>
          <ac:spMkLst>
            <pc:docMk/>
            <pc:sldMk cId="3470301346" sldId="279"/>
            <ac:spMk id="21" creationId="{5059B128-8CC7-46F2-AA59-B96675DEFE62}"/>
          </ac:spMkLst>
        </pc:spChg>
        <pc:spChg chg="del">
          <ac:chgData name="신 현준" userId="a763abede3195758" providerId="LiveId" clId="{699AB11C-11C9-4F52-A71A-A5869491BDBC}" dt="2021-01-20T02:24:12.803" v="4217" actId="478"/>
          <ac:spMkLst>
            <pc:docMk/>
            <pc:sldMk cId="3470301346" sldId="279"/>
            <ac:spMk id="22" creationId="{9396CDD2-6452-42F2-981A-15834963D432}"/>
          </ac:spMkLst>
        </pc:spChg>
        <pc:spChg chg="del">
          <ac:chgData name="신 현준" userId="a763abede3195758" providerId="LiveId" clId="{699AB11C-11C9-4F52-A71A-A5869491BDBC}" dt="2021-01-20T02:24:12.803" v="4217" actId="478"/>
          <ac:spMkLst>
            <pc:docMk/>
            <pc:sldMk cId="3470301346" sldId="279"/>
            <ac:spMk id="23" creationId="{5F1D38A4-25CF-49ED-873F-3AD4258645C2}"/>
          </ac:spMkLst>
        </pc:spChg>
        <pc:spChg chg="del">
          <ac:chgData name="신 현준" userId="a763abede3195758" providerId="LiveId" clId="{699AB11C-11C9-4F52-A71A-A5869491BDBC}" dt="2021-01-20T02:24:12.803" v="4217" actId="478"/>
          <ac:spMkLst>
            <pc:docMk/>
            <pc:sldMk cId="3470301346" sldId="279"/>
            <ac:spMk id="24" creationId="{6E9D4A21-78D8-4696-80FE-7541D821519D}"/>
          </ac:spMkLst>
        </pc:spChg>
        <pc:spChg chg="add mod">
          <ac:chgData name="신 현준" userId="a763abede3195758" providerId="LiveId" clId="{699AB11C-11C9-4F52-A71A-A5869491BDBC}" dt="2021-01-20T04:32:16.371" v="4397" actId="571"/>
          <ac:spMkLst>
            <pc:docMk/>
            <pc:sldMk cId="3470301346" sldId="279"/>
            <ac:spMk id="31" creationId="{BFFBF06E-F4A4-484C-B5FC-8FD4BA467614}"/>
          </ac:spMkLst>
        </pc:spChg>
        <pc:spChg chg="add mod">
          <ac:chgData name="신 현준" userId="a763abede3195758" providerId="LiveId" clId="{699AB11C-11C9-4F52-A71A-A5869491BDBC}" dt="2021-01-20T04:42:34.978" v="4527" actId="1076"/>
          <ac:spMkLst>
            <pc:docMk/>
            <pc:sldMk cId="3470301346" sldId="279"/>
            <ac:spMk id="33" creationId="{D5519837-0070-4192-A70E-557BC35E2196}"/>
          </ac:spMkLst>
        </pc:spChg>
        <pc:spChg chg="del">
          <ac:chgData name="신 현준" userId="a763abede3195758" providerId="LiveId" clId="{699AB11C-11C9-4F52-A71A-A5869491BDBC}" dt="2021-01-20T02:24:12.803" v="4217" actId="478"/>
          <ac:spMkLst>
            <pc:docMk/>
            <pc:sldMk cId="3470301346" sldId="279"/>
            <ac:spMk id="37" creationId="{7805D854-16DA-41DF-A1E0-25A30A2FD2C5}"/>
          </ac:spMkLst>
        </pc:spChg>
        <pc:spChg chg="del">
          <ac:chgData name="신 현준" userId="a763abede3195758" providerId="LiveId" clId="{699AB11C-11C9-4F52-A71A-A5869491BDBC}" dt="2021-01-20T02:24:09.061" v="4216" actId="478"/>
          <ac:spMkLst>
            <pc:docMk/>
            <pc:sldMk cId="3470301346" sldId="279"/>
            <ac:spMk id="39" creationId="{8E26F25F-AE0D-4385-9201-E8A758FE018E}"/>
          </ac:spMkLst>
        </pc:spChg>
        <pc:picChg chg="add mod">
          <ac:chgData name="신 현준" userId="a763abede3195758" providerId="LiveId" clId="{699AB11C-11C9-4F52-A71A-A5869491BDBC}" dt="2021-01-20T04:42:32.758" v="4526" actId="1076"/>
          <ac:picMkLst>
            <pc:docMk/>
            <pc:sldMk cId="3470301346" sldId="279"/>
            <ac:picMk id="4" creationId="{D721853B-5944-463A-8170-9A9964C48BCB}"/>
          </ac:picMkLst>
        </pc:picChg>
        <pc:picChg chg="add del mod">
          <ac:chgData name="신 현준" userId="a763abede3195758" providerId="LiveId" clId="{699AB11C-11C9-4F52-A71A-A5869491BDBC}" dt="2021-01-20T04:28:18.687" v="4285" actId="478"/>
          <ac:picMkLst>
            <pc:docMk/>
            <pc:sldMk cId="3470301346" sldId="279"/>
            <ac:picMk id="7" creationId="{BC27535F-BD08-4384-A0FE-B2E0FCC7D36D}"/>
          </ac:picMkLst>
        </pc:picChg>
        <pc:picChg chg="add mod modCrop">
          <ac:chgData name="신 현준" userId="a763abede3195758" providerId="LiveId" clId="{699AB11C-11C9-4F52-A71A-A5869491BDBC}" dt="2021-01-20T04:42:27.481" v="4523" actId="12788"/>
          <ac:picMkLst>
            <pc:docMk/>
            <pc:sldMk cId="3470301346" sldId="279"/>
            <ac:picMk id="10" creationId="{F493F7BE-F654-45F3-B38A-BABA1BC920AB}"/>
          </ac:picMkLst>
        </pc:picChg>
        <pc:picChg chg="del">
          <ac:chgData name="신 현준" userId="a763abede3195758" providerId="LiveId" clId="{699AB11C-11C9-4F52-A71A-A5869491BDBC}" dt="2021-01-20T02:24:06.265" v="4212" actId="478"/>
          <ac:picMkLst>
            <pc:docMk/>
            <pc:sldMk cId="3470301346" sldId="279"/>
            <ac:picMk id="12" creationId="{0CE8C5DD-15FB-4A5D-8B41-B44644B0C8F3}"/>
          </ac:picMkLst>
        </pc:picChg>
        <pc:picChg chg="add mod modCrop">
          <ac:chgData name="신 현준" userId="a763abede3195758" providerId="LiveId" clId="{699AB11C-11C9-4F52-A71A-A5869491BDBC}" dt="2021-01-20T04:42:27.481" v="4523" actId="12788"/>
          <ac:picMkLst>
            <pc:docMk/>
            <pc:sldMk cId="3470301346" sldId="279"/>
            <ac:picMk id="13" creationId="{6017BDFF-C3E8-4E4D-8351-7D2B90545209}"/>
          </ac:picMkLst>
        </pc:picChg>
        <pc:picChg chg="add mod">
          <ac:chgData name="신 현준" userId="a763abede3195758" providerId="LiveId" clId="{699AB11C-11C9-4F52-A71A-A5869491BDBC}" dt="2021-01-20T04:42:25.572" v="4522" actId="12788"/>
          <ac:picMkLst>
            <pc:docMk/>
            <pc:sldMk cId="3470301346" sldId="279"/>
            <ac:picMk id="16" creationId="{8F566766-E9A9-4B8C-BFF9-53910AB92B57}"/>
          </ac:picMkLst>
        </pc:picChg>
        <pc:picChg chg="add mod">
          <ac:chgData name="신 현준" userId="a763abede3195758" providerId="LiveId" clId="{699AB11C-11C9-4F52-A71A-A5869491BDBC}" dt="2021-01-20T04:42:25.572" v="4522" actId="12788"/>
          <ac:picMkLst>
            <pc:docMk/>
            <pc:sldMk cId="3470301346" sldId="279"/>
            <ac:picMk id="18" creationId="{8FB4DAB4-BB12-4957-9D69-C648A20B911B}"/>
          </ac:picMkLst>
        </pc:picChg>
        <pc:picChg chg="del">
          <ac:chgData name="신 현준" userId="a763abede3195758" providerId="LiveId" clId="{699AB11C-11C9-4F52-A71A-A5869491BDBC}" dt="2021-01-20T02:24:06.016" v="4211" actId="478"/>
          <ac:picMkLst>
            <pc:docMk/>
            <pc:sldMk cId="3470301346" sldId="279"/>
            <ac:picMk id="19" creationId="{C32124EE-D3C8-4263-BB05-40C024F867B0}"/>
          </ac:picMkLst>
        </pc:picChg>
        <pc:picChg chg="del">
          <ac:chgData name="신 현준" userId="a763abede3195758" providerId="LiveId" clId="{699AB11C-11C9-4F52-A71A-A5869491BDBC}" dt="2021-01-20T02:24:12.803" v="4217" actId="478"/>
          <ac:picMkLst>
            <pc:docMk/>
            <pc:sldMk cId="3470301346" sldId="279"/>
            <ac:picMk id="25" creationId="{1CBA4352-0D26-423D-A0D1-498D37418FC7}"/>
          </ac:picMkLst>
        </pc:picChg>
        <pc:picChg chg="add mod">
          <ac:chgData name="신 현준" userId="a763abede3195758" providerId="LiveId" clId="{699AB11C-11C9-4F52-A71A-A5869491BDBC}" dt="2021-01-20T04:32:16.371" v="4397" actId="571"/>
          <ac:picMkLst>
            <pc:docMk/>
            <pc:sldMk cId="3470301346" sldId="279"/>
            <ac:picMk id="29" creationId="{7331698A-85BF-49C3-B2D5-3A04187D904C}"/>
          </ac:picMkLst>
        </pc:picChg>
        <pc:picChg chg="add mod">
          <ac:chgData name="신 현준" userId="a763abede3195758" providerId="LiveId" clId="{699AB11C-11C9-4F52-A71A-A5869491BDBC}" dt="2021-01-20T04:32:16.371" v="4397" actId="571"/>
          <ac:picMkLst>
            <pc:docMk/>
            <pc:sldMk cId="3470301346" sldId="279"/>
            <ac:picMk id="30" creationId="{35A32CD8-F77E-4AC2-AB7D-321E8D869C5D}"/>
          </ac:picMkLst>
        </pc:picChg>
        <pc:picChg chg="add del mod">
          <ac:chgData name="신 현준" userId="a763abede3195758" providerId="LiveId" clId="{699AB11C-11C9-4F52-A71A-A5869491BDBC}" dt="2021-01-20T07:34:51.241" v="4641" actId="478"/>
          <ac:picMkLst>
            <pc:docMk/>
            <pc:sldMk cId="3470301346" sldId="279"/>
            <ac:picMk id="32" creationId="{C380274D-F013-42FD-BEAB-16921B59C9C1}"/>
          </ac:picMkLst>
        </pc:picChg>
        <pc:picChg chg="add mod">
          <ac:chgData name="신 현준" userId="a763abede3195758" providerId="LiveId" clId="{699AB11C-11C9-4F52-A71A-A5869491BDBC}" dt="2021-01-25T04:59:32.139" v="4773" actId="14100"/>
          <ac:picMkLst>
            <pc:docMk/>
            <pc:sldMk cId="3470301346" sldId="279"/>
            <ac:picMk id="35" creationId="{1254FAB6-3B3E-49BF-A4C5-4D1F4FAE976C}"/>
          </ac:picMkLst>
        </pc:picChg>
        <pc:picChg chg="add del">
          <ac:chgData name="신 현준" userId="a763abede3195758" providerId="LiveId" clId="{699AB11C-11C9-4F52-A71A-A5869491BDBC}" dt="2021-01-20T07:41:14.685" v="4648" actId="22"/>
          <ac:picMkLst>
            <pc:docMk/>
            <pc:sldMk cId="3470301346" sldId="279"/>
            <ac:picMk id="38" creationId="{11D29111-07C4-4B34-A0B3-B7CF879A4918}"/>
          </ac:picMkLst>
        </pc:picChg>
        <pc:cxnChg chg="del mod">
          <ac:chgData name="신 현준" userId="a763abede3195758" providerId="LiveId" clId="{699AB11C-11C9-4F52-A71A-A5869491BDBC}" dt="2021-01-20T02:24:12.803" v="4217" actId="478"/>
          <ac:cxnSpMkLst>
            <pc:docMk/>
            <pc:sldMk cId="3470301346" sldId="279"/>
            <ac:cxnSpMk id="26" creationId="{D803C7CF-CC5B-4392-A777-CAE31FB5B80F}"/>
          </ac:cxnSpMkLst>
        </pc:cxnChg>
        <pc:cxnChg chg="del mod">
          <ac:chgData name="신 현준" userId="a763abede3195758" providerId="LiveId" clId="{699AB11C-11C9-4F52-A71A-A5869491BDBC}" dt="2021-01-20T02:24:12.803" v="4217" actId="478"/>
          <ac:cxnSpMkLst>
            <pc:docMk/>
            <pc:sldMk cId="3470301346" sldId="279"/>
            <ac:cxnSpMk id="27" creationId="{B2F85755-45FC-4B7E-B5C5-F2792A9786F4}"/>
          </ac:cxnSpMkLst>
        </pc:cxnChg>
        <pc:cxnChg chg="del mod">
          <ac:chgData name="신 현준" userId="a763abede3195758" providerId="LiveId" clId="{699AB11C-11C9-4F52-A71A-A5869491BDBC}" dt="2021-01-20T02:24:12.803" v="4217" actId="478"/>
          <ac:cxnSpMkLst>
            <pc:docMk/>
            <pc:sldMk cId="3470301346" sldId="279"/>
            <ac:cxnSpMk id="28" creationId="{3AB2EEFD-C0EA-4478-9AA2-F3A7B0DC5E08}"/>
          </ac:cxnSpMkLst>
        </pc:cxnChg>
      </pc:sldChg>
      <pc:sldChg chg="addSp delSp modSp add mod">
        <pc:chgData name="신 현준" userId="a763abede3195758" providerId="LiveId" clId="{699AB11C-11C9-4F52-A71A-A5869491BDBC}" dt="2021-01-21T06:50:55.997" v="4666" actId="14100"/>
        <pc:sldMkLst>
          <pc:docMk/>
          <pc:sldMk cId="3956741099" sldId="280"/>
        </pc:sldMkLst>
        <pc:spChg chg="del">
          <ac:chgData name="신 현준" userId="a763abede3195758" providerId="LiveId" clId="{699AB11C-11C9-4F52-A71A-A5869491BDBC}" dt="2021-01-20T07:41:19.176" v="4655" actId="478"/>
          <ac:spMkLst>
            <pc:docMk/>
            <pc:sldMk cId="3956741099" sldId="280"/>
            <ac:spMk id="14" creationId="{3C02CA2A-FA75-4931-9F62-98122731CBF0}"/>
          </ac:spMkLst>
        </pc:spChg>
        <pc:spChg chg="del">
          <ac:chgData name="신 현준" userId="a763abede3195758" providerId="LiveId" clId="{699AB11C-11C9-4F52-A71A-A5869491BDBC}" dt="2021-01-20T07:41:20.256" v="4656" actId="478"/>
          <ac:spMkLst>
            <pc:docMk/>
            <pc:sldMk cId="3956741099" sldId="280"/>
            <ac:spMk id="33" creationId="{D5519837-0070-4192-A70E-557BC35E2196}"/>
          </ac:spMkLst>
        </pc:spChg>
        <pc:picChg chg="del">
          <ac:chgData name="신 현준" userId="a763abede3195758" providerId="LiveId" clId="{699AB11C-11C9-4F52-A71A-A5869491BDBC}" dt="2021-01-20T07:41:20.728" v="4657" actId="478"/>
          <ac:picMkLst>
            <pc:docMk/>
            <pc:sldMk cId="3956741099" sldId="280"/>
            <ac:picMk id="4" creationId="{D721853B-5944-463A-8170-9A9964C48BCB}"/>
          </ac:picMkLst>
        </pc:picChg>
        <pc:picChg chg="add del mod">
          <ac:chgData name="신 현준" userId="a763abede3195758" providerId="LiveId" clId="{699AB11C-11C9-4F52-A71A-A5869491BDBC}" dt="2021-01-21T06:49:14.697" v="4662" actId="22"/>
          <ac:picMkLst>
            <pc:docMk/>
            <pc:sldMk cId="3956741099" sldId="280"/>
            <ac:picMk id="5" creationId="{CCF89296-C266-468F-8A97-D6AEE08F4D35}"/>
          </ac:picMkLst>
        </pc:picChg>
        <pc:picChg chg="add del">
          <ac:chgData name="신 현준" userId="a763abede3195758" providerId="LiveId" clId="{699AB11C-11C9-4F52-A71A-A5869491BDBC}" dt="2021-01-21T06:50:52.709" v="4664" actId="478"/>
          <ac:picMkLst>
            <pc:docMk/>
            <pc:sldMk cId="3956741099" sldId="280"/>
            <ac:picMk id="7" creationId="{B19B6AD1-243A-4EE8-B441-408CE0767C23}"/>
          </ac:picMkLst>
        </pc:picChg>
        <pc:picChg chg="add mod">
          <ac:chgData name="신 현준" userId="a763abede3195758" providerId="LiveId" clId="{699AB11C-11C9-4F52-A71A-A5869491BDBC}" dt="2021-01-21T06:50:55.997" v="4666" actId="14100"/>
          <ac:picMkLst>
            <pc:docMk/>
            <pc:sldMk cId="3956741099" sldId="280"/>
            <ac:picMk id="9" creationId="{50F68A1A-C014-4305-8F4D-32A55C9B6323}"/>
          </ac:picMkLst>
        </pc:picChg>
        <pc:picChg chg="del">
          <ac:chgData name="신 현준" userId="a763abede3195758" providerId="LiveId" clId="{699AB11C-11C9-4F52-A71A-A5869491BDBC}" dt="2021-01-20T07:41:17.622" v="4651" actId="478"/>
          <ac:picMkLst>
            <pc:docMk/>
            <pc:sldMk cId="3956741099" sldId="280"/>
            <ac:picMk id="10" creationId="{F493F7BE-F654-45F3-B38A-BABA1BC920AB}"/>
          </ac:picMkLst>
        </pc:picChg>
        <pc:picChg chg="del">
          <ac:chgData name="신 현준" userId="a763abede3195758" providerId="LiveId" clId="{699AB11C-11C9-4F52-A71A-A5869491BDBC}" dt="2021-01-20T07:41:17.363" v="4650" actId="478"/>
          <ac:picMkLst>
            <pc:docMk/>
            <pc:sldMk cId="3956741099" sldId="280"/>
            <ac:picMk id="13" creationId="{6017BDFF-C3E8-4E4D-8351-7D2B90545209}"/>
          </ac:picMkLst>
        </pc:picChg>
        <pc:picChg chg="del">
          <ac:chgData name="신 현준" userId="a763abede3195758" providerId="LiveId" clId="{699AB11C-11C9-4F52-A71A-A5869491BDBC}" dt="2021-01-20T07:41:18.334" v="4654" actId="478"/>
          <ac:picMkLst>
            <pc:docMk/>
            <pc:sldMk cId="3956741099" sldId="280"/>
            <ac:picMk id="16" creationId="{8F566766-E9A9-4B8C-BFF9-53910AB92B57}"/>
          </ac:picMkLst>
        </pc:picChg>
        <pc:picChg chg="del mod">
          <ac:chgData name="신 현준" userId="a763abede3195758" providerId="LiveId" clId="{699AB11C-11C9-4F52-A71A-A5869491BDBC}" dt="2021-01-20T07:41:18.041" v="4653" actId="478"/>
          <ac:picMkLst>
            <pc:docMk/>
            <pc:sldMk cId="3956741099" sldId="280"/>
            <ac:picMk id="18" creationId="{8FB4DAB4-BB12-4957-9D69-C648A20B911B}"/>
          </ac:picMkLst>
        </pc:picChg>
        <pc:picChg chg="del">
          <ac:chgData name="신 현준" userId="a763abede3195758" providerId="LiveId" clId="{699AB11C-11C9-4F52-A71A-A5869491BDBC}" dt="2021-01-20T07:41:21.068" v="4658" actId="478"/>
          <ac:picMkLst>
            <pc:docMk/>
            <pc:sldMk cId="3956741099" sldId="280"/>
            <ac:picMk id="35" creationId="{1254FAB6-3B3E-49BF-A4C5-4D1F4FAE976C}"/>
          </ac:picMkLst>
        </pc:picChg>
      </pc:sldChg>
      <pc:sldChg chg="addSp delSp modSp add mod">
        <pc:chgData name="신 현준" userId="a763abede3195758" providerId="LiveId" clId="{699AB11C-11C9-4F52-A71A-A5869491BDBC}" dt="2021-01-25T03:34:03.482" v="4757" actId="20577"/>
        <pc:sldMkLst>
          <pc:docMk/>
          <pc:sldMk cId="1798908857" sldId="281"/>
        </pc:sldMkLst>
        <pc:spChg chg="mod">
          <ac:chgData name="신 현준" userId="a763abede3195758" providerId="LiveId" clId="{699AB11C-11C9-4F52-A71A-A5869491BDBC}" dt="2021-01-25T03:34:03.482" v="4757" actId="20577"/>
          <ac:spMkLst>
            <pc:docMk/>
            <pc:sldMk cId="1798908857" sldId="281"/>
            <ac:spMk id="2" creationId="{4A5A910E-A200-4E1E-9067-9F853AAC76B0}"/>
          </ac:spMkLst>
        </pc:spChg>
        <pc:graphicFrameChg chg="add del mod">
          <ac:chgData name="신 현준" userId="a763abede3195758" providerId="LiveId" clId="{699AB11C-11C9-4F52-A71A-A5869491BDBC}" dt="2021-01-21T09:29:19.337" v="4710"/>
          <ac:graphicFrameMkLst>
            <pc:docMk/>
            <pc:sldMk cId="1798908857" sldId="281"/>
            <ac:graphicFrameMk id="3" creationId="{09DB094D-A2B6-4E9F-8A09-C1E1C9B99804}"/>
          </ac:graphicFrameMkLst>
        </pc:graphicFrameChg>
        <pc:picChg chg="add mod">
          <ac:chgData name="신 현준" userId="a763abede3195758" providerId="LiveId" clId="{699AB11C-11C9-4F52-A71A-A5869491BDBC}" dt="2021-01-21T09:29:22.392" v="4715" actId="12788"/>
          <ac:picMkLst>
            <pc:docMk/>
            <pc:sldMk cId="1798908857" sldId="281"/>
            <ac:picMk id="4" creationId="{A93557AC-3F94-4D10-9376-403A3C290BD2}"/>
          </ac:picMkLst>
        </pc:picChg>
        <pc:picChg chg="del mod">
          <ac:chgData name="신 현준" userId="a763abede3195758" providerId="LiveId" clId="{699AB11C-11C9-4F52-A71A-A5869491BDBC}" dt="2021-01-21T09:28:26.853" v="4708" actId="478"/>
          <ac:picMkLst>
            <pc:docMk/>
            <pc:sldMk cId="1798908857" sldId="281"/>
            <ac:picMk id="11" creationId="{435CD775-B424-4476-A114-C032F10CEE62}"/>
          </ac:picMkLst>
        </pc:picChg>
      </pc:sldChg>
      <pc:sldMasterChg chg="delSp modSp new mod addSldLayout modSldLayout">
        <pc:chgData name="신 현준" userId="a763abede3195758" providerId="LiveId" clId="{699AB11C-11C9-4F52-A71A-A5869491BDBC}" dt="2021-01-05T08:30:46.474" v="121" actId="207"/>
        <pc:sldMasterMkLst>
          <pc:docMk/>
          <pc:sldMasterMk cId="1850701692" sldId="2147483660"/>
        </pc:sldMasterMkLst>
        <pc:spChg chg="mod">
          <ac:chgData name="신 현준" userId="a763abede3195758" providerId="LiveId" clId="{699AB11C-11C9-4F52-A71A-A5869491BDBC}" dt="2021-01-05T08:27:07.469" v="98" actId="20577"/>
          <ac:spMkLst>
            <pc:docMk/>
            <pc:sldMasterMk cId="1850701692" sldId="2147483660"/>
            <ac:spMk id="2" creationId="{64AA324A-275C-490B-9CDF-AE01C8BB0865}"/>
          </ac:spMkLst>
        </pc:spChg>
        <pc:spChg chg="del mod">
          <ac:chgData name="신 현준" userId="a763abede3195758" providerId="LiveId" clId="{699AB11C-11C9-4F52-A71A-A5869491BDBC}" dt="2021-01-05T08:26:55.907" v="92" actId="478"/>
          <ac:spMkLst>
            <pc:docMk/>
            <pc:sldMasterMk cId="1850701692" sldId="2147483660"/>
            <ac:spMk id="3" creationId="{50C7085C-A762-484A-9447-21539E2220C1}"/>
          </ac:spMkLst>
        </pc:spChg>
        <pc:sldLayoutChg chg="new replId">
          <pc:chgData name="신 현준" userId="a763abede3195758" providerId="LiveId" clId="{699AB11C-11C9-4F52-A71A-A5869491BDBC}" dt="2021-01-05T08:26:34.802" v="84" actId="6938"/>
          <pc:sldLayoutMkLst>
            <pc:docMk/>
            <pc:sldMasterMk cId="1850701692" sldId="2147483660"/>
            <pc:sldLayoutMk cId="1713572947" sldId="2147483661"/>
          </pc:sldLayoutMkLst>
        </pc:sldLayoutChg>
        <pc:sldLayoutChg chg="modSp new mod replId">
          <pc:chgData name="신 현준" userId="a763abede3195758" providerId="LiveId" clId="{699AB11C-11C9-4F52-A71A-A5869491BDBC}" dt="2021-01-05T08:30:46.474" v="121" actId="207"/>
          <pc:sldLayoutMkLst>
            <pc:docMk/>
            <pc:sldMasterMk cId="1850701692" sldId="2147483660"/>
            <pc:sldLayoutMk cId="476358751" sldId="2147483662"/>
          </pc:sldLayoutMkLst>
          <pc:spChg chg="mod">
            <ac:chgData name="신 현준" userId="a763abede3195758" providerId="LiveId" clId="{699AB11C-11C9-4F52-A71A-A5869491BDBC}" dt="2021-01-05T08:30:46.474" v="121" actId="207"/>
            <ac:spMkLst>
              <pc:docMk/>
              <pc:sldMasterMk cId="1850701692" sldId="2147483660"/>
              <pc:sldLayoutMk cId="476358751" sldId="2147483662"/>
              <ac:spMk id="2" creationId="{E9E76127-C724-4BE6-98E7-EC1D5A02A36B}"/>
            </ac:spMkLst>
          </pc:spChg>
        </pc:sldLayoutChg>
        <pc:sldLayoutChg chg="new replId">
          <pc:chgData name="신 현준" userId="a763abede3195758" providerId="LiveId" clId="{699AB11C-11C9-4F52-A71A-A5869491BDBC}" dt="2021-01-05T08:26:34.802" v="84" actId="6938"/>
          <pc:sldLayoutMkLst>
            <pc:docMk/>
            <pc:sldMasterMk cId="1850701692" sldId="2147483660"/>
            <pc:sldLayoutMk cId="884130137" sldId="2147483663"/>
          </pc:sldLayoutMkLst>
        </pc:sldLayoutChg>
        <pc:sldLayoutChg chg="new replId">
          <pc:chgData name="신 현준" userId="a763abede3195758" providerId="LiveId" clId="{699AB11C-11C9-4F52-A71A-A5869491BDBC}" dt="2021-01-05T08:26:34.802" v="84" actId="6938"/>
          <pc:sldLayoutMkLst>
            <pc:docMk/>
            <pc:sldMasterMk cId="1850701692" sldId="2147483660"/>
            <pc:sldLayoutMk cId="1413281495" sldId="2147483664"/>
          </pc:sldLayoutMkLst>
        </pc:sldLayoutChg>
        <pc:sldLayoutChg chg="new replId">
          <pc:chgData name="신 현준" userId="a763abede3195758" providerId="LiveId" clId="{699AB11C-11C9-4F52-A71A-A5869491BDBC}" dt="2021-01-05T08:26:34.802" v="84" actId="6938"/>
          <pc:sldLayoutMkLst>
            <pc:docMk/>
            <pc:sldMasterMk cId="1850701692" sldId="2147483660"/>
            <pc:sldLayoutMk cId="1822347390" sldId="2147483665"/>
          </pc:sldLayoutMkLst>
        </pc:sldLayoutChg>
        <pc:sldLayoutChg chg="new replId">
          <pc:chgData name="신 현준" userId="a763abede3195758" providerId="LiveId" clId="{699AB11C-11C9-4F52-A71A-A5869491BDBC}" dt="2021-01-05T08:26:34.802" v="84" actId="6938"/>
          <pc:sldLayoutMkLst>
            <pc:docMk/>
            <pc:sldMasterMk cId="1850701692" sldId="2147483660"/>
            <pc:sldLayoutMk cId="3217229005" sldId="2147483666"/>
          </pc:sldLayoutMkLst>
        </pc:sldLayoutChg>
        <pc:sldLayoutChg chg="new replId">
          <pc:chgData name="신 현준" userId="a763abede3195758" providerId="LiveId" clId="{699AB11C-11C9-4F52-A71A-A5869491BDBC}" dt="2021-01-05T08:26:34.802" v="84" actId="6938"/>
          <pc:sldLayoutMkLst>
            <pc:docMk/>
            <pc:sldMasterMk cId="1850701692" sldId="2147483660"/>
            <pc:sldLayoutMk cId="2035999708" sldId="2147483667"/>
          </pc:sldLayoutMkLst>
        </pc:sldLayoutChg>
        <pc:sldLayoutChg chg="new replId">
          <pc:chgData name="신 현준" userId="a763abede3195758" providerId="LiveId" clId="{699AB11C-11C9-4F52-A71A-A5869491BDBC}" dt="2021-01-05T08:26:34.802" v="84" actId="6938"/>
          <pc:sldLayoutMkLst>
            <pc:docMk/>
            <pc:sldMasterMk cId="1850701692" sldId="2147483660"/>
            <pc:sldLayoutMk cId="3217494862" sldId="2147483668"/>
          </pc:sldLayoutMkLst>
        </pc:sldLayoutChg>
        <pc:sldLayoutChg chg="new replId">
          <pc:chgData name="신 현준" userId="a763abede3195758" providerId="LiveId" clId="{699AB11C-11C9-4F52-A71A-A5869491BDBC}" dt="2021-01-05T08:26:34.802" v="84" actId="6938"/>
          <pc:sldLayoutMkLst>
            <pc:docMk/>
            <pc:sldMasterMk cId="1850701692" sldId="2147483660"/>
            <pc:sldLayoutMk cId="438808584" sldId="2147483669"/>
          </pc:sldLayoutMkLst>
        </pc:sldLayoutChg>
        <pc:sldLayoutChg chg="new replId">
          <pc:chgData name="신 현준" userId="a763abede3195758" providerId="LiveId" clId="{699AB11C-11C9-4F52-A71A-A5869491BDBC}" dt="2021-01-05T08:26:34.802" v="84" actId="6938"/>
          <pc:sldLayoutMkLst>
            <pc:docMk/>
            <pc:sldMasterMk cId="1850701692" sldId="2147483660"/>
            <pc:sldLayoutMk cId="254832123" sldId="2147483670"/>
          </pc:sldLayoutMkLst>
        </pc:sldLayoutChg>
        <pc:sldLayoutChg chg="new replId">
          <pc:chgData name="신 현준" userId="a763abede3195758" providerId="LiveId" clId="{699AB11C-11C9-4F52-A71A-A5869491BDBC}" dt="2021-01-05T08:26:34.802" v="84" actId="6938"/>
          <pc:sldLayoutMkLst>
            <pc:docMk/>
            <pc:sldMasterMk cId="1850701692" sldId="2147483660"/>
            <pc:sldLayoutMk cId="3658798226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EFD5B-8C31-4858-ACE8-8D75177EEC1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2C245-F49F-4BBE-9320-FA3DA92A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2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E3B40-5AA0-4C39-A441-4CC1F6CFA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5A494-BA9D-42EE-A504-8AB0298D2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17D36-1255-4422-AE5B-EDBD4B7B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174C-47F4-451F-A0CA-F3906E7345F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B9EBE-DDD4-4FC7-B027-84A80CB0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716EA-A44C-4113-BE50-6EF4EA82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5672-1CAE-43BA-B09F-528EB4329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8D449-EF7A-4380-96A0-F87036EA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626BF0-0021-44A0-9A38-92D1C5846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0123C-6FCB-4636-B2BD-87F8A418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174C-47F4-451F-A0CA-F3906E7345F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A3C0A-0FEB-4E05-938F-7EEEAB70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7BCB4-9494-4A9B-9BB8-F53298DB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5672-1CAE-43BA-B09F-528EB4329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7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1B1A55-917B-4803-954B-9D2C96BBF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8DAD3-322C-40B8-B457-B5D530CA3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E12E5-BBAD-46B4-9893-760B44CB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174C-47F4-451F-A0CA-F3906E7345F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C10AF-B154-4513-8FD0-C4DE8288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80B30-02CE-4629-BFA5-BE37532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5672-1CAE-43BA-B09F-528EB4329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51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B422C-C044-46C5-88CD-668D3DF7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4821F-0DF0-4134-84AC-CD598FAE2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33E4C-6E59-44B0-B078-20F1A261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9768-3ED0-4EB9-9F90-61777AD233C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2E081-913E-42EC-9EB4-FD332680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13223-7E68-4F36-AC0B-A4070B7A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7559-4459-4F50-B030-636EBA3C2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72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76127-C724-4BE6-98E7-EC1D5A02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001ED-2965-4E5F-A323-FA84BC921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105188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89A12-9484-4E3B-9548-885D45CA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9768-3ED0-4EB9-9F90-61777AD233C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7426B-F972-473A-B478-F3DEF1B7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FDC7C-06B6-417F-9B64-E91205AE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7559-4459-4F50-B030-636EBA3C2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58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E942E-D46F-4B56-ADDD-0BEB7E54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3BC702-4D1A-4E44-A841-19FAB30E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8564E-912C-40A8-A692-38EB85BE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9768-3ED0-4EB9-9F90-61777AD233C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53208-36C7-4BD6-8895-CB76D753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20132-50EE-4CCE-9BAF-3597E02B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7559-4459-4F50-B030-636EBA3C2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30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6DDD2-A4E5-479B-B84E-801A37AD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2B564-2C74-4155-8527-613F83FA6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31EEE-8EF3-47FD-A97D-8DFDABC7E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0C4EC-7C85-4AFC-B0A2-A9DAC505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9768-3ED0-4EB9-9F90-61777AD233C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62062-7393-4876-B39A-2B90056E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C8BC3-1E46-4BA9-9378-CC5D41D6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7559-4459-4F50-B030-636EBA3C2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28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6B92A-D102-4E91-B89A-6999E532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30E37-126D-4F65-9C9F-C1F2B4D7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28B2B-143F-4CD4-BD6C-66FE623E6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18903-421F-491D-92D2-B7DD7C071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D33087-89E9-414B-B034-67DF46749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604762-8EAE-46B3-8E25-A9E1FF43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9768-3ED0-4EB9-9F90-61777AD233C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ADDF43-D711-4DD6-97B2-5F5A847E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189316-2080-4CBA-BD23-D9D6CE7C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7559-4459-4F50-B030-636EBA3C2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47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E66F1-6426-45B5-928F-BB38B35E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8AB1DA-6136-4521-A18A-C8B61B52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9768-3ED0-4EB9-9F90-61777AD233C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6412C5-60FA-4956-B88F-5B73BC90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A68B75-86A1-423C-BCA2-25FA25DD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7559-4459-4F50-B030-636EBA3C2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29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81B35-E494-44ED-BFD6-418F0533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9768-3ED0-4EB9-9F90-61777AD233C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F571F8-A418-4FC0-BAB8-295F002A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DEF9B-D5D9-4F85-B7E4-C33644CD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7559-4459-4F50-B030-636EBA3C2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99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2867E-AFBF-4A39-9C9A-322FBA5E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2E57B-CDE9-41A4-84C0-3465369A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3BD59-51BC-49E6-ABC7-4D41F3233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CC32E-B339-4635-8A45-3CCD23A8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9768-3ED0-4EB9-9F90-61777AD233C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EAA56-B045-4D01-9D98-209BF0D7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2B17-6821-4754-A83F-9AA7921C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7559-4459-4F50-B030-636EBA3C2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9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EDAFA-1760-4827-8052-C9C908F4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D3E25-4DDE-44F1-AE32-50DD3784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3FCA3-64F7-4949-8C8C-D894F065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174C-47F4-451F-A0CA-F3906E7345F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8C01B-44E3-4923-A705-25E11A9F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DF5E3-8703-4C93-8700-7F630F9E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5672-1CAE-43BA-B09F-528EB4329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13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82244-2C7F-4116-A535-9DCD8D9F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B97707-055B-4F27-965C-AFDF0475D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36D27-6D2A-47DF-9FA5-9EE5F6780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BFC03-B820-4CBB-A29A-2EB21038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9768-3ED0-4EB9-9F90-61777AD233C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C00A8E-132A-49EC-B63A-56DE7E51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2CEB6-3DE6-48A3-8680-894E3A80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7559-4459-4F50-B030-636EBA3C2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08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32117-C4C7-4FF1-BAC8-DF0B0BD4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A2AD37-8436-40D3-92EF-C5DD8CE2B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4309" y="1105188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5ACE2-16F6-432C-AD6A-382B87EC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9768-3ED0-4EB9-9F90-61777AD233C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C9A1B-6CF5-45D7-B23D-7FF8EB05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31EE-5BFA-434E-8057-989944B3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7559-4459-4F50-B030-636EBA3C2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32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826BF3-91E1-453C-AE90-78DD60B5F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99EFD-3558-41F8-A084-3B92A92A4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A3515-C9AB-4E1B-AEEF-064B8D38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9768-3ED0-4EB9-9F90-61777AD233C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B3491-3A74-48AA-8D3B-34AC2E96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7C43D-9CFE-4FC1-AA7C-0DD50FA7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7559-4459-4F50-B030-636EBA3C2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9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64DEF-19BA-416B-8059-396D492D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CBEF9-DCC8-49BB-A4A7-412EAA3EE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5CAE2-3F50-4B47-95E6-EAFC9E74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174C-47F4-451F-A0CA-F3906E7345F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C5380-F9F3-42C3-8FE7-0D58C8B2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AE202-17FF-4701-8989-92D5B704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5672-1CAE-43BA-B09F-528EB4329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7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C0437-3EFD-44F8-A8FE-6E4972C0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3C5F1-C73B-4986-A82A-4C2813F8D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D53F0B-BFF4-4FC0-92CE-032D2C9BF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E12BD-7D4F-4D74-8FED-F4DDF788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174C-47F4-451F-A0CA-F3906E7345F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2F53F9-B598-4F55-8C56-86CDB2B8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4B505-90EF-4003-8892-3BA4AA27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5672-1CAE-43BA-B09F-528EB4329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0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9E3D4-5832-4455-A79D-BFB2BB09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B6DEF-D27F-4299-A020-6030EEE9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0F260-7C69-48CB-81C5-16BFC73F9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F07993-FC97-4903-904C-C7E6690DC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98956D-8DA4-4689-BBA6-894D5E136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18E503-D3F7-42B9-897A-06581327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174C-47F4-451F-A0CA-F3906E7345F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A189C-95AB-4061-BF19-CDB18EAB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AE98E0-D7E6-4B8E-A05B-C72DE5AE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5672-1CAE-43BA-B09F-528EB4329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17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3726F-F531-486A-94AB-AF6F8B3A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602A2A-B03C-4683-82D3-A2E5E84B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174C-47F4-451F-A0CA-F3906E7345F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54B594-06CD-4AAF-BCB0-C911EDB0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C80AB7-B6B3-4F10-B955-A20BC581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5672-1CAE-43BA-B09F-528EB4329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6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8A6F5-0646-41B7-B4E4-E580EA5C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174C-47F4-451F-A0CA-F3906E7345F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DAD990-FCE1-4205-9F74-C792D270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F7188-55ED-45AC-B1CF-19AC67DB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5672-1CAE-43BA-B09F-528EB4329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3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FC8F0-1050-4CED-B45B-ED9AD592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61F1-F599-41D5-8AB4-B9291FEC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07233-0DEB-45F3-8C3A-F5D3B4D9F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499693-ADBB-4ACB-9D90-BE6C0D90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174C-47F4-451F-A0CA-F3906E7345F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4DD3D-AEC3-4FEC-92C8-90E4ECF3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B448B-9BA6-4054-AF9E-1F0FD1CB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5672-1CAE-43BA-B09F-528EB4329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7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837B-EBBD-4ABF-A0D2-4E2429B0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4E62A7-90FC-4E2F-8E0D-E6F50E5CB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3E0BD-55E3-4D50-B5EF-DA1245FF9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05A68-B2A5-4CC0-BA80-2D90AF8A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174C-47F4-451F-A0CA-F3906E7345F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8A405F-231D-41FA-B664-85A5B912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95633F-BED7-42B9-A2BD-A8EA5C23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5672-1CAE-43BA-B09F-528EB4329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5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A1B4CA-9A97-45EE-A8E5-808656E1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489DA-18BC-4835-8CC8-23586E70F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DAA06-4C1E-42D9-8686-DC38E21FC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174C-47F4-451F-A0CA-F3906E7345F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0DDA7-6C76-44F4-B982-4A787FE3C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F013E-F0A7-487D-B5F5-B767F4E16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5672-1CAE-43BA-B09F-528EB4329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0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AA324A-275C-490B-9CDF-AE01C8BB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4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6821B-7E09-453C-A748-217965852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9768-3ED0-4EB9-9F90-61777AD233C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028F5-9175-47AB-8DE3-F82E5492C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98260-9EC5-4706-9E04-7A7D5AB96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7559-4459-4F50-B030-636EBA3C2AD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70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FEC403-B9BB-49F7-BC7D-B07045238DE7}"/>
              </a:ext>
            </a:extLst>
          </p:cNvPr>
          <p:cNvSpPr txBox="1"/>
          <p:nvPr/>
        </p:nvSpPr>
        <p:spPr>
          <a:xfrm>
            <a:off x="80865" y="2331969"/>
            <a:ext cx="12030270" cy="2194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Pose Estimation and Object Detection </a:t>
            </a:r>
            <a:endParaRPr lang="ko-KR" altLang="ko-KR" sz="3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ko-KR" sz="3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Dataset Analysis</a:t>
            </a:r>
            <a:endParaRPr lang="ko-KR" altLang="ko-KR" sz="3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신현준</a:t>
            </a:r>
          </a:p>
        </p:txBody>
      </p:sp>
    </p:spTree>
    <p:extLst>
      <p:ext uri="{BB962C8B-B14F-4D97-AF65-F5344CB8AC3E}">
        <p14:creationId xmlns:p14="http://schemas.microsoft.com/office/powerpoint/2010/main" val="24276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A910E-A200-4E1E-9067-9F853AAC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Pascal VOC 2007(L) and 2012(R) Dataset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1455F-3F89-4249-A8D5-2CBA6EBD95A8}"/>
              </a:ext>
            </a:extLst>
          </p:cNvPr>
          <p:cNvSpPr txBox="1"/>
          <p:nvPr/>
        </p:nvSpPr>
        <p:spPr>
          <a:xfrm>
            <a:off x="612241" y="4473976"/>
            <a:ext cx="50571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Pascal VOC 2007</a:t>
            </a:r>
          </a:p>
          <a:p>
            <a:r>
              <a:rPr lang="ko-KR" altLang="en-US" sz="1400" dirty="0"/>
              <a:t>전체 객체의 개수</a:t>
            </a:r>
            <a:r>
              <a:rPr lang="en-US" altLang="ko-KR" sz="1400" dirty="0"/>
              <a:t>: 15,688</a:t>
            </a:r>
            <a:r>
              <a:rPr lang="ko-KR" altLang="en-US" sz="1400" dirty="0"/>
              <a:t>개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전체 범주의 개수</a:t>
            </a:r>
            <a:r>
              <a:rPr lang="en-US" altLang="ko-KR" sz="1400" dirty="0"/>
              <a:t>: 20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pPr algn="l"/>
            <a:r>
              <a:rPr lang="en-US" altLang="ko-KR" sz="1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Person: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person</a:t>
            </a:r>
          </a:p>
          <a:p>
            <a:pPr algn="l"/>
            <a:r>
              <a:rPr lang="en-US" altLang="ko-KR" sz="1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Animal: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bird, cat, cow, dog, horse, sheep</a:t>
            </a:r>
          </a:p>
          <a:p>
            <a:pPr algn="l"/>
            <a:r>
              <a:rPr lang="en-US" altLang="ko-KR" sz="1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Vehicle: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aeroplane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bicycle, boat, bus, car, motorbike, train</a:t>
            </a:r>
          </a:p>
          <a:p>
            <a:pPr algn="l"/>
            <a:r>
              <a:rPr lang="en-US" altLang="ko-KR" sz="1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Indoor: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bottle, chair, dining table, potted plant, sofa, tv/monitor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가장 많은 객체 </a:t>
            </a:r>
            <a:endParaRPr lang="en-US" altLang="ko-KR" sz="1400" dirty="0"/>
          </a:p>
          <a:p>
            <a:r>
              <a:rPr lang="en-US" altLang="ko-KR" sz="1400" dirty="0"/>
              <a:t> -&gt; 7,932</a:t>
            </a:r>
            <a:r>
              <a:rPr lang="ko-KR" altLang="en-US" sz="1400" dirty="0"/>
              <a:t>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“person”, 34% </a:t>
            </a:r>
            <a:r>
              <a:rPr lang="ko-KR" altLang="en-US" sz="1400" dirty="0"/>
              <a:t>이상 차지</a:t>
            </a: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BE6E48-7792-453B-A067-417360C4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41" y="727761"/>
            <a:ext cx="3533040" cy="353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CF8D2C-C7E5-4904-85B8-F348AD8BE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720" y="727761"/>
            <a:ext cx="3533040" cy="353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B2ED2D-5926-4C0D-A5C3-1CC78FA05EFF}"/>
              </a:ext>
            </a:extLst>
          </p:cNvPr>
          <p:cNvSpPr txBox="1"/>
          <p:nvPr/>
        </p:nvSpPr>
        <p:spPr>
          <a:xfrm>
            <a:off x="6471768" y="4473976"/>
            <a:ext cx="50571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Pascal VOC 2012</a:t>
            </a:r>
          </a:p>
          <a:p>
            <a:r>
              <a:rPr lang="ko-KR" altLang="en-US" sz="1400" dirty="0"/>
              <a:t>전체 객체의 개수</a:t>
            </a:r>
            <a:r>
              <a:rPr lang="en-US" altLang="ko-KR" sz="1400" dirty="0"/>
              <a:t>: 31,561</a:t>
            </a:r>
            <a:r>
              <a:rPr lang="ko-KR" altLang="en-US" sz="1400" dirty="0"/>
              <a:t>개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전체 범주의 개수</a:t>
            </a:r>
            <a:r>
              <a:rPr lang="en-US" altLang="ko-KR" sz="1400" dirty="0"/>
              <a:t>: 20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pPr algn="l"/>
            <a:r>
              <a:rPr lang="en-US" altLang="ko-KR" sz="1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Person: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person</a:t>
            </a:r>
          </a:p>
          <a:p>
            <a:pPr algn="l"/>
            <a:r>
              <a:rPr lang="en-US" altLang="ko-KR" sz="1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Animal: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bird, cat, cow, dog, horse, sheep</a:t>
            </a:r>
          </a:p>
          <a:p>
            <a:pPr algn="l"/>
            <a:r>
              <a:rPr lang="en-US" altLang="ko-KR" sz="1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Vehicle: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aeroplane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bicycle, boat, bus, car, motorbike, train</a:t>
            </a:r>
          </a:p>
          <a:p>
            <a:pPr algn="l"/>
            <a:r>
              <a:rPr lang="en-US" altLang="ko-KR" sz="1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Indoor: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bottle, chair, dining table, potted plant, sofa, tv/monitor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가장 많은 객체 </a:t>
            </a:r>
            <a:endParaRPr lang="en-US" altLang="ko-KR" sz="1400" dirty="0"/>
          </a:p>
          <a:p>
            <a:r>
              <a:rPr lang="en-US" altLang="ko-KR" sz="1400" dirty="0"/>
              <a:t> -&gt; 10,129</a:t>
            </a:r>
            <a:r>
              <a:rPr lang="ko-KR" altLang="en-US" sz="1400" dirty="0"/>
              <a:t>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“person”, 32% </a:t>
            </a:r>
            <a:r>
              <a:rPr lang="ko-KR" altLang="en-US" sz="1400" dirty="0"/>
              <a:t>이상 차지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12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A910E-A200-4E1E-9067-9F853AAC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Pascal VOC 2010 and 2012 leaderboard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42FBA0-E958-4B98-81C8-6064030EB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740"/>
          <a:stretch/>
        </p:blipFill>
        <p:spPr>
          <a:xfrm>
            <a:off x="0" y="1043709"/>
            <a:ext cx="12192000" cy="2146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B88AC-0760-43A4-953B-2918D927F7FA}"/>
              </a:ext>
            </a:extLst>
          </p:cNvPr>
          <p:cNvSpPr txBox="1"/>
          <p:nvPr/>
        </p:nvSpPr>
        <p:spPr>
          <a:xfrm>
            <a:off x="6941820" y="2116975"/>
            <a:ext cx="2308860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1. Potted plant</a:t>
            </a:r>
          </a:p>
          <a:p>
            <a:r>
              <a:rPr lang="en-US" altLang="ko-KR" sz="1100" b="1" dirty="0"/>
              <a:t>2. Chair</a:t>
            </a:r>
          </a:p>
          <a:p>
            <a:r>
              <a:rPr lang="en-US" altLang="ko-KR" sz="1100" b="1" dirty="0"/>
              <a:t>3. Bottle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A699C1-49AE-48C9-ACD5-F4186ACA582A}"/>
              </a:ext>
            </a:extLst>
          </p:cNvPr>
          <p:cNvSpPr/>
          <p:nvPr/>
        </p:nvSpPr>
        <p:spPr>
          <a:xfrm>
            <a:off x="5096256" y="1043708"/>
            <a:ext cx="451104" cy="1175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56059A-28AA-49D4-8854-00449D11484E}"/>
              </a:ext>
            </a:extLst>
          </p:cNvPr>
          <p:cNvSpPr/>
          <p:nvPr/>
        </p:nvSpPr>
        <p:spPr>
          <a:xfrm>
            <a:off x="9250680" y="1041953"/>
            <a:ext cx="451104" cy="1175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DEFE50-82AF-458C-949F-85060DC0D7DF}"/>
              </a:ext>
            </a:extLst>
          </p:cNvPr>
          <p:cNvSpPr/>
          <p:nvPr/>
        </p:nvSpPr>
        <p:spPr>
          <a:xfrm>
            <a:off x="6419090" y="1041953"/>
            <a:ext cx="451104" cy="1175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31C9001-524D-4024-A608-0F9609B2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0455"/>
            <a:ext cx="12192000" cy="350279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2594E5-C757-4F74-A289-734935320375}"/>
              </a:ext>
            </a:extLst>
          </p:cNvPr>
          <p:cNvSpPr/>
          <p:nvPr/>
        </p:nvSpPr>
        <p:spPr>
          <a:xfrm>
            <a:off x="9151620" y="3188486"/>
            <a:ext cx="451104" cy="1175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BA0B81-F128-4B53-8F5C-A2A42A09CD53}"/>
              </a:ext>
            </a:extLst>
          </p:cNvPr>
          <p:cNvSpPr/>
          <p:nvPr/>
        </p:nvSpPr>
        <p:spPr>
          <a:xfrm>
            <a:off x="6941820" y="3188486"/>
            <a:ext cx="451104" cy="1175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2D1ABF-D0E9-4F25-A823-633344411A07}"/>
              </a:ext>
            </a:extLst>
          </p:cNvPr>
          <p:cNvSpPr/>
          <p:nvPr/>
        </p:nvSpPr>
        <p:spPr>
          <a:xfrm>
            <a:off x="6193538" y="3188486"/>
            <a:ext cx="451104" cy="1175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4E2253-3258-4800-A4B3-EB505AB6532D}"/>
              </a:ext>
            </a:extLst>
          </p:cNvPr>
          <p:cNvSpPr txBox="1"/>
          <p:nvPr/>
        </p:nvSpPr>
        <p:spPr>
          <a:xfrm>
            <a:off x="6941820" y="4873354"/>
            <a:ext cx="2308860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1. Potted plant</a:t>
            </a:r>
          </a:p>
          <a:p>
            <a:r>
              <a:rPr lang="en-US" altLang="ko-KR" sz="1100" b="1" dirty="0"/>
              <a:t>2. Dining table</a:t>
            </a:r>
          </a:p>
          <a:p>
            <a:r>
              <a:rPr lang="en-US" altLang="ko-KR" sz="1100" b="1" dirty="0"/>
              <a:t>3. Chair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B3EBD7-6E5C-4D1D-A93F-AAE6CA8D1239}"/>
              </a:ext>
            </a:extLst>
          </p:cNvPr>
          <p:cNvSpPr txBox="1"/>
          <p:nvPr/>
        </p:nvSpPr>
        <p:spPr>
          <a:xfrm>
            <a:off x="2381250" y="5158234"/>
            <a:ext cx="360997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 err="1"/>
              <a:t>Pascal</a:t>
            </a:r>
            <a:r>
              <a:rPr lang="ko-KR" altLang="en-US" dirty="0"/>
              <a:t> VOC 2012기준</a:t>
            </a:r>
          </a:p>
          <a:p>
            <a:r>
              <a:rPr lang="ko-KR" altLang="en-US" dirty="0"/>
              <a:t>1. </a:t>
            </a:r>
            <a:r>
              <a:rPr lang="ko-KR" altLang="en-US" dirty="0" err="1"/>
              <a:t>Potted</a:t>
            </a:r>
            <a:r>
              <a:rPr lang="ko-KR" altLang="en-US" dirty="0"/>
              <a:t> </a:t>
            </a:r>
            <a:r>
              <a:rPr lang="ko-KR" altLang="en-US" dirty="0" err="1"/>
              <a:t>plant</a:t>
            </a:r>
            <a:r>
              <a:rPr lang="ko-KR" altLang="en-US" dirty="0"/>
              <a:t>, 상위 8, 557개</a:t>
            </a:r>
          </a:p>
          <a:p>
            <a:r>
              <a:rPr lang="ko-KR" altLang="en-US" dirty="0"/>
              <a:t>2. </a:t>
            </a:r>
            <a:r>
              <a:rPr lang="ko-KR" altLang="en-US" dirty="0" err="1"/>
              <a:t>Chair</a:t>
            </a:r>
            <a:r>
              <a:rPr lang="ko-KR" altLang="en-US" dirty="0"/>
              <a:t>, 상위 2, 1457개</a:t>
            </a:r>
          </a:p>
          <a:p>
            <a:r>
              <a:rPr lang="ko-KR" altLang="en-US" dirty="0"/>
              <a:t>3. </a:t>
            </a:r>
            <a:r>
              <a:rPr lang="ko-KR" altLang="en-US" dirty="0" err="1"/>
              <a:t>Bottle</a:t>
            </a:r>
            <a:r>
              <a:rPr lang="ko-KR" altLang="en-US" dirty="0"/>
              <a:t>, 상위 5, 749개</a:t>
            </a:r>
          </a:p>
          <a:p>
            <a:r>
              <a:rPr lang="ko-KR" altLang="en-US" dirty="0"/>
              <a:t>4. </a:t>
            </a:r>
            <a:r>
              <a:rPr lang="ko-KR" altLang="en-US" dirty="0" err="1"/>
              <a:t>Dining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, 상위 16, 375개</a:t>
            </a:r>
          </a:p>
        </p:txBody>
      </p:sp>
    </p:spTree>
    <p:extLst>
      <p:ext uri="{BB962C8B-B14F-4D97-AF65-F5344CB8AC3E}">
        <p14:creationId xmlns:p14="http://schemas.microsoft.com/office/powerpoint/2010/main" val="344073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A910E-A200-4E1E-9067-9F853AAC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COCO 2017 Dataset (Train set, classes and super classes)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71FA7-A13B-4370-9DE6-82D70B0194C3}"/>
              </a:ext>
            </a:extLst>
          </p:cNvPr>
          <p:cNvSpPr txBox="1"/>
          <p:nvPr/>
        </p:nvSpPr>
        <p:spPr>
          <a:xfrm>
            <a:off x="300913" y="814820"/>
            <a:ext cx="7079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COCO 2017 train </a:t>
            </a:r>
            <a:r>
              <a:rPr lang="ko-KR" altLang="en-US" dirty="0"/>
              <a:t>데이터는 </a:t>
            </a:r>
            <a:r>
              <a:rPr lang="en-US" altLang="ko-KR" dirty="0"/>
              <a:t>COCO 2014 </a:t>
            </a:r>
            <a:r>
              <a:rPr lang="en-US" altLang="ko-KR" dirty="0" err="1"/>
              <a:t>trainval</a:t>
            </a:r>
            <a:r>
              <a:rPr lang="en-US" altLang="ko-KR" dirty="0"/>
              <a:t> </a:t>
            </a:r>
            <a:r>
              <a:rPr lang="ko-KR" altLang="en-US" dirty="0"/>
              <a:t>데이터와 같고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COCO 2017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ko-KR" altLang="en-US" dirty="0"/>
              <a:t>데이터는 </a:t>
            </a:r>
            <a:r>
              <a:rPr lang="en-US" altLang="ko-KR" dirty="0"/>
              <a:t>COCO 2014 </a:t>
            </a:r>
            <a:r>
              <a:rPr lang="en-US" altLang="ko-KR" dirty="0" err="1"/>
              <a:t>minival</a:t>
            </a:r>
            <a:r>
              <a:rPr lang="en-US" altLang="ko-KR" dirty="0"/>
              <a:t> </a:t>
            </a:r>
            <a:r>
              <a:rPr lang="ko-KR" altLang="en-US" dirty="0"/>
              <a:t>데이터와 같다</a:t>
            </a:r>
            <a:r>
              <a:rPr lang="en-US" altLang="ko-KR" dirty="0"/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87DE26-29FE-4454-A1F2-98EBC1C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5" y="1585750"/>
            <a:ext cx="5228360" cy="52283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8DECF3-1684-49B8-8B0A-3E1A0450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515" y="3346654"/>
            <a:ext cx="4241800" cy="3181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67B24-BC65-4AAA-87BA-8EDCA2228660}"/>
              </a:ext>
            </a:extLst>
          </p:cNvPr>
          <p:cNvSpPr txBox="1"/>
          <p:nvPr/>
        </p:nvSpPr>
        <p:spPr>
          <a:xfrm>
            <a:off x="1967879" y="2054618"/>
            <a:ext cx="3000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객체의 개수</a:t>
            </a:r>
            <a:r>
              <a:rPr lang="en-US" altLang="ko-KR" sz="1400" dirty="0"/>
              <a:t>: 860,001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r>
              <a:rPr lang="ko-KR" altLang="en-US" sz="1400" dirty="0"/>
              <a:t>범주의 개수</a:t>
            </a:r>
            <a:r>
              <a:rPr lang="en-US" altLang="ko-KR" sz="1400" dirty="0"/>
              <a:t>: 80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가장 많은 객체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Train:</a:t>
            </a:r>
          </a:p>
          <a:p>
            <a:r>
              <a:rPr lang="en-US" altLang="ko-KR" sz="1400" dirty="0"/>
              <a:t> 262,465</a:t>
            </a:r>
            <a:r>
              <a:rPr lang="ko-KR" altLang="en-US" sz="1400" dirty="0"/>
              <a:t>개</a:t>
            </a:r>
            <a:r>
              <a:rPr lang="en-US" altLang="ko-KR" sz="1400" dirty="0"/>
              <a:t>, ‘person’, 30.2% </a:t>
            </a:r>
            <a:r>
              <a:rPr lang="ko-KR" altLang="en-US" sz="1400" dirty="0"/>
              <a:t>이상</a:t>
            </a:r>
            <a:endParaRPr lang="en-US" altLang="ko-KR" sz="1400" dirty="0"/>
          </a:p>
          <a:p>
            <a:r>
              <a:rPr lang="en-US" altLang="ko-KR" sz="1400" dirty="0"/>
              <a:t>Test:</a:t>
            </a:r>
          </a:p>
          <a:p>
            <a:r>
              <a:rPr lang="en-US" altLang="ko-KR" sz="1400" dirty="0"/>
              <a:t> 11,004</a:t>
            </a:r>
            <a:r>
              <a:rPr lang="ko-KR" altLang="en-US" sz="1400" dirty="0"/>
              <a:t>개</a:t>
            </a:r>
            <a:r>
              <a:rPr lang="en-US" altLang="ko-KR" sz="1400" dirty="0"/>
              <a:t>, ‘person’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85E1A-E1E9-4FAE-8849-5DB756F896DB}"/>
              </a:ext>
            </a:extLst>
          </p:cNvPr>
          <p:cNvSpPr txBox="1"/>
          <p:nvPr/>
        </p:nvSpPr>
        <p:spPr>
          <a:xfrm>
            <a:off x="7074938" y="1203574"/>
            <a:ext cx="481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상위 범주의 개수</a:t>
            </a:r>
            <a:r>
              <a:rPr lang="en-US" altLang="ko-KR" sz="1400" dirty="0"/>
              <a:t>: 12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가장 많은 객체 </a:t>
            </a:r>
            <a:endParaRPr lang="en-US" altLang="ko-KR" sz="1400" dirty="0"/>
          </a:p>
          <a:p>
            <a:r>
              <a:rPr lang="en-US" altLang="ko-KR" sz="1400" dirty="0"/>
              <a:t>Train:</a:t>
            </a:r>
          </a:p>
          <a:p>
            <a:r>
              <a:rPr lang="en-US" altLang="ko-KR" sz="1400" dirty="0"/>
              <a:t> 262465</a:t>
            </a:r>
            <a:r>
              <a:rPr lang="ko-KR" altLang="en-US" sz="1400" dirty="0"/>
              <a:t>개</a:t>
            </a:r>
            <a:r>
              <a:rPr lang="en-US" altLang="ko-KR" sz="1400" dirty="0"/>
              <a:t>, ‘person’, ”, 29,9% </a:t>
            </a:r>
            <a:r>
              <a:rPr lang="ko-KR" altLang="en-US" sz="1400" dirty="0"/>
              <a:t>이상 </a:t>
            </a:r>
            <a:endParaRPr lang="en-US" altLang="ko-KR" sz="1400" dirty="0"/>
          </a:p>
          <a:p>
            <a:r>
              <a:rPr lang="en-US" altLang="ko-KR" sz="1400" dirty="0"/>
              <a:t>Test:</a:t>
            </a:r>
          </a:p>
          <a:p>
            <a:r>
              <a:rPr lang="en-US" altLang="ko-KR" sz="1400" dirty="0"/>
              <a:t> 11,004</a:t>
            </a:r>
            <a:r>
              <a:rPr lang="ko-KR" altLang="en-US" sz="1400" dirty="0"/>
              <a:t>개</a:t>
            </a:r>
            <a:r>
              <a:rPr lang="en-US" altLang="ko-KR" sz="1400" dirty="0"/>
              <a:t>, ‘person’</a:t>
            </a:r>
          </a:p>
        </p:txBody>
      </p:sp>
    </p:spTree>
    <p:extLst>
      <p:ext uri="{BB962C8B-B14F-4D97-AF65-F5344CB8AC3E}">
        <p14:creationId xmlns:p14="http://schemas.microsoft.com/office/powerpoint/2010/main" val="137523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A910E-A200-4E1E-9067-9F853AAC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COCO Dataset (Test set, classes and super classes)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71FA7-A13B-4370-9DE6-82D70B0194C3}"/>
              </a:ext>
            </a:extLst>
          </p:cNvPr>
          <p:cNvSpPr txBox="1"/>
          <p:nvPr/>
        </p:nvSpPr>
        <p:spPr>
          <a:xfrm>
            <a:off x="300913" y="814820"/>
            <a:ext cx="7079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COCO 2017 train </a:t>
            </a:r>
            <a:r>
              <a:rPr lang="ko-KR" altLang="en-US" dirty="0"/>
              <a:t>데이터는 </a:t>
            </a:r>
            <a:r>
              <a:rPr lang="en-US" altLang="ko-KR" dirty="0"/>
              <a:t>COCO 2014 </a:t>
            </a:r>
            <a:r>
              <a:rPr lang="en-US" altLang="ko-KR" dirty="0" err="1"/>
              <a:t>trainval</a:t>
            </a:r>
            <a:r>
              <a:rPr lang="en-US" altLang="ko-KR" dirty="0"/>
              <a:t> </a:t>
            </a:r>
            <a:r>
              <a:rPr lang="ko-KR" altLang="en-US" dirty="0"/>
              <a:t>데이터와 같고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COCO 2017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ko-KR" altLang="en-US" dirty="0"/>
              <a:t>데이터는 </a:t>
            </a:r>
            <a:r>
              <a:rPr lang="en-US" altLang="ko-KR" dirty="0"/>
              <a:t>COCO 2014 </a:t>
            </a:r>
            <a:r>
              <a:rPr lang="en-US" altLang="ko-KR" dirty="0" err="1"/>
              <a:t>minival</a:t>
            </a:r>
            <a:r>
              <a:rPr lang="en-US" altLang="ko-KR" dirty="0"/>
              <a:t> </a:t>
            </a:r>
            <a:r>
              <a:rPr lang="ko-KR" altLang="en-US" dirty="0"/>
              <a:t>데이터와 같다</a:t>
            </a:r>
            <a:r>
              <a:rPr lang="en-US" altLang="ko-KR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6899-90AA-4E7F-8FAE-D9739DC57AF2}"/>
              </a:ext>
            </a:extLst>
          </p:cNvPr>
          <p:cNvSpPr txBox="1"/>
          <p:nvPr/>
        </p:nvSpPr>
        <p:spPr>
          <a:xfrm>
            <a:off x="7196236" y="690221"/>
            <a:ext cx="4816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객체의 개수</a:t>
            </a:r>
            <a:r>
              <a:rPr lang="en-US" altLang="ko-KR" dirty="0"/>
              <a:t>: 36,781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전체 범주의 개수</a:t>
            </a:r>
            <a:r>
              <a:rPr lang="en-US" altLang="ko-KR" dirty="0"/>
              <a:t>: 80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전체 상위 범주의 개수</a:t>
            </a:r>
            <a:r>
              <a:rPr lang="en-US" altLang="ko-KR" dirty="0"/>
              <a:t>: 12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많은 객체 </a:t>
            </a:r>
            <a:endParaRPr lang="en-US" altLang="ko-KR" dirty="0"/>
          </a:p>
          <a:p>
            <a:r>
              <a:rPr lang="en-US" altLang="ko-KR" dirty="0"/>
              <a:t> -&gt; 11,004</a:t>
            </a:r>
            <a:r>
              <a:rPr lang="ko-KR" altLang="en-US" dirty="0"/>
              <a:t>개</a:t>
            </a:r>
            <a:r>
              <a:rPr lang="en-US" altLang="ko-KR" dirty="0"/>
              <a:t>, “person”, 29,9% </a:t>
            </a:r>
            <a:r>
              <a:rPr lang="ko-KR" altLang="en-US" dirty="0"/>
              <a:t>이상 차지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84241C-9E76-4473-9905-04F5BC548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0" y="2597410"/>
            <a:ext cx="3901440" cy="39014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528C47-8D0F-4CD5-9360-B1D33749E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12" y="2597410"/>
            <a:ext cx="7329247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3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A910E-A200-4E1E-9067-9F853AAC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COCO Dataset: Class mapping train data and test data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051DBA-E33F-446E-812C-26F48B2F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18" y="890636"/>
            <a:ext cx="11126164" cy="159271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7A08E6-A31E-4DCC-8B3D-CCCB171E2D27}"/>
              </a:ext>
            </a:extLst>
          </p:cNvPr>
          <p:cNvCxnSpPr/>
          <p:nvPr/>
        </p:nvCxnSpPr>
        <p:spPr>
          <a:xfrm>
            <a:off x="1645920" y="1189809"/>
            <a:ext cx="152400" cy="50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1E8AF90-B6BA-4C10-81B7-A95FCF8D6FAC}"/>
              </a:ext>
            </a:extLst>
          </p:cNvPr>
          <p:cNvCxnSpPr/>
          <p:nvPr/>
        </p:nvCxnSpPr>
        <p:spPr>
          <a:xfrm flipH="1">
            <a:off x="1666240" y="1469209"/>
            <a:ext cx="11684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6C2465D-4C4B-49C3-891D-CC1D6BFCB9DD}"/>
              </a:ext>
            </a:extLst>
          </p:cNvPr>
          <p:cNvCxnSpPr/>
          <p:nvPr/>
        </p:nvCxnSpPr>
        <p:spPr>
          <a:xfrm>
            <a:off x="2057400" y="1359989"/>
            <a:ext cx="419100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0FD4A3-6AC2-4823-8120-C46424E4C706}"/>
              </a:ext>
            </a:extLst>
          </p:cNvPr>
          <p:cNvCxnSpPr/>
          <p:nvPr/>
        </p:nvCxnSpPr>
        <p:spPr>
          <a:xfrm flipH="1">
            <a:off x="2080260" y="1151709"/>
            <a:ext cx="119380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8E5358F-18F7-48EE-B1BD-D2E08EEDAA82}"/>
              </a:ext>
            </a:extLst>
          </p:cNvPr>
          <p:cNvCxnSpPr/>
          <p:nvPr/>
        </p:nvCxnSpPr>
        <p:spPr>
          <a:xfrm flipH="1">
            <a:off x="2214880" y="1166949"/>
            <a:ext cx="13208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FEE849-1204-4BC4-99B9-8A00081C916C}"/>
              </a:ext>
            </a:extLst>
          </p:cNvPr>
          <p:cNvCxnSpPr/>
          <p:nvPr/>
        </p:nvCxnSpPr>
        <p:spPr>
          <a:xfrm flipH="1">
            <a:off x="2357120" y="1189809"/>
            <a:ext cx="119380" cy="50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017BFB-0540-4DE9-9361-AEF721CA2382}"/>
              </a:ext>
            </a:extLst>
          </p:cNvPr>
          <p:cNvCxnSpPr/>
          <p:nvPr/>
        </p:nvCxnSpPr>
        <p:spPr>
          <a:xfrm flipV="1">
            <a:off x="2760980" y="1151709"/>
            <a:ext cx="815340" cy="52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ECECE3-8D82-4953-8454-5B536016FC73}"/>
              </a:ext>
            </a:extLst>
          </p:cNvPr>
          <p:cNvCxnSpPr/>
          <p:nvPr/>
        </p:nvCxnSpPr>
        <p:spPr>
          <a:xfrm flipV="1">
            <a:off x="3048000" y="1492069"/>
            <a:ext cx="104140" cy="19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9119CB-8768-40B1-B014-5EF991AEA72C}"/>
              </a:ext>
            </a:extLst>
          </p:cNvPr>
          <p:cNvCxnSpPr/>
          <p:nvPr/>
        </p:nvCxnSpPr>
        <p:spPr>
          <a:xfrm>
            <a:off x="2760980" y="1250769"/>
            <a:ext cx="668020" cy="43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6A118EF-92D7-45DC-84C4-2AD6A1311C21}"/>
              </a:ext>
            </a:extLst>
          </p:cNvPr>
          <p:cNvCxnSpPr/>
          <p:nvPr/>
        </p:nvCxnSpPr>
        <p:spPr>
          <a:xfrm>
            <a:off x="3446780" y="1545409"/>
            <a:ext cx="129540" cy="129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4D270AE-F34D-490C-A445-BBCC8DA17090}"/>
              </a:ext>
            </a:extLst>
          </p:cNvPr>
          <p:cNvCxnSpPr/>
          <p:nvPr/>
        </p:nvCxnSpPr>
        <p:spPr>
          <a:xfrm flipV="1">
            <a:off x="3177540" y="1220289"/>
            <a:ext cx="657860" cy="45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59C9223-3565-4BAA-8B77-C8E2F019168D}"/>
              </a:ext>
            </a:extLst>
          </p:cNvPr>
          <p:cNvCxnSpPr/>
          <p:nvPr/>
        </p:nvCxnSpPr>
        <p:spPr>
          <a:xfrm flipV="1">
            <a:off x="3860800" y="1250769"/>
            <a:ext cx="408940" cy="424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A32EC4-4BD6-4CD1-934A-4A7D317B2ABB}"/>
              </a:ext>
            </a:extLst>
          </p:cNvPr>
          <p:cNvCxnSpPr/>
          <p:nvPr/>
        </p:nvCxnSpPr>
        <p:spPr>
          <a:xfrm>
            <a:off x="3977640" y="1189809"/>
            <a:ext cx="149860" cy="48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383B8A-649B-4536-982C-06611F9D0C29}"/>
              </a:ext>
            </a:extLst>
          </p:cNvPr>
          <p:cNvCxnSpPr/>
          <p:nvPr/>
        </p:nvCxnSpPr>
        <p:spPr>
          <a:xfrm flipV="1">
            <a:off x="4269740" y="1291409"/>
            <a:ext cx="137160" cy="38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8B052C5-414A-48ED-83CD-CA9B56256AAD}"/>
              </a:ext>
            </a:extLst>
          </p:cNvPr>
          <p:cNvCxnSpPr/>
          <p:nvPr/>
        </p:nvCxnSpPr>
        <p:spPr>
          <a:xfrm flipH="1" flipV="1">
            <a:off x="3022600" y="1151709"/>
            <a:ext cx="955040" cy="52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989B85-7D56-4C8A-988D-03A7B0408AB3}"/>
              </a:ext>
            </a:extLst>
          </p:cNvPr>
          <p:cNvCxnSpPr/>
          <p:nvPr/>
        </p:nvCxnSpPr>
        <p:spPr>
          <a:xfrm flipV="1">
            <a:off x="4559300" y="1189809"/>
            <a:ext cx="779780" cy="48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55FF436-E1D8-4746-823E-F6493D14A9F8}"/>
              </a:ext>
            </a:extLst>
          </p:cNvPr>
          <p:cNvCxnSpPr/>
          <p:nvPr/>
        </p:nvCxnSpPr>
        <p:spPr>
          <a:xfrm flipV="1">
            <a:off x="4671060" y="1337129"/>
            <a:ext cx="109474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182B816-967C-4B65-B0BC-19D3BE548B3D}"/>
              </a:ext>
            </a:extLst>
          </p:cNvPr>
          <p:cNvCxnSpPr/>
          <p:nvPr/>
        </p:nvCxnSpPr>
        <p:spPr>
          <a:xfrm flipV="1">
            <a:off x="4963160" y="1291409"/>
            <a:ext cx="266700" cy="38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5465333-6C0D-4C80-9D9C-E5C015E8CE22}"/>
              </a:ext>
            </a:extLst>
          </p:cNvPr>
          <p:cNvCxnSpPr/>
          <p:nvPr/>
        </p:nvCxnSpPr>
        <p:spPr>
          <a:xfrm flipV="1">
            <a:off x="5107940" y="1159329"/>
            <a:ext cx="1061720" cy="53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A6C0FB4-B7BC-4B41-AFEC-F27DF51D6628}"/>
              </a:ext>
            </a:extLst>
          </p:cNvPr>
          <p:cNvCxnSpPr/>
          <p:nvPr/>
        </p:nvCxnSpPr>
        <p:spPr>
          <a:xfrm flipH="1" flipV="1">
            <a:off x="4671060" y="1166949"/>
            <a:ext cx="82804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361F6D6-DC1E-4278-A38B-DAEA44AE79E4}"/>
              </a:ext>
            </a:extLst>
          </p:cNvPr>
          <p:cNvCxnSpPr/>
          <p:nvPr/>
        </p:nvCxnSpPr>
        <p:spPr>
          <a:xfrm>
            <a:off x="4533900" y="1151709"/>
            <a:ext cx="2476500" cy="52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12639D1-F43E-47B2-BA26-B254C3C39064}"/>
              </a:ext>
            </a:extLst>
          </p:cNvPr>
          <p:cNvCxnSpPr/>
          <p:nvPr/>
        </p:nvCxnSpPr>
        <p:spPr>
          <a:xfrm flipH="1" flipV="1">
            <a:off x="4963160" y="1095829"/>
            <a:ext cx="1778000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4FD16A8-812F-4FBE-AB79-F2CBC7B83B42}"/>
              </a:ext>
            </a:extLst>
          </p:cNvPr>
          <p:cNvCxnSpPr/>
          <p:nvPr/>
        </p:nvCxnSpPr>
        <p:spPr>
          <a:xfrm flipH="1" flipV="1">
            <a:off x="4805680" y="1220289"/>
            <a:ext cx="84074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7A98A60-8806-4FDF-AD76-E0AADA06C6A0}"/>
              </a:ext>
            </a:extLst>
          </p:cNvPr>
          <p:cNvCxnSpPr/>
          <p:nvPr/>
        </p:nvCxnSpPr>
        <p:spPr>
          <a:xfrm flipH="1" flipV="1">
            <a:off x="5631180" y="1189809"/>
            <a:ext cx="419100" cy="50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4613973-5044-4515-8F1D-D4C759943AED}"/>
              </a:ext>
            </a:extLst>
          </p:cNvPr>
          <p:cNvCxnSpPr/>
          <p:nvPr/>
        </p:nvCxnSpPr>
        <p:spPr>
          <a:xfrm>
            <a:off x="4127500" y="1337129"/>
            <a:ext cx="279400" cy="35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1EB2093-0F3E-44D2-9150-1875E804D9BE}"/>
              </a:ext>
            </a:extLst>
          </p:cNvPr>
          <p:cNvCxnSpPr/>
          <p:nvPr/>
        </p:nvCxnSpPr>
        <p:spPr>
          <a:xfrm flipH="1">
            <a:off x="4805680" y="1060269"/>
            <a:ext cx="1790700" cy="61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DAC2C32-7834-4334-A036-90BDB24EA756}"/>
              </a:ext>
            </a:extLst>
          </p:cNvPr>
          <p:cNvCxnSpPr/>
          <p:nvPr/>
        </p:nvCxnSpPr>
        <p:spPr>
          <a:xfrm flipH="1">
            <a:off x="5250180" y="1220289"/>
            <a:ext cx="1216660" cy="45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E8B2F91-C3DA-4A27-A43B-D16145A29694}"/>
              </a:ext>
            </a:extLst>
          </p:cNvPr>
          <p:cNvCxnSpPr/>
          <p:nvPr/>
        </p:nvCxnSpPr>
        <p:spPr>
          <a:xfrm flipV="1">
            <a:off x="5765800" y="1413329"/>
            <a:ext cx="284480" cy="26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FBD7ABD-195E-4028-9C2A-94C0B13DB15A}"/>
              </a:ext>
            </a:extLst>
          </p:cNvPr>
          <p:cNvCxnSpPr/>
          <p:nvPr/>
        </p:nvCxnSpPr>
        <p:spPr>
          <a:xfrm flipV="1">
            <a:off x="5910580" y="1220289"/>
            <a:ext cx="1788160" cy="45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3BFEBA0-D723-4428-AD79-B86C327AA537}"/>
              </a:ext>
            </a:extLst>
          </p:cNvPr>
          <p:cNvCxnSpPr/>
          <p:nvPr/>
        </p:nvCxnSpPr>
        <p:spPr>
          <a:xfrm>
            <a:off x="5499100" y="1438729"/>
            <a:ext cx="690880" cy="23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8E0F159-B9BA-4447-8092-B9A0BFD51681}"/>
              </a:ext>
            </a:extLst>
          </p:cNvPr>
          <p:cNvCxnSpPr/>
          <p:nvPr/>
        </p:nvCxnSpPr>
        <p:spPr>
          <a:xfrm flipV="1">
            <a:off x="6466840" y="1220289"/>
            <a:ext cx="27432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966F3C-438A-4080-B134-C002C16BF249}"/>
              </a:ext>
            </a:extLst>
          </p:cNvPr>
          <p:cNvCxnSpPr/>
          <p:nvPr/>
        </p:nvCxnSpPr>
        <p:spPr>
          <a:xfrm flipV="1">
            <a:off x="6596380" y="1359989"/>
            <a:ext cx="683260" cy="31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A4E1DF0-8127-408B-9608-A8D65A8F550D}"/>
              </a:ext>
            </a:extLst>
          </p:cNvPr>
          <p:cNvCxnSpPr/>
          <p:nvPr/>
        </p:nvCxnSpPr>
        <p:spPr>
          <a:xfrm flipH="1" flipV="1">
            <a:off x="7010400" y="1159329"/>
            <a:ext cx="556260" cy="53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6BD4D31-DB28-455C-B1C3-4ECFA792C622}"/>
              </a:ext>
            </a:extLst>
          </p:cNvPr>
          <p:cNvCxnSpPr/>
          <p:nvPr/>
        </p:nvCxnSpPr>
        <p:spPr>
          <a:xfrm>
            <a:off x="5067300" y="1438729"/>
            <a:ext cx="1252220" cy="23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D3DF343-C1D6-4ABE-A379-C2EDB6BA551D}"/>
              </a:ext>
            </a:extLst>
          </p:cNvPr>
          <p:cNvCxnSpPr/>
          <p:nvPr/>
        </p:nvCxnSpPr>
        <p:spPr>
          <a:xfrm>
            <a:off x="6324600" y="1220289"/>
            <a:ext cx="812800" cy="45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90EB532-6B71-492E-A6A2-51C82E3BCF62}"/>
              </a:ext>
            </a:extLst>
          </p:cNvPr>
          <p:cNvCxnSpPr/>
          <p:nvPr/>
        </p:nvCxnSpPr>
        <p:spPr>
          <a:xfrm flipV="1">
            <a:off x="7432040" y="1250769"/>
            <a:ext cx="673100" cy="424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EA3E1A9-CF00-457E-853F-BB6F2C1DEA92}"/>
              </a:ext>
            </a:extLst>
          </p:cNvPr>
          <p:cNvCxnSpPr/>
          <p:nvPr/>
        </p:nvCxnSpPr>
        <p:spPr>
          <a:xfrm flipH="1" flipV="1">
            <a:off x="7566660" y="1151709"/>
            <a:ext cx="403860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4857A9D-5ABC-48C0-A0FC-C381FB8C5261}"/>
              </a:ext>
            </a:extLst>
          </p:cNvPr>
          <p:cNvCxnSpPr/>
          <p:nvPr/>
        </p:nvCxnSpPr>
        <p:spPr>
          <a:xfrm flipH="1" flipV="1">
            <a:off x="7432040" y="1151709"/>
            <a:ext cx="393700" cy="52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32B73DB-AA7B-4F27-A0E1-664EB5CF2133}"/>
              </a:ext>
            </a:extLst>
          </p:cNvPr>
          <p:cNvCxnSpPr/>
          <p:nvPr/>
        </p:nvCxnSpPr>
        <p:spPr>
          <a:xfrm flipV="1">
            <a:off x="9324340" y="1527629"/>
            <a:ext cx="137160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BBFECD2-2E40-47D4-8BB8-F323A66685F6}"/>
              </a:ext>
            </a:extLst>
          </p:cNvPr>
          <p:cNvCxnSpPr/>
          <p:nvPr/>
        </p:nvCxnSpPr>
        <p:spPr>
          <a:xfrm flipH="1" flipV="1">
            <a:off x="9618980" y="1291409"/>
            <a:ext cx="139700" cy="38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37BD59F-CF61-45FC-9104-2E3DD81ACAB3}"/>
              </a:ext>
            </a:extLst>
          </p:cNvPr>
          <p:cNvCxnSpPr/>
          <p:nvPr/>
        </p:nvCxnSpPr>
        <p:spPr>
          <a:xfrm flipV="1">
            <a:off x="8369300" y="1166949"/>
            <a:ext cx="279400" cy="52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FE157C0-B4B6-48C0-BD24-E87915DDB028}"/>
              </a:ext>
            </a:extLst>
          </p:cNvPr>
          <p:cNvCxnSpPr/>
          <p:nvPr/>
        </p:nvCxnSpPr>
        <p:spPr>
          <a:xfrm flipV="1">
            <a:off x="8232140" y="1469209"/>
            <a:ext cx="14224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A87C787-7D03-4DB0-9F15-23508D7FF884}"/>
              </a:ext>
            </a:extLst>
          </p:cNvPr>
          <p:cNvCxnSpPr/>
          <p:nvPr/>
        </p:nvCxnSpPr>
        <p:spPr>
          <a:xfrm flipV="1">
            <a:off x="8648700" y="1189809"/>
            <a:ext cx="421640" cy="49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F09B843-4838-4F72-B6CA-AA46955304A2}"/>
              </a:ext>
            </a:extLst>
          </p:cNvPr>
          <p:cNvCxnSpPr/>
          <p:nvPr/>
        </p:nvCxnSpPr>
        <p:spPr>
          <a:xfrm flipV="1">
            <a:off x="11409680" y="1393009"/>
            <a:ext cx="116840" cy="26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DA56EB8-1C1B-4EF3-AD5E-419945FDE5CA}"/>
              </a:ext>
            </a:extLst>
          </p:cNvPr>
          <p:cNvCxnSpPr/>
          <p:nvPr/>
        </p:nvCxnSpPr>
        <p:spPr>
          <a:xfrm>
            <a:off x="11389360" y="1291409"/>
            <a:ext cx="139700" cy="38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126FB1FE-C726-496C-BD4F-1F8618E65DE3}"/>
              </a:ext>
            </a:extLst>
          </p:cNvPr>
          <p:cNvCxnSpPr/>
          <p:nvPr/>
        </p:nvCxnSpPr>
        <p:spPr>
          <a:xfrm flipH="1" flipV="1">
            <a:off x="10584180" y="1469209"/>
            <a:ext cx="408940" cy="187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85414AB-CC9C-4192-84A2-FC27410784A5}"/>
              </a:ext>
            </a:extLst>
          </p:cNvPr>
          <p:cNvCxnSpPr/>
          <p:nvPr/>
        </p:nvCxnSpPr>
        <p:spPr>
          <a:xfrm flipH="1">
            <a:off x="10182860" y="1291409"/>
            <a:ext cx="134620" cy="38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98CDAAB-B30C-411D-98C6-D5B38F8697F5}"/>
              </a:ext>
            </a:extLst>
          </p:cNvPr>
          <p:cNvCxnSpPr/>
          <p:nvPr/>
        </p:nvCxnSpPr>
        <p:spPr>
          <a:xfrm>
            <a:off x="10869142" y="1469209"/>
            <a:ext cx="254788" cy="21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26983C5-B23B-4E8E-A8ED-92038B30F273}"/>
              </a:ext>
            </a:extLst>
          </p:cNvPr>
          <p:cNvCxnSpPr/>
          <p:nvPr/>
        </p:nvCxnSpPr>
        <p:spPr>
          <a:xfrm flipV="1">
            <a:off x="10571962" y="1166949"/>
            <a:ext cx="561340" cy="51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93A2DC6-9D6C-4B4C-90A4-9239521CD86B}"/>
              </a:ext>
            </a:extLst>
          </p:cNvPr>
          <p:cNvCxnSpPr/>
          <p:nvPr/>
        </p:nvCxnSpPr>
        <p:spPr>
          <a:xfrm flipV="1">
            <a:off x="10853902" y="1613989"/>
            <a:ext cx="42926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7BC5D9E-FDA3-46A4-AF6B-85A64899733C}"/>
              </a:ext>
            </a:extLst>
          </p:cNvPr>
          <p:cNvCxnSpPr/>
          <p:nvPr/>
        </p:nvCxnSpPr>
        <p:spPr>
          <a:xfrm flipH="1" flipV="1">
            <a:off x="10993120" y="1337129"/>
            <a:ext cx="266218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219754F3-DD86-4F21-9D04-613F6FD59B5A}"/>
              </a:ext>
            </a:extLst>
          </p:cNvPr>
          <p:cNvCxnSpPr/>
          <p:nvPr/>
        </p:nvCxnSpPr>
        <p:spPr>
          <a:xfrm flipV="1">
            <a:off x="10297642" y="1492069"/>
            <a:ext cx="412991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7BBB769-B9D7-44AF-8F0D-8B7CF76AF2C0}"/>
              </a:ext>
            </a:extLst>
          </p:cNvPr>
          <p:cNvCxnSpPr/>
          <p:nvPr/>
        </p:nvCxnSpPr>
        <p:spPr>
          <a:xfrm>
            <a:off x="9896596" y="1469209"/>
            <a:ext cx="834357" cy="21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479CCC4F-36D0-4EB5-BD84-76A008922B7F}"/>
              </a:ext>
            </a:extLst>
          </p:cNvPr>
          <p:cNvCxnSpPr/>
          <p:nvPr/>
        </p:nvCxnSpPr>
        <p:spPr>
          <a:xfrm>
            <a:off x="9332507" y="1211399"/>
            <a:ext cx="289495" cy="478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9C4562F1-1D04-42EF-98E2-808AFE699E79}"/>
              </a:ext>
            </a:extLst>
          </p:cNvPr>
          <p:cNvCxnSpPr/>
          <p:nvPr/>
        </p:nvCxnSpPr>
        <p:spPr>
          <a:xfrm flipV="1">
            <a:off x="8107133" y="1123769"/>
            <a:ext cx="403378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56D5132-16CA-4306-9B2C-40FB2914F03F}"/>
              </a:ext>
            </a:extLst>
          </p:cNvPr>
          <p:cNvCxnSpPr/>
          <p:nvPr/>
        </p:nvCxnSpPr>
        <p:spPr>
          <a:xfrm flipH="1">
            <a:off x="9076449" y="1393009"/>
            <a:ext cx="689337" cy="30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30141BF-079D-44CC-92F4-A188FC347B37}"/>
              </a:ext>
            </a:extLst>
          </p:cNvPr>
          <p:cNvCxnSpPr/>
          <p:nvPr/>
        </p:nvCxnSpPr>
        <p:spPr>
          <a:xfrm flipV="1">
            <a:off x="9901949" y="1527629"/>
            <a:ext cx="263356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35CD775-B424-4476-A114-C032F10CE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4117"/>
            <a:ext cx="12192000" cy="311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86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A910E-A200-4E1E-9067-9F853AAC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COCO Dataset: Super class mapping train data and test data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051DBA-E33F-446E-812C-26F48B2F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18" y="890636"/>
            <a:ext cx="11126164" cy="159271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7A08E6-A31E-4DCC-8B3D-CCCB171E2D27}"/>
              </a:ext>
            </a:extLst>
          </p:cNvPr>
          <p:cNvCxnSpPr/>
          <p:nvPr/>
        </p:nvCxnSpPr>
        <p:spPr>
          <a:xfrm>
            <a:off x="1645920" y="1189809"/>
            <a:ext cx="152400" cy="50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1E8AF90-B6BA-4C10-81B7-A95FCF8D6FAC}"/>
              </a:ext>
            </a:extLst>
          </p:cNvPr>
          <p:cNvCxnSpPr/>
          <p:nvPr/>
        </p:nvCxnSpPr>
        <p:spPr>
          <a:xfrm flipH="1">
            <a:off x="1666240" y="1469209"/>
            <a:ext cx="11684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6C2465D-4C4B-49C3-891D-CC1D6BFCB9DD}"/>
              </a:ext>
            </a:extLst>
          </p:cNvPr>
          <p:cNvCxnSpPr/>
          <p:nvPr/>
        </p:nvCxnSpPr>
        <p:spPr>
          <a:xfrm>
            <a:off x="2057400" y="1359989"/>
            <a:ext cx="419100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0FD4A3-6AC2-4823-8120-C46424E4C706}"/>
              </a:ext>
            </a:extLst>
          </p:cNvPr>
          <p:cNvCxnSpPr/>
          <p:nvPr/>
        </p:nvCxnSpPr>
        <p:spPr>
          <a:xfrm flipH="1">
            <a:off x="2080260" y="1151709"/>
            <a:ext cx="119380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8E5358F-18F7-48EE-B1BD-D2E08EEDAA82}"/>
              </a:ext>
            </a:extLst>
          </p:cNvPr>
          <p:cNvCxnSpPr/>
          <p:nvPr/>
        </p:nvCxnSpPr>
        <p:spPr>
          <a:xfrm flipH="1">
            <a:off x="2214880" y="1166949"/>
            <a:ext cx="13208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FEE849-1204-4BC4-99B9-8A00081C916C}"/>
              </a:ext>
            </a:extLst>
          </p:cNvPr>
          <p:cNvCxnSpPr/>
          <p:nvPr/>
        </p:nvCxnSpPr>
        <p:spPr>
          <a:xfrm flipH="1">
            <a:off x="2357120" y="1189809"/>
            <a:ext cx="119380" cy="50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017BFB-0540-4DE9-9361-AEF721CA2382}"/>
              </a:ext>
            </a:extLst>
          </p:cNvPr>
          <p:cNvCxnSpPr/>
          <p:nvPr/>
        </p:nvCxnSpPr>
        <p:spPr>
          <a:xfrm flipV="1">
            <a:off x="2760980" y="1151709"/>
            <a:ext cx="815340" cy="52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ECECE3-8D82-4953-8454-5B536016FC73}"/>
              </a:ext>
            </a:extLst>
          </p:cNvPr>
          <p:cNvCxnSpPr/>
          <p:nvPr/>
        </p:nvCxnSpPr>
        <p:spPr>
          <a:xfrm flipV="1">
            <a:off x="3048000" y="1492069"/>
            <a:ext cx="104140" cy="19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9119CB-8768-40B1-B014-5EF991AEA72C}"/>
              </a:ext>
            </a:extLst>
          </p:cNvPr>
          <p:cNvCxnSpPr/>
          <p:nvPr/>
        </p:nvCxnSpPr>
        <p:spPr>
          <a:xfrm>
            <a:off x="2760980" y="1250769"/>
            <a:ext cx="668020" cy="43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6A118EF-92D7-45DC-84C4-2AD6A1311C21}"/>
              </a:ext>
            </a:extLst>
          </p:cNvPr>
          <p:cNvCxnSpPr/>
          <p:nvPr/>
        </p:nvCxnSpPr>
        <p:spPr>
          <a:xfrm>
            <a:off x="3446780" y="1545409"/>
            <a:ext cx="129540" cy="129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4D270AE-F34D-490C-A445-BBCC8DA17090}"/>
              </a:ext>
            </a:extLst>
          </p:cNvPr>
          <p:cNvCxnSpPr/>
          <p:nvPr/>
        </p:nvCxnSpPr>
        <p:spPr>
          <a:xfrm flipV="1">
            <a:off x="3177540" y="1220289"/>
            <a:ext cx="657860" cy="45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59C9223-3565-4BAA-8B77-C8E2F019168D}"/>
              </a:ext>
            </a:extLst>
          </p:cNvPr>
          <p:cNvCxnSpPr/>
          <p:nvPr/>
        </p:nvCxnSpPr>
        <p:spPr>
          <a:xfrm flipV="1">
            <a:off x="3860800" y="1250769"/>
            <a:ext cx="408940" cy="424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A32EC4-4BD6-4CD1-934A-4A7D317B2ABB}"/>
              </a:ext>
            </a:extLst>
          </p:cNvPr>
          <p:cNvCxnSpPr/>
          <p:nvPr/>
        </p:nvCxnSpPr>
        <p:spPr>
          <a:xfrm>
            <a:off x="3977640" y="1189809"/>
            <a:ext cx="149860" cy="48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383B8A-649B-4536-982C-06611F9D0C29}"/>
              </a:ext>
            </a:extLst>
          </p:cNvPr>
          <p:cNvCxnSpPr/>
          <p:nvPr/>
        </p:nvCxnSpPr>
        <p:spPr>
          <a:xfrm flipV="1">
            <a:off x="4269740" y="1291409"/>
            <a:ext cx="137160" cy="38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8B052C5-414A-48ED-83CD-CA9B56256AAD}"/>
              </a:ext>
            </a:extLst>
          </p:cNvPr>
          <p:cNvCxnSpPr/>
          <p:nvPr/>
        </p:nvCxnSpPr>
        <p:spPr>
          <a:xfrm flipH="1" flipV="1">
            <a:off x="3022600" y="1151709"/>
            <a:ext cx="955040" cy="52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989B85-7D56-4C8A-988D-03A7B0408AB3}"/>
              </a:ext>
            </a:extLst>
          </p:cNvPr>
          <p:cNvCxnSpPr/>
          <p:nvPr/>
        </p:nvCxnSpPr>
        <p:spPr>
          <a:xfrm flipV="1">
            <a:off x="4559300" y="1189809"/>
            <a:ext cx="779780" cy="48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55FF436-E1D8-4746-823E-F6493D14A9F8}"/>
              </a:ext>
            </a:extLst>
          </p:cNvPr>
          <p:cNvCxnSpPr/>
          <p:nvPr/>
        </p:nvCxnSpPr>
        <p:spPr>
          <a:xfrm flipV="1">
            <a:off x="4671060" y="1337129"/>
            <a:ext cx="1094740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182B816-967C-4B65-B0BC-19D3BE548B3D}"/>
              </a:ext>
            </a:extLst>
          </p:cNvPr>
          <p:cNvCxnSpPr/>
          <p:nvPr/>
        </p:nvCxnSpPr>
        <p:spPr>
          <a:xfrm flipV="1">
            <a:off x="4963160" y="1291409"/>
            <a:ext cx="266700" cy="38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5465333-6C0D-4C80-9D9C-E5C015E8CE22}"/>
              </a:ext>
            </a:extLst>
          </p:cNvPr>
          <p:cNvCxnSpPr/>
          <p:nvPr/>
        </p:nvCxnSpPr>
        <p:spPr>
          <a:xfrm flipV="1">
            <a:off x="5107940" y="1159329"/>
            <a:ext cx="1061720" cy="53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A6C0FB4-B7BC-4B41-AFEC-F27DF51D6628}"/>
              </a:ext>
            </a:extLst>
          </p:cNvPr>
          <p:cNvCxnSpPr/>
          <p:nvPr/>
        </p:nvCxnSpPr>
        <p:spPr>
          <a:xfrm flipH="1" flipV="1">
            <a:off x="4671060" y="1166949"/>
            <a:ext cx="82804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361F6D6-DC1E-4278-A38B-DAEA44AE79E4}"/>
              </a:ext>
            </a:extLst>
          </p:cNvPr>
          <p:cNvCxnSpPr/>
          <p:nvPr/>
        </p:nvCxnSpPr>
        <p:spPr>
          <a:xfrm>
            <a:off x="4533900" y="1151709"/>
            <a:ext cx="2476500" cy="52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12639D1-F43E-47B2-BA26-B254C3C39064}"/>
              </a:ext>
            </a:extLst>
          </p:cNvPr>
          <p:cNvCxnSpPr/>
          <p:nvPr/>
        </p:nvCxnSpPr>
        <p:spPr>
          <a:xfrm flipH="1" flipV="1">
            <a:off x="4963160" y="1095829"/>
            <a:ext cx="1778000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4FD16A8-812F-4FBE-AB79-F2CBC7B83B42}"/>
              </a:ext>
            </a:extLst>
          </p:cNvPr>
          <p:cNvCxnSpPr/>
          <p:nvPr/>
        </p:nvCxnSpPr>
        <p:spPr>
          <a:xfrm flipH="1" flipV="1">
            <a:off x="4805680" y="1220289"/>
            <a:ext cx="84074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7A98A60-8806-4FDF-AD76-E0AADA06C6A0}"/>
              </a:ext>
            </a:extLst>
          </p:cNvPr>
          <p:cNvCxnSpPr/>
          <p:nvPr/>
        </p:nvCxnSpPr>
        <p:spPr>
          <a:xfrm flipH="1" flipV="1">
            <a:off x="5631180" y="1189809"/>
            <a:ext cx="419100" cy="50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4613973-5044-4515-8F1D-D4C759943AED}"/>
              </a:ext>
            </a:extLst>
          </p:cNvPr>
          <p:cNvCxnSpPr/>
          <p:nvPr/>
        </p:nvCxnSpPr>
        <p:spPr>
          <a:xfrm>
            <a:off x="4127500" y="1337129"/>
            <a:ext cx="279400" cy="35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1EB2093-0F3E-44D2-9150-1875E804D9BE}"/>
              </a:ext>
            </a:extLst>
          </p:cNvPr>
          <p:cNvCxnSpPr/>
          <p:nvPr/>
        </p:nvCxnSpPr>
        <p:spPr>
          <a:xfrm flipH="1">
            <a:off x="4805680" y="1060269"/>
            <a:ext cx="1790700" cy="61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DAC2C32-7834-4334-A036-90BDB24EA756}"/>
              </a:ext>
            </a:extLst>
          </p:cNvPr>
          <p:cNvCxnSpPr/>
          <p:nvPr/>
        </p:nvCxnSpPr>
        <p:spPr>
          <a:xfrm flipH="1">
            <a:off x="5250180" y="1220289"/>
            <a:ext cx="1216660" cy="45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E8B2F91-C3DA-4A27-A43B-D16145A29694}"/>
              </a:ext>
            </a:extLst>
          </p:cNvPr>
          <p:cNvCxnSpPr/>
          <p:nvPr/>
        </p:nvCxnSpPr>
        <p:spPr>
          <a:xfrm flipV="1">
            <a:off x="5765800" y="1413329"/>
            <a:ext cx="284480" cy="26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FBD7ABD-195E-4028-9C2A-94C0B13DB15A}"/>
              </a:ext>
            </a:extLst>
          </p:cNvPr>
          <p:cNvCxnSpPr/>
          <p:nvPr/>
        </p:nvCxnSpPr>
        <p:spPr>
          <a:xfrm flipV="1">
            <a:off x="5910580" y="1220289"/>
            <a:ext cx="1788160" cy="45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3BFEBA0-D723-4428-AD79-B86C327AA537}"/>
              </a:ext>
            </a:extLst>
          </p:cNvPr>
          <p:cNvCxnSpPr/>
          <p:nvPr/>
        </p:nvCxnSpPr>
        <p:spPr>
          <a:xfrm>
            <a:off x="5499100" y="1438729"/>
            <a:ext cx="690880" cy="23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8E0F159-B9BA-4447-8092-B9A0BFD51681}"/>
              </a:ext>
            </a:extLst>
          </p:cNvPr>
          <p:cNvCxnSpPr/>
          <p:nvPr/>
        </p:nvCxnSpPr>
        <p:spPr>
          <a:xfrm flipV="1">
            <a:off x="6466840" y="1220289"/>
            <a:ext cx="27432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966F3C-438A-4080-B134-C002C16BF249}"/>
              </a:ext>
            </a:extLst>
          </p:cNvPr>
          <p:cNvCxnSpPr/>
          <p:nvPr/>
        </p:nvCxnSpPr>
        <p:spPr>
          <a:xfrm flipV="1">
            <a:off x="6596380" y="1359989"/>
            <a:ext cx="683260" cy="31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A4E1DF0-8127-408B-9608-A8D65A8F550D}"/>
              </a:ext>
            </a:extLst>
          </p:cNvPr>
          <p:cNvCxnSpPr/>
          <p:nvPr/>
        </p:nvCxnSpPr>
        <p:spPr>
          <a:xfrm flipH="1" flipV="1">
            <a:off x="7010400" y="1159329"/>
            <a:ext cx="556260" cy="53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6BD4D31-DB28-455C-B1C3-4ECFA792C622}"/>
              </a:ext>
            </a:extLst>
          </p:cNvPr>
          <p:cNvCxnSpPr/>
          <p:nvPr/>
        </p:nvCxnSpPr>
        <p:spPr>
          <a:xfrm>
            <a:off x="5067300" y="1438729"/>
            <a:ext cx="1252220" cy="23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D3DF343-C1D6-4ABE-A379-C2EDB6BA551D}"/>
              </a:ext>
            </a:extLst>
          </p:cNvPr>
          <p:cNvCxnSpPr/>
          <p:nvPr/>
        </p:nvCxnSpPr>
        <p:spPr>
          <a:xfrm>
            <a:off x="6324600" y="1220289"/>
            <a:ext cx="812800" cy="45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90EB532-6B71-492E-A6A2-51C82E3BCF62}"/>
              </a:ext>
            </a:extLst>
          </p:cNvPr>
          <p:cNvCxnSpPr/>
          <p:nvPr/>
        </p:nvCxnSpPr>
        <p:spPr>
          <a:xfrm flipV="1">
            <a:off x="7432040" y="1250769"/>
            <a:ext cx="673100" cy="424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EA3E1A9-CF00-457E-853F-BB6F2C1DEA92}"/>
              </a:ext>
            </a:extLst>
          </p:cNvPr>
          <p:cNvCxnSpPr/>
          <p:nvPr/>
        </p:nvCxnSpPr>
        <p:spPr>
          <a:xfrm flipH="1" flipV="1">
            <a:off x="7566660" y="1151709"/>
            <a:ext cx="403860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4857A9D-5ABC-48C0-A0FC-C381FB8C5261}"/>
              </a:ext>
            </a:extLst>
          </p:cNvPr>
          <p:cNvCxnSpPr/>
          <p:nvPr/>
        </p:nvCxnSpPr>
        <p:spPr>
          <a:xfrm flipH="1" flipV="1">
            <a:off x="7432040" y="1151709"/>
            <a:ext cx="393700" cy="52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32B73DB-AA7B-4F27-A0E1-664EB5CF2133}"/>
              </a:ext>
            </a:extLst>
          </p:cNvPr>
          <p:cNvCxnSpPr/>
          <p:nvPr/>
        </p:nvCxnSpPr>
        <p:spPr>
          <a:xfrm flipV="1">
            <a:off x="9324340" y="1527629"/>
            <a:ext cx="137160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BBFECD2-2E40-47D4-8BB8-F323A66685F6}"/>
              </a:ext>
            </a:extLst>
          </p:cNvPr>
          <p:cNvCxnSpPr/>
          <p:nvPr/>
        </p:nvCxnSpPr>
        <p:spPr>
          <a:xfrm flipH="1" flipV="1">
            <a:off x="9618980" y="1291409"/>
            <a:ext cx="139700" cy="38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37BD59F-CF61-45FC-9104-2E3DD81ACAB3}"/>
              </a:ext>
            </a:extLst>
          </p:cNvPr>
          <p:cNvCxnSpPr/>
          <p:nvPr/>
        </p:nvCxnSpPr>
        <p:spPr>
          <a:xfrm flipV="1">
            <a:off x="8369300" y="1166949"/>
            <a:ext cx="279400" cy="52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FE157C0-B4B6-48C0-BD24-E87915DDB028}"/>
              </a:ext>
            </a:extLst>
          </p:cNvPr>
          <p:cNvCxnSpPr/>
          <p:nvPr/>
        </p:nvCxnSpPr>
        <p:spPr>
          <a:xfrm flipV="1">
            <a:off x="8232140" y="1469209"/>
            <a:ext cx="14224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A87C787-7D03-4DB0-9F15-23508D7FF884}"/>
              </a:ext>
            </a:extLst>
          </p:cNvPr>
          <p:cNvCxnSpPr/>
          <p:nvPr/>
        </p:nvCxnSpPr>
        <p:spPr>
          <a:xfrm flipV="1">
            <a:off x="8648700" y="1189809"/>
            <a:ext cx="421640" cy="49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F09B843-4838-4F72-B6CA-AA46955304A2}"/>
              </a:ext>
            </a:extLst>
          </p:cNvPr>
          <p:cNvCxnSpPr/>
          <p:nvPr/>
        </p:nvCxnSpPr>
        <p:spPr>
          <a:xfrm flipV="1">
            <a:off x="11409680" y="1393009"/>
            <a:ext cx="116840" cy="26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DA56EB8-1C1B-4EF3-AD5E-419945FDE5CA}"/>
              </a:ext>
            </a:extLst>
          </p:cNvPr>
          <p:cNvCxnSpPr/>
          <p:nvPr/>
        </p:nvCxnSpPr>
        <p:spPr>
          <a:xfrm>
            <a:off x="11389360" y="1291409"/>
            <a:ext cx="139700" cy="38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126FB1FE-C726-496C-BD4F-1F8618E65DE3}"/>
              </a:ext>
            </a:extLst>
          </p:cNvPr>
          <p:cNvCxnSpPr/>
          <p:nvPr/>
        </p:nvCxnSpPr>
        <p:spPr>
          <a:xfrm flipH="1" flipV="1">
            <a:off x="10584180" y="1469209"/>
            <a:ext cx="408940" cy="187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85414AB-CC9C-4192-84A2-FC27410784A5}"/>
              </a:ext>
            </a:extLst>
          </p:cNvPr>
          <p:cNvCxnSpPr/>
          <p:nvPr/>
        </p:nvCxnSpPr>
        <p:spPr>
          <a:xfrm flipH="1">
            <a:off x="10182860" y="1291409"/>
            <a:ext cx="134620" cy="38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98CDAAB-B30C-411D-98C6-D5B38F8697F5}"/>
              </a:ext>
            </a:extLst>
          </p:cNvPr>
          <p:cNvCxnSpPr/>
          <p:nvPr/>
        </p:nvCxnSpPr>
        <p:spPr>
          <a:xfrm>
            <a:off x="10869142" y="1469209"/>
            <a:ext cx="254788" cy="21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26983C5-B23B-4E8E-A8ED-92038B30F273}"/>
              </a:ext>
            </a:extLst>
          </p:cNvPr>
          <p:cNvCxnSpPr/>
          <p:nvPr/>
        </p:nvCxnSpPr>
        <p:spPr>
          <a:xfrm flipV="1">
            <a:off x="10571962" y="1166949"/>
            <a:ext cx="561340" cy="51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93A2DC6-9D6C-4B4C-90A4-9239521CD86B}"/>
              </a:ext>
            </a:extLst>
          </p:cNvPr>
          <p:cNvCxnSpPr/>
          <p:nvPr/>
        </p:nvCxnSpPr>
        <p:spPr>
          <a:xfrm flipV="1">
            <a:off x="10853902" y="1613989"/>
            <a:ext cx="42926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7BC5D9E-FDA3-46A4-AF6B-85A64899733C}"/>
              </a:ext>
            </a:extLst>
          </p:cNvPr>
          <p:cNvCxnSpPr/>
          <p:nvPr/>
        </p:nvCxnSpPr>
        <p:spPr>
          <a:xfrm flipH="1" flipV="1">
            <a:off x="10993120" y="1337129"/>
            <a:ext cx="266218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219754F3-DD86-4F21-9D04-613F6FD59B5A}"/>
              </a:ext>
            </a:extLst>
          </p:cNvPr>
          <p:cNvCxnSpPr/>
          <p:nvPr/>
        </p:nvCxnSpPr>
        <p:spPr>
          <a:xfrm flipV="1">
            <a:off x="10297642" y="1492069"/>
            <a:ext cx="412991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7BBB769-B9D7-44AF-8F0D-8B7CF76AF2C0}"/>
              </a:ext>
            </a:extLst>
          </p:cNvPr>
          <p:cNvCxnSpPr/>
          <p:nvPr/>
        </p:nvCxnSpPr>
        <p:spPr>
          <a:xfrm>
            <a:off x="9896596" y="1469209"/>
            <a:ext cx="834357" cy="21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479CCC4F-36D0-4EB5-BD84-76A008922B7F}"/>
              </a:ext>
            </a:extLst>
          </p:cNvPr>
          <p:cNvCxnSpPr/>
          <p:nvPr/>
        </p:nvCxnSpPr>
        <p:spPr>
          <a:xfrm>
            <a:off x="9332507" y="1211399"/>
            <a:ext cx="289495" cy="478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9C4562F1-1D04-42EF-98E2-808AFE699E79}"/>
              </a:ext>
            </a:extLst>
          </p:cNvPr>
          <p:cNvCxnSpPr/>
          <p:nvPr/>
        </p:nvCxnSpPr>
        <p:spPr>
          <a:xfrm flipV="1">
            <a:off x="8107133" y="1123769"/>
            <a:ext cx="403378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56D5132-16CA-4306-9B2C-40FB2914F03F}"/>
              </a:ext>
            </a:extLst>
          </p:cNvPr>
          <p:cNvCxnSpPr/>
          <p:nvPr/>
        </p:nvCxnSpPr>
        <p:spPr>
          <a:xfrm flipH="1">
            <a:off x="9076449" y="1393009"/>
            <a:ext cx="689337" cy="30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30141BF-079D-44CC-92F4-A188FC347B37}"/>
              </a:ext>
            </a:extLst>
          </p:cNvPr>
          <p:cNvCxnSpPr/>
          <p:nvPr/>
        </p:nvCxnSpPr>
        <p:spPr>
          <a:xfrm flipV="1">
            <a:off x="9901949" y="1527629"/>
            <a:ext cx="263356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93557AC-3F94-4D10-9376-403A3C29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68930"/>
            <a:ext cx="1179576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0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A910E-A200-4E1E-9067-9F853AAC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COCO Dataset: Related research 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767C49-39F7-4F97-9FFE-5B6AB463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3" y="1172854"/>
            <a:ext cx="6236217" cy="2136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B8D9F-3CA0-4A30-B194-BAB0A512224F}"/>
              </a:ext>
            </a:extLst>
          </p:cNvPr>
          <p:cNvSpPr txBox="1"/>
          <p:nvPr/>
        </p:nvSpPr>
        <p:spPr>
          <a:xfrm>
            <a:off x="446362" y="3429000"/>
            <a:ext cx="551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Single shot </a:t>
            </a:r>
            <a:r>
              <a:rPr lang="en-US" altLang="ko-KR" sz="1100" dirty="0" err="1"/>
              <a:t>multibox</a:t>
            </a:r>
            <a:r>
              <a:rPr lang="en-US" altLang="ko-KR" sz="1100" dirty="0"/>
              <a:t> detector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9B17FB-A5D3-4C82-8DC8-07D4F012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00" y="1053964"/>
            <a:ext cx="5520463" cy="27443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DDDE5B-FF77-4886-A72A-16C568147530}"/>
              </a:ext>
            </a:extLst>
          </p:cNvPr>
          <p:cNvSpPr txBox="1"/>
          <p:nvPr/>
        </p:nvSpPr>
        <p:spPr>
          <a:xfrm>
            <a:off x="6446752" y="3798332"/>
            <a:ext cx="5274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Single-Shot Refinement Neural Network for Object Detection</a:t>
            </a:r>
            <a:endParaRPr lang="ko-KR" alt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530AD5-0B94-4E4A-8157-40F6F9E9C91A}"/>
              </a:ext>
            </a:extLst>
          </p:cNvPr>
          <p:cNvSpPr/>
          <p:nvPr/>
        </p:nvSpPr>
        <p:spPr>
          <a:xfrm>
            <a:off x="5051020" y="1263650"/>
            <a:ext cx="295680" cy="112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4882AC-51FD-45D4-B2D9-D60EEB910180}"/>
              </a:ext>
            </a:extLst>
          </p:cNvPr>
          <p:cNvSpPr/>
          <p:nvPr/>
        </p:nvSpPr>
        <p:spPr>
          <a:xfrm>
            <a:off x="3778040" y="1263650"/>
            <a:ext cx="295680" cy="112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6112E1-274E-4CC2-8D72-2D26DB3DC859}"/>
              </a:ext>
            </a:extLst>
          </p:cNvPr>
          <p:cNvSpPr/>
          <p:nvPr/>
        </p:nvSpPr>
        <p:spPr>
          <a:xfrm>
            <a:off x="3303070" y="1263650"/>
            <a:ext cx="295680" cy="112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9D8ECE-FC27-4B7C-84CB-AC1414B79485}"/>
              </a:ext>
            </a:extLst>
          </p:cNvPr>
          <p:cNvSpPr/>
          <p:nvPr/>
        </p:nvSpPr>
        <p:spPr>
          <a:xfrm>
            <a:off x="2370900" y="1263650"/>
            <a:ext cx="295680" cy="112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D41DD-9F85-495A-A9E7-2A217C116CB2}"/>
              </a:ext>
            </a:extLst>
          </p:cNvPr>
          <p:cNvSpPr txBox="1"/>
          <p:nvPr/>
        </p:nvSpPr>
        <p:spPr>
          <a:xfrm>
            <a:off x="1524000" y="3833042"/>
            <a:ext cx="4320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100" b="1" dirty="0"/>
              <a:t>Plant (57.2)</a:t>
            </a:r>
          </a:p>
          <a:p>
            <a:pPr marL="342900" indent="-342900">
              <a:buAutoNum type="arabicPeriod"/>
            </a:pPr>
            <a:r>
              <a:rPr lang="en-US" altLang="ko-KR" sz="1100" b="1" dirty="0"/>
              <a:t>bottle (60.8)</a:t>
            </a:r>
          </a:p>
          <a:p>
            <a:pPr marL="342900" indent="-342900">
              <a:buAutoNum type="arabicPeriod"/>
            </a:pPr>
            <a:r>
              <a:rPr lang="en-US" altLang="ko-KR" sz="1100" b="1" dirty="0"/>
              <a:t>Chair (63.2)</a:t>
            </a:r>
          </a:p>
          <a:p>
            <a:pPr marL="342900" indent="-342900">
              <a:buAutoNum type="arabicPeriod"/>
            </a:pPr>
            <a:r>
              <a:rPr lang="en-US" altLang="ko-KR" sz="1100" b="1" dirty="0"/>
              <a:t>table (64.4)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44EC3-5FB6-4D2E-AA59-7AAEE53AD6F3}"/>
              </a:ext>
            </a:extLst>
          </p:cNvPr>
          <p:cNvSpPr/>
          <p:nvPr/>
        </p:nvSpPr>
        <p:spPr>
          <a:xfrm>
            <a:off x="10746971" y="1265237"/>
            <a:ext cx="295680" cy="112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21D2BE-1DF2-47CF-8507-C804D37E2449}"/>
              </a:ext>
            </a:extLst>
          </p:cNvPr>
          <p:cNvSpPr/>
          <p:nvPr/>
        </p:nvSpPr>
        <p:spPr>
          <a:xfrm>
            <a:off x="9236506" y="1265237"/>
            <a:ext cx="295680" cy="112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B26645-7BA3-4A02-973C-F5E912206D58}"/>
              </a:ext>
            </a:extLst>
          </p:cNvPr>
          <p:cNvSpPr/>
          <p:nvPr/>
        </p:nvSpPr>
        <p:spPr>
          <a:xfrm>
            <a:off x="8434694" y="1265237"/>
            <a:ext cx="295680" cy="112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83F639-FF86-4619-88C6-DD865222A44F}"/>
              </a:ext>
            </a:extLst>
          </p:cNvPr>
          <p:cNvSpPr/>
          <p:nvPr/>
        </p:nvSpPr>
        <p:spPr>
          <a:xfrm>
            <a:off x="10746971" y="2628331"/>
            <a:ext cx="295680" cy="112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9C2FFB-C6AE-4720-A8AE-9A79B4C651BA}"/>
              </a:ext>
            </a:extLst>
          </p:cNvPr>
          <p:cNvSpPr/>
          <p:nvPr/>
        </p:nvSpPr>
        <p:spPr>
          <a:xfrm>
            <a:off x="9252172" y="2628331"/>
            <a:ext cx="295680" cy="112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A3BA60-A815-4CE0-8328-70CD7E1998A8}"/>
              </a:ext>
            </a:extLst>
          </p:cNvPr>
          <p:cNvSpPr/>
          <p:nvPr/>
        </p:nvSpPr>
        <p:spPr>
          <a:xfrm>
            <a:off x="8481274" y="2628331"/>
            <a:ext cx="295680" cy="112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8AEFA7-119F-4C54-9552-17A9D603B154}"/>
              </a:ext>
            </a:extLst>
          </p:cNvPr>
          <p:cNvSpPr txBox="1"/>
          <p:nvPr/>
        </p:nvSpPr>
        <p:spPr>
          <a:xfrm>
            <a:off x="6978650" y="4256392"/>
            <a:ext cx="4320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100" b="1" dirty="0"/>
              <a:t>Plant (68.8)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100" b="1" dirty="0"/>
              <a:t>table (69.9)</a:t>
            </a:r>
          </a:p>
          <a:p>
            <a:pPr marL="342900" indent="-342900">
              <a:buAutoNum type="arabicPeriod"/>
            </a:pPr>
            <a:r>
              <a:rPr lang="en-US" altLang="ko-KR" sz="1100" b="1" dirty="0"/>
              <a:t>Chair (72.5)</a:t>
            </a:r>
          </a:p>
          <a:p>
            <a:pPr marL="342900" indent="-342900">
              <a:buAutoNum type="arabicPeriod"/>
            </a:pPr>
            <a:r>
              <a:rPr lang="en-US" altLang="ko-KR" sz="1100" b="1" dirty="0"/>
              <a:t>Bottle (77.6)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3E1552-DFFC-4A4D-AB76-4D3650CCCD66}"/>
              </a:ext>
            </a:extLst>
          </p:cNvPr>
          <p:cNvSpPr/>
          <p:nvPr/>
        </p:nvSpPr>
        <p:spPr>
          <a:xfrm>
            <a:off x="9617512" y="1265237"/>
            <a:ext cx="295680" cy="112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37F8F1-4FDE-40F9-AAEA-6061C895F15C}"/>
              </a:ext>
            </a:extLst>
          </p:cNvPr>
          <p:cNvSpPr/>
          <p:nvPr/>
        </p:nvSpPr>
        <p:spPr>
          <a:xfrm>
            <a:off x="9633178" y="2628331"/>
            <a:ext cx="295680" cy="112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7AFA77-DB22-4EFA-9519-25E8437F4340}"/>
              </a:ext>
            </a:extLst>
          </p:cNvPr>
          <p:cNvSpPr txBox="1"/>
          <p:nvPr/>
        </p:nvSpPr>
        <p:spPr>
          <a:xfrm>
            <a:off x="1426875" y="5133555"/>
            <a:ext cx="37864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COCO </a:t>
            </a:r>
            <a:r>
              <a:rPr lang="ko-KR" altLang="en-US" sz="1400" dirty="0" err="1"/>
              <a:t>dataset</a:t>
            </a:r>
            <a:r>
              <a:rPr lang="ko-KR" altLang="en-US" sz="1400" dirty="0"/>
              <a:t> 기준</a:t>
            </a:r>
          </a:p>
          <a:p>
            <a:r>
              <a:rPr lang="ko-KR" altLang="en-US" sz="1400" dirty="0"/>
              <a:t>1. </a:t>
            </a:r>
            <a:r>
              <a:rPr lang="ko-KR" altLang="en-US" sz="1400" dirty="0" err="1"/>
              <a:t>Plant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X</a:t>
            </a:r>
            <a:endParaRPr lang="ko-KR" altLang="en-US" sz="1400" dirty="0"/>
          </a:p>
          <a:p>
            <a:r>
              <a:rPr lang="ko-KR" altLang="en-US" sz="1400" dirty="0"/>
              <a:t>2. </a:t>
            </a:r>
            <a:r>
              <a:rPr lang="ko-KR" altLang="en-US" sz="1400" dirty="0" err="1"/>
              <a:t>bottle</a:t>
            </a:r>
            <a:r>
              <a:rPr lang="ko-KR" altLang="en-US" sz="1400" dirty="0"/>
              <a:t>, 상위 5, 24,342개</a:t>
            </a:r>
          </a:p>
          <a:p>
            <a:r>
              <a:rPr lang="ko-KR" altLang="en-US" sz="1400" dirty="0"/>
              <a:t>3. </a:t>
            </a:r>
            <a:r>
              <a:rPr lang="ko-KR" altLang="en-US" sz="1400" dirty="0" err="1"/>
              <a:t>Chair</a:t>
            </a:r>
            <a:r>
              <a:rPr lang="ko-KR" altLang="en-US" sz="1400" dirty="0"/>
              <a:t>, 상위 3, 43,867개</a:t>
            </a:r>
          </a:p>
          <a:p>
            <a:r>
              <a:rPr lang="ko-KR" altLang="en-US" sz="1400" dirty="0"/>
              <a:t>4. </a:t>
            </a:r>
            <a:r>
              <a:rPr lang="ko-KR" altLang="en-US" sz="1400" dirty="0" err="1"/>
              <a:t>table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243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A910E-A200-4E1E-9067-9F853AAC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ImageNet Dataset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4C2D1-9CA7-4F11-A12E-F2303040F684}"/>
              </a:ext>
            </a:extLst>
          </p:cNvPr>
          <p:cNvSpPr txBox="1"/>
          <p:nvPr/>
        </p:nvSpPr>
        <p:spPr>
          <a:xfrm>
            <a:off x="9015706" y="1429832"/>
            <a:ext cx="2976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전체 객체의 개수</a:t>
            </a:r>
            <a:r>
              <a:rPr lang="en-US" altLang="ko-KR" sz="1600" dirty="0"/>
              <a:t>: 36,7810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r>
              <a:rPr lang="ko-KR" altLang="en-US" sz="1600" dirty="0"/>
              <a:t>전체 범주의 개수</a:t>
            </a:r>
            <a:r>
              <a:rPr lang="en-US" altLang="ko-KR" sz="1600" dirty="0"/>
              <a:t>: 3,627</a:t>
            </a:r>
            <a:r>
              <a:rPr lang="ko-KR" altLang="en-US" sz="1600" dirty="0"/>
              <a:t>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FAFE1-C72D-4161-820B-06EE32C95B65}"/>
              </a:ext>
            </a:extLst>
          </p:cNvPr>
          <p:cNvSpPr txBox="1"/>
          <p:nvPr/>
        </p:nvSpPr>
        <p:spPr>
          <a:xfrm>
            <a:off x="1060855" y="4611231"/>
            <a:ext cx="30114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N</a:t>
            </a:r>
            <a:r>
              <a:rPr lang="ko-KR" altLang="en-US" sz="1400" dirty="0"/>
              <a:t>04587648 </a:t>
            </a:r>
            <a:r>
              <a:rPr lang="en-US" altLang="ko-KR" sz="1400" dirty="0"/>
              <a:t>= window</a:t>
            </a:r>
          </a:p>
          <a:p>
            <a:r>
              <a:rPr lang="en-US" altLang="ko-KR" sz="1400" dirty="0"/>
              <a:t>N07942152 = people</a:t>
            </a:r>
          </a:p>
          <a:p>
            <a:r>
              <a:rPr lang="en-US" altLang="ko-KR" sz="1400" dirty="0"/>
              <a:t>N09436708 = sky</a:t>
            </a:r>
          </a:p>
          <a:p>
            <a:r>
              <a:rPr lang="en-US" altLang="ko-KR" sz="1400" dirty="0"/>
              <a:t>N03665366 = light</a:t>
            </a:r>
          </a:p>
          <a:p>
            <a:r>
              <a:rPr lang="en-US" altLang="ko-KR" sz="1400" dirty="0"/>
              <a:t>N04107743 = room light</a:t>
            </a:r>
          </a:p>
          <a:p>
            <a:r>
              <a:rPr lang="en-US" altLang="ko-KR" sz="1400" dirty="0"/>
              <a:t>N03221720 = door</a:t>
            </a:r>
          </a:p>
          <a:p>
            <a:r>
              <a:rPr lang="en-US" altLang="ko-KR" sz="1400" dirty="0"/>
              <a:t>N03001627 = chair</a:t>
            </a:r>
          </a:p>
          <a:p>
            <a:r>
              <a:rPr lang="en-US" altLang="ko-KR" sz="1400" dirty="0"/>
              <a:t>N04379243 = table</a:t>
            </a:r>
          </a:p>
          <a:p>
            <a:r>
              <a:rPr lang="en-US" altLang="ko-KR" sz="1400" dirty="0"/>
              <a:t>N02913152 = building</a:t>
            </a:r>
          </a:p>
          <a:p>
            <a:r>
              <a:rPr lang="en-US" altLang="ko-KR" sz="1400" dirty="0"/>
              <a:t>N03636649 = lamp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962124-9419-4915-93B5-4965029F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92" y="1291268"/>
            <a:ext cx="4421381" cy="33160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25973C-DD9D-4323-9C53-8B12490AF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273" y="1429832"/>
            <a:ext cx="4051878" cy="30389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285257-4B0E-4673-9914-9EBA574E94ED}"/>
              </a:ext>
            </a:extLst>
          </p:cNvPr>
          <p:cNvSpPr txBox="1"/>
          <p:nvPr/>
        </p:nvSpPr>
        <p:spPr>
          <a:xfrm>
            <a:off x="5297485" y="4583171"/>
            <a:ext cx="32237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N04004990</a:t>
            </a:r>
            <a:r>
              <a:rPr lang="ko-KR" altLang="en-US" sz="1400" dirty="0"/>
              <a:t> </a:t>
            </a:r>
            <a:r>
              <a:rPr lang="en-US" altLang="ko-KR" sz="1400" dirty="0"/>
              <a:t>= printer cable</a:t>
            </a:r>
          </a:p>
          <a:p>
            <a:r>
              <a:rPr lang="en-US" altLang="ko-KR" sz="1400" dirty="0"/>
              <a:t>N09309168 = ice floe</a:t>
            </a:r>
          </a:p>
          <a:p>
            <a:r>
              <a:rPr lang="en-US" altLang="ko-KR" sz="1400" dirty="0"/>
              <a:t>N03879456 = pallet</a:t>
            </a:r>
          </a:p>
          <a:p>
            <a:r>
              <a:rPr lang="en-US" altLang="ko-KR" sz="1400" dirty="0"/>
              <a:t>N07809368 = </a:t>
            </a:r>
            <a:r>
              <a:rPr lang="en-US" altLang="ko-KR" sz="1400" dirty="0" err="1"/>
              <a:t>flavorer</a:t>
            </a:r>
            <a:endParaRPr lang="en-US" altLang="ko-KR" sz="1400" dirty="0"/>
          </a:p>
          <a:p>
            <a:r>
              <a:rPr lang="en-US" altLang="ko-KR" sz="1400" dirty="0"/>
              <a:t>N04066270 = red carpet</a:t>
            </a:r>
          </a:p>
          <a:p>
            <a:r>
              <a:rPr lang="en-US" altLang="ko-KR" sz="1400" dirty="0"/>
              <a:t>N07855188 = sapsago</a:t>
            </a:r>
          </a:p>
          <a:p>
            <a:r>
              <a:rPr lang="en-US" altLang="ko-KR" sz="1400" dirty="0"/>
              <a:t>N01321230 = male</a:t>
            </a:r>
          </a:p>
          <a:p>
            <a:r>
              <a:rPr lang="en-US" altLang="ko-KR" sz="1400" dirty="0"/>
              <a:t>N02503127 = proboscidean(</a:t>
            </a:r>
            <a:r>
              <a:rPr lang="ko-KR" altLang="en-US" sz="1400" dirty="0"/>
              <a:t>코끼리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N07853852 = hand cheese</a:t>
            </a:r>
          </a:p>
          <a:p>
            <a:r>
              <a:rPr lang="en-US" altLang="ko-KR" sz="1400" dirty="0"/>
              <a:t>N11611561 = pond pine</a:t>
            </a:r>
          </a:p>
        </p:txBody>
      </p:sp>
    </p:spTree>
    <p:extLst>
      <p:ext uri="{BB962C8B-B14F-4D97-AF65-F5344CB8AC3E}">
        <p14:creationId xmlns:p14="http://schemas.microsoft.com/office/powerpoint/2010/main" val="298866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A910E-A200-4E1E-9067-9F853AAC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ImageNet Dataset (ImageNet Object Localization Challenge)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4C2D1-9CA7-4F11-A12E-F2303040F684}"/>
              </a:ext>
            </a:extLst>
          </p:cNvPr>
          <p:cNvSpPr txBox="1"/>
          <p:nvPr/>
        </p:nvSpPr>
        <p:spPr>
          <a:xfrm>
            <a:off x="9015706" y="1429832"/>
            <a:ext cx="2976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전체 객체의 개수</a:t>
            </a:r>
            <a:r>
              <a:rPr lang="en-US" altLang="ko-KR" sz="1600" dirty="0"/>
              <a:t>: 544,546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r>
              <a:rPr lang="ko-KR" altLang="en-US" sz="1600" dirty="0"/>
              <a:t>전체 범주의 개수</a:t>
            </a:r>
            <a:r>
              <a:rPr lang="en-US" altLang="ko-KR" sz="1600" dirty="0"/>
              <a:t>: 1,000</a:t>
            </a:r>
            <a:r>
              <a:rPr lang="ko-KR" altLang="en-US" sz="1600" dirty="0"/>
              <a:t>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61786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A910E-A200-4E1E-9067-9F853AAC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Open Image Dataset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4C2D1-9CA7-4F11-A12E-F2303040F684}"/>
              </a:ext>
            </a:extLst>
          </p:cNvPr>
          <p:cNvSpPr txBox="1"/>
          <p:nvPr/>
        </p:nvSpPr>
        <p:spPr>
          <a:xfrm>
            <a:off x="8017331" y="1125998"/>
            <a:ext cx="3412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객체의 개수</a:t>
            </a:r>
            <a:r>
              <a:rPr lang="en-US" altLang="ko-KR" sz="1400" dirty="0"/>
              <a:t>: 14,610,229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r>
              <a:rPr lang="ko-KR" altLang="en-US" sz="1400" dirty="0"/>
              <a:t>전체 범주의 개수</a:t>
            </a:r>
            <a:r>
              <a:rPr lang="en-US" altLang="ko-KR" sz="1400" dirty="0"/>
              <a:t>: 600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r>
              <a:rPr lang="ko-KR" altLang="en-US" sz="1400" dirty="0"/>
              <a:t>가장 많은 객체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Mammal(</a:t>
            </a:r>
            <a:r>
              <a:rPr lang="ko-KR" altLang="en-US" sz="1400" dirty="0"/>
              <a:t>포유류</a:t>
            </a:r>
            <a:r>
              <a:rPr lang="en-US" altLang="ko-KR" sz="1400" dirty="0"/>
              <a:t>)-&gt;1,438,128</a:t>
            </a:r>
            <a:r>
              <a:rPr lang="ko-KR" altLang="en-US" sz="1400" dirty="0"/>
              <a:t>개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E5E6B0-F76E-4546-BE69-6428AF70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80" y="814820"/>
            <a:ext cx="7641771" cy="57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8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6B627-435B-40F2-B2BE-40F1FCEF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3701B-DEEE-4DB2-A5C6-D6AFF3A1D26D}"/>
              </a:ext>
            </a:extLst>
          </p:cNvPr>
          <p:cNvSpPr txBox="1"/>
          <p:nvPr/>
        </p:nvSpPr>
        <p:spPr>
          <a:xfrm>
            <a:off x="523240" y="925526"/>
            <a:ext cx="6878320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+mj-lt"/>
              </a:rPr>
              <a:t>Human Pose Estimation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+mj-lt"/>
              </a:rPr>
              <a:t>MPII dataset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latin typeface="+mj-lt"/>
              </a:rPr>
              <a:t>leeds</a:t>
            </a:r>
            <a:r>
              <a:rPr lang="en-US" altLang="ko-KR" sz="2400" dirty="0">
                <a:latin typeface="+mj-lt"/>
              </a:rPr>
              <a:t> sports pose dataset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+mj-lt"/>
              </a:rPr>
              <a:t>Object detection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+mj-lt"/>
              </a:rPr>
              <a:t>Pascal</a:t>
            </a:r>
            <a:r>
              <a:rPr lang="ko-KR" altLang="en-US" sz="2400" dirty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VOC dataset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+mj-lt"/>
              </a:rPr>
              <a:t>MS COCO dataset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+mj-lt"/>
              </a:rPr>
              <a:t>ImageNet dataset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latin typeface="+mj-lt"/>
              </a:rPr>
              <a:t>OpenImage</a:t>
            </a:r>
            <a:r>
              <a:rPr lang="en-US" altLang="ko-KR" sz="2400" dirty="0">
                <a:latin typeface="+mj-lt"/>
              </a:rPr>
              <a:t> dataset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689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6B627-435B-40F2-B2BE-40F1FCEF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MPII Dataset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197F0D-C0A7-4C24-A6EC-C2FBD5D046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3954" y="745752"/>
            <a:ext cx="9644093" cy="59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0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6B627-435B-40F2-B2BE-40F1FCEF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MPII Dataset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80AF9-3CE3-4F9F-81AF-F3DB410F1503}"/>
              </a:ext>
            </a:extLst>
          </p:cNvPr>
          <p:cNvSpPr txBox="1"/>
          <p:nvPr/>
        </p:nvSpPr>
        <p:spPr>
          <a:xfrm>
            <a:off x="471196" y="979900"/>
            <a:ext cx="4343400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Human pose-estimate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image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24987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개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(train:18079, test:6908)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Object (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Keypoints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존재하는 경우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28883</a:t>
            </a:r>
            <a:r>
              <a:rPr lang="ko-KR" altLang="en-US" sz="1400" dirty="0"/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W: 272.0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H: 400.0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W: 1920.0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H: 1080.0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W: 1333.014009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H: 771.671230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F5AA1F-725F-43E1-B1D6-A95BA7EE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4551194" cy="34133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100853-45AA-4083-A72A-AA6BACED7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13395"/>
            <a:ext cx="4551194" cy="341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7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6B627-435B-40F2-B2BE-40F1FCEF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MPII Dataset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28F74-A1EF-415A-A5E5-65C5E4CDCBD4}"/>
              </a:ext>
            </a:extLst>
          </p:cNvPr>
          <p:cNvSpPr txBox="1"/>
          <p:nvPr/>
        </p:nvSpPr>
        <p:spPr>
          <a:xfrm>
            <a:off x="519819" y="2862291"/>
            <a:ext cx="73781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[1] An Efficient Convolutional Network for Human Pose Estimation</a:t>
            </a:r>
            <a:endParaRPr lang="ko-KR" altLang="en-US" sz="11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4ADB754-E41E-404A-812E-15A8A935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44" y="818290"/>
            <a:ext cx="6809933" cy="200251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161455E-9080-4311-B08C-5F0F4FAA8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43" y="3455138"/>
            <a:ext cx="6612335" cy="297501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513815D-56DB-4FD0-937C-DA375CAC876F}"/>
              </a:ext>
            </a:extLst>
          </p:cNvPr>
          <p:cNvSpPr txBox="1"/>
          <p:nvPr/>
        </p:nvSpPr>
        <p:spPr>
          <a:xfrm>
            <a:off x="8417819" y="608942"/>
            <a:ext cx="2194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Bottom 3 items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Ankle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Knee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Wrist</a:t>
            </a:r>
          </a:p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E186A-9E0F-4353-AB51-07AA7831C3CF}"/>
              </a:ext>
            </a:extLst>
          </p:cNvPr>
          <p:cNvSpPr txBox="1"/>
          <p:nvPr/>
        </p:nvSpPr>
        <p:spPr>
          <a:xfrm>
            <a:off x="144910" y="6309899"/>
            <a:ext cx="812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[2] Realtime Multi-Person 2D Pose Estimation using Part Affinity Fields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06225E-5E18-4B34-9C14-C5CD5D60C899}"/>
              </a:ext>
            </a:extLst>
          </p:cNvPr>
          <p:cNvSpPr/>
          <p:nvPr/>
        </p:nvSpPr>
        <p:spPr>
          <a:xfrm>
            <a:off x="5691673" y="781066"/>
            <a:ext cx="1306286" cy="1710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CC12D2-007D-4C11-B649-D4B46B885009}"/>
              </a:ext>
            </a:extLst>
          </p:cNvPr>
          <p:cNvSpPr/>
          <p:nvPr/>
        </p:nvSpPr>
        <p:spPr>
          <a:xfrm>
            <a:off x="4544008" y="781066"/>
            <a:ext cx="737119" cy="1710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601AFDF-B4C9-4982-9846-CFD21D2E78BE}"/>
              </a:ext>
            </a:extLst>
          </p:cNvPr>
          <p:cNvSpPr/>
          <p:nvPr/>
        </p:nvSpPr>
        <p:spPr>
          <a:xfrm>
            <a:off x="4982548" y="3519550"/>
            <a:ext cx="1113452" cy="2045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8435BFB-D6E5-436B-A173-ACDC302789C9}"/>
              </a:ext>
            </a:extLst>
          </p:cNvPr>
          <p:cNvSpPr/>
          <p:nvPr/>
        </p:nvSpPr>
        <p:spPr>
          <a:xfrm>
            <a:off x="3904110" y="3519550"/>
            <a:ext cx="609599" cy="2045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37406-8BB5-4DD1-A313-918B06095B32}"/>
              </a:ext>
            </a:extLst>
          </p:cNvPr>
          <p:cNvSpPr txBox="1"/>
          <p:nvPr/>
        </p:nvSpPr>
        <p:spPr>
          <a:xfrm>
            <a:off x="8024423" y="2394095"/>
            <a:ext cx="4133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PCK: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Noto Sans KR"/>
              </a:rPr>
              <a:t>Percentage of Correct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Noto Sans KR"/>
              </a:rPr>
              <a:t>Keypoint</a:t>
            </a:r>
            <a:endParaRPr lang="en-US" altLang="ko-KR" sz="14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r>
              <a:rPr lang="en-US" altLang="ko-KR" sz="1400" dirty="0" err="1">
                <a:solidFill>
                  <a:srgbClr val="333333"/>
                </a:solidFill>
                <a:latin typeface="Noto Sans KR"/>
              </a:rPr>
              <a:t>PCKh</a:t>
            </a:r>
            <a:r>
              <a:rPr lang="en-US" altLang="ko-KR" sz="1400" dirty="0">
                <a:solidFill>
                  <a:srgbClr val="333333"/>
                </a:solidFill>
                <a:latin typeface="Noto Sans KR"/>
              </a:rPr>
              <a:t>: using head size instead of bounding box size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AD2562-F9D1-47E2-8A53-A0305FC1A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090" y="2917315"/>
            <a:ext cx="4664018" cy="395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6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6B627-435B-40F2-B2BE-40F1FCEF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MPII Dataset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F974E-F6D7-4F57-ABBF-3100549E7FD2}"/>
              </a:ext>
            </a:extLst>
          </p:cNvPr>
          <p:cNvSpPr txBox="1"/>
          <p:nvPr/>
        </p:nvSpPr>
        <p:spPr>
          <a:xfrm>
            <a:off x="1245637" y="655372"/>
            <a:ext cx="373691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Keypoints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2BFF3-2AC9-4F9F-BB89-2D30041EFC88}"/>
              </a:ext>
            </a:extLst>
          </p:cNvPr>
          <p:cNvSpPr txBox="1"/>
          <p:nvPr/>
        </p:nvSpPr>
        <p:spPr>
          <a:xfrm>
            <a:off x="1096233" y="3551598"/>
            <a:ext cx="373691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없는</a:t>
            </a:r>
            <a:r>
              <a:rPr lang="en-US" altLang="ko-KR" dirty="0"/>
              <a:t> </a:t>
            </a:r>
            <a:r>
              <a:rPr lang="en-US" altLang="ko-KR" dirty="0" err="1"/>
              <a:t>Keypoints</a:t>
            </a:r>
            <a:r>
              <a:rPr lang="en-US" altLang="ko-KR" dirty="0"/>
              <a:t> (</a:t>
            </a:r>
            <a:r>
              <a:rPr lang="ko-KR" altLang="en-US" dirty="0"/>
              <a:t>총 </a:t>
            </a:r>
            <a:r>
              <a:rPr lang="en-US" altLang="ko-KR" dirty="0"/>
              <a:t>8964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E8C5DD-15FB-4A5D-8B41-B44644B0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3" y="1105004"/>
            <a:ext cx="3092870" cy="23196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32124EE-D3C8-4263-BB05-40C024F86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54" y="4005890"/>
            <a:ext cx="3092870" cy="23196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59B128-8CC7-46F2-AA59-B96675DEFE62}"/>
              </a:ext>
            </a:extLst>
          </p:cNvPr>
          <p:cNvSpPr txBox="1"/>
          <p:nvPr/>
        </p:nvSpPr>
        <p:spPr>
          <a:xfrm>
            <a:off x="6150419" y="1359722"/>
            <a:ext cx="4721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Inner </a:t>
            </a:r>
            <a:r>
              <a:rPr lang="en-US" altLang="ko-KR" dirty="0" err="1"/>
              <a:t>Keypoints</a:t>
            </a:r>
            <a:r>
              <a:rPr lang="en-US" altLang="ko-KR" dirty="0"/>
              <a:t> example </a:t>
            </a:r>
            <a:r>
              <a:rPr lang="ko-KR" altLang="en-US" dirty="0"/>
              <a:t>[12, 14, 16, 12]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CBA4352-0D26-423D-A0D1-498D37418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498" y="1682018"/>
            <a:ext cx="3963212" cy="3963212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803C7CF-CC5B-4392-A777-CAE31FB5B80F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7591589" y="2004317"/>
            <a:ext cx="168974" cy="8946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2F85755-45FC-4B7E-B5C5-F2792A9786F4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9128760" y="1902697"/>
            <a:ext cx="441056" cy="975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AB2EEFD-C0EA-4478-9AA2-F3A7B0DC5E0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9448800" y="3403881"/>
            <a:ext cx="1158241" cy="147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9D4A21-78D8-4696-80FE-7541D821519D}"/>
              </a:ext>
            </a:extLst>
          </p:cNvPr>
          <p:cNvSpPr txBox="1"/>
          <p:nvPr/>
        </p:nvSpPr>
        <p:spPr>
          <a:xfrm>
            <a:off x="9569816" y="1771892"/>
            <a:ext cx="2622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100" b="1" dirty="0"/>
              <a:t>['r_ankle', 'r_knee', 'l_knee', 'l_ankle']</a:t>
            </a:r>
            <a:endParaRPr lang="ko-KR" altLang="en-US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96CDD2-6452-42F2-981A-15834963D432}"/>
              </a:ext>
            </a:extLst>
          </p:cNvPr>
          <p:cNvSpPr txBox="1"/>
          <p:nvPr/>
        </p:nvSpPr>
        <p:spPr>
          <a:xfrm>
            <a:off x="4930271" y="1873512"/>
            <a:ext cx="26613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ko-KR" sz="1100" b="1" dirty="0"/>
              <a:t>['r_ankle', 'r_knee', 'l_knee', 'l_ankle']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1D38A4-25CF-49ED-873F-3AD4258645C2}"/>
              </a:ext>
            </a:extLst>
          </p:cNvPr>
          <p:cNvSpPr txBox="1"/>
          <p:nvPr/>
        </p:nvSpPr>
        <p:spPr>
          <a:xfrm>
            <a:off x="10607041" y="3265381"/>
            <a:ext cx="158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['</a:t>
            </a:r>
            <a:r>
              <a:rPr lang="en-US" altLang="ko-KR" sz="1200" b="1" dirty="0" err="1"/>
              <a:t>r_ankle</a:t>
            </a:r>
            <a:r>
              <a:rPr lang="en-US" altLang="ko-KR" sz="1200" b="1" dirty="0"/>
              <a:t>', '</a:t>
            </a:r>
            <a:r>
              <a:rPr lang="en-US" altLang="ko-KR" sz="1200" b="1" dirty="0" err="1"/>
              <a:t>l_ankle</a:t>
            </a:r>
            <a:r>
              <a:rPr lang="en-US" altLang="ko-KR" sz="1200" b="1" dirty="0"/>
              <a:t>']</a:t>
            </a:r>
            <a:endParaRPr lang="ko-KR" altLang="en-US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05D854-16DA-41DF-A1E0-25A30A2FD2C5}"/>
              </a:ext>
            </a:extLst>
          </p:cNvPr>
          <p:cNvSpPr/>
          <p:nvPr/>
        </p:nvSpPr>
        <p:spPr>
          <a:xfrm>
            <a:off x="2773680" y="5645230"/>
            <a:ext cx="914400" cy="516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26F25F-AE0D-4385-9201-E8A758FE018E}"/>
              </a:ext>
            </a:extLst>
          </p:cNvPr>
          <p:cNvSpPr/>
          <p:nvPr/>
        </p:nvSpPr>
        <p:spPr>
          <a:xfrm>
            <a:off x="1584960" y="2264830"/>
            <a:ext cx="1409700" cy="303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6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6B627-435B-40F2-B2BE-40F1FCEF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MS </a:t>
            </a:r>
            <a:r>
              <a:rPr lang="en-US" altLang="ko-KR" sz="2800" b="1" dirty="0"/>
              <a:t>COCO Pose-estimation Dataset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21853B-5944-463A-8170-9A9964C4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93" y="107179"/>
            <a:ext cx="3292125" cy="25529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93F7BE-F654-45F3-B38A-BABA1BC92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78"/>
          <a:stretch/>
        </p:blipFill>
        <p:spPr>
          <a:xfrm>
            <a:off x="363378" y="1507880"/>
            <a:ext cx="3507582" cy="21524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17BDFF-C3E8-4E4D-8351-7D2B905452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67"/>
          <a:stretch/>
        </p:blipFill>
        <p:spPr>
          <a:xfrm>
            <a:off x="292257" y="3847881"/>
            <a:ext cx="3649824" cy="2582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02CA2A-FA75-4931-9F62-98122731CBF0}"/>
              </a:ext>
            </a:extLst>
          </p:cNvPr>
          <p:cNvSpPr txBox="1"/>
          <p:nvPr/>
        </p:nvSpPr>
        <p:spPr>
          <a:xfrm>
            <a:off x="548677" y="1152486"/>
            <a:ext cx="313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이미지에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객체의 개수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566766-E9A9-4B8C-BFF9-53910AB92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159" y="3638759"/>
            <a:ext cx="4000657" cy="30004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FB4DAB4-BB12-4957-9D69-C648A20B9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047" y="1043721"/>
            <a:ext cx="3738880" cy="28041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5519837-0070-4192-A70E-557BC35E2196}"/>
              </a:ext>
            </a:extLst>
          </p:cNvPr>
          <p:cNvSpPr txBox="1"/>
          <p:nvPr/>
        </p:nvSpPr>
        <p:spPr>
          <a:xfrm>
            <a:off x="4309548" y="849544"/>
            <a:ext cx="3499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객체에 대한 </a:t>
            </a:r>
            <a:r>
              <a:rPr lang="en-US" altLang="ko-KR" sz="1100" dirty="0" err="1"/>
              <a:t>Keypoints</a:t>
            </a:r>
            <a:r>
              <a:rPr lang="ko-KR" altLang="en-US" sz="1100" dirty="0"/>
              <a:t>의 개수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254FAB6-3B3E-49BF-A4C5-4D1F4FAE9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7121" y="2767279"/>
            <a:ext cx="4622621" cy="34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0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6B627-435B-40F2-B2BE-40F1FCEF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MS </a:t>
            </a:r>
            <a:r>
              <a:rPr lang="en-US" altLang="ko-KR" sz="2800" b="1" dirty="0"/>
              <a:t>COCO Pose-estimation Dataset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F68A1A-C014-4305-8F4D-32A55C9B6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13618"/>
            <a:ext cx="6044381" cy="604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4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A910E-A200-4E1E-9067-9F853AAC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for Object Detection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BB67A2-FD54-440A-98C6-A687520D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25"/>
            <a:ext cx="12192000" cy="37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8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6568</TotalTime>
  <Words>846</Words>
  <Application>Microsoft Office PowerPoint</Application>
  <PresentationFormat>와이드스크린</PresentationFormat>
  <Paragraphs>160</Paragraphs>
  <Slides>19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Noto Sans KR</vt:lpstr>
      <vt:lpstr>맑은 고딕</vt:lpstr>
      <vt:lpstr>Arial</vt:lpstr>
      <vt:lpstr>Office 테마</vt:lpstr>
      <vt:lpstr>디자인 사용자 지정</vt:lpstr>
      <vt:lpstr>PowerPoint 프레젠테이션</vt:lpstr>
      <vt:lpstr>Index</vt:lpstr>
      <vt:lpstr>MPII Dataset</vt:lpstr>
      <vt:lpstr>MPII Dataset</vt:lpstr>
      <vt:lpstr>MPII Dataset</vt:lpstr>
      <vt:lpstr>MPII Dataset</vt:lpstr>
      <vt:lpstr>MS COCO Pose-estimation Dataset</vt:lpstr>
      <vt:lpstr>MS COCO Pose-estimation Dataset</vt:lpstr>
      <vt:lpstr>Dataset for Object Detection</vt:lpstr>
      <vt:lpstr>Pascal VOC 2007(L) and 2012(R) Dataset</vt:lpstr>
      <vt:lpstr>Pascal VOC 2010 and 2012 leaderboard</vt:lpstr>
      <vt:lpstr>COCO 2017 Dataset (Train set, classes and super classes)</vt:lpstr>
      <vt:lpstr>COCO Dataset (Test set, classes and super classes)</vt:lpstr>
      <vt:lpstr>COCO Dataset: Class mapping train data and test data</vt:lpstr>
      <vt:lpstr>COCO Dataset: Super class mapping train data and test data</vt:lpstr>
      <vt:lpstr>COCO Dataset: Related research result</vt:lpstr>
      <vt:lpstr>ImageNet Dataset</vt:lpstr>
      <vt:lpstr>ImageNet Dataset (ImageNet Object Localization Challenge)</vt:lpstr>
      <vt:lpstr>Google Open Image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현준</dc:creator>
  <cp:lastModifiedBy>신 현준</cp:lastModifiedBy>
  <cp:revision>2</cp:revision>
  <dcterms:created xsi:type="dcterms:W3CDTF">2021-01-05T07:58:45Z</dcterms:created>
  <dcterms:modified xsi:type="dcterms:W3CDTF">2021-01-25T04:59:59Z</dcterms:modified>
</cp:coreProperties>
</file>