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58" r:id="rId4"/>
    <p:sldId id="275" r:id="rId5"/>
    <p:sldId id="267" r:id="rId6"/>
    <p:sldId id="292" r:id="rId7"/>
    <p:sldId id="293" r:id="rId8"/>
    <p:sldId id="296" r:id="rId9"/>
    <p:sldId id="295" r:id="rId10"/>
    <p:sldId id="294" r:id="rId11"/>
    <p:sldId id="261" r:id="rId12"/>
    <p:sldId id="291" r:id="rId13"/>
    <p:sldId id="271" r:id="rId14"/>
    <p:sldId id="273" r:id="rId15"/>
    <p:sldId id="274" r:id="rId16"/>
    <p:sldId id="272" r:id="rId17"/>
    <p:sldId id="268" r:id="rId18"/>
    <p:sldId id="277" r:id="rId19"/>
    <p:sldId id="276" r:id="rId20"/>
    <p:sldId id="278" r:id="rId21"/>
    <p:sldId id="269" r:id="rId22"/>
    <p:sldId id="280" r:id="rId23"/>
    <p:sldId id="281" r:id="rId24"/>
    <p:sldId id="285" r:id="rId25"/>
    <p:sldId id="270" r:id="rId26"/>
    <p:sldId id="287" r:id="rId27"/>
    <p:sldId id="286" r:id="rId28"/>
    <p:sldId id="288" r:id="rId29"/>
    <p:sldId id="289" r:id="rId30"/>
    <p:sldId id="290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b Yang" initials="JY" lastIdx="2" clrIdx="0">
    <p:extLst>
      <p:ext uri="{19B8F6BF-5375-455C-9EA6-DF929625EA0E}">
        <p15:presenceInfo xmlns:p15="http://schemas.microsoft.com/office/powerpoint/2012/main" userId="43afab281e22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F97"/>
    <a:srgbClr val="315285"/>
    <a:srgbClr val="CA56A7"/>
    <a:srgbClr val="358791"/>
    <a:srgbClr val="669367"/>
    <a:srgbClr val="C0A05F"/>
    <a:srgbClr val="C75252"/>
    <a:srgbClr val="699B37"/>
    <a:srgbClr val="1C3D62"/>
    <a:srgbClr val="E9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9325-26AA-48BA-AF44-28FB26F6E611}" v="358" dt="2019-04-09T04:28:0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8" d="100"/>
          <a:sy n="88" d="100"/>
        </p:scale>
        <p:origin x="72" y="1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Sub Yang" userId="43afab281e22b5fc" providerId="LiveId" clId="{61039325-26AA-48BA-AF44-28FB26F6E611}"/>
    <pc:docChg chg="undo redo custSel addSld delSld modSld sldOrd">
      <pc:chgData name="JongSub Yang" userId="43afab281e22b5fc" providerId="LiveId" clId="{61039325-26AA-48BA-AF44-28FB26F6E611}" dt="2019-04-09T04:28:02.989" v="3242"/>
      <pc:docMkLst>
        <pc:docMk/>
      </pc:docMkLst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271741893" sldId="256"/>
        </pc:sldMkLst>
        <pc:graphicFrameChg chg="modGraphic">
          <ac:chgData name="JongSub Yang" userId="43afab281e22b5fc" providerId="LiveId" clId="{61039325-26AA-48BA-AF44-28FB26F6E611}" dt="2019-04-08T17:53:39.957" v="2517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Transition">
        <pc:chgData name="JongSub Yang" userId="43afab281e22b5fc" providerId="LiveId" clId="{61039325-26AA-48BA-AF44-28FB26F6E611}" dt="2019-04-09T04:28:02.989" v="3242"/>
        <pc:sldMkLst>
          <pc:docMk/>
          <pc:sldMk cId="2371597387" sldId="258"/>
        </pc:sldMkLst>
      </pc:sldChg>
      <pc:sldChg chg="del">
        <pc:chgData name="JongSub Yang" userId="43afab281e22b5fc" providerId="LiveId" clId="{61039325-26AA-48BA-AF44-28FB26F6E611}" dt="2019-04-08T17:09:24.340" v="2070" actId="2696"/>
        <pc:sldMkLst>
          <pc:docMk/>
          <pc:sldMk cId="1259043032" sldId="261"/>
        </pc:sldMkLst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3005995867" sldId="261"/>
        </pc:sldMkLst>
        <pc:spChg chg="add del mod">
          <ac:chgData name="JongSub Yang" userId="43afab281e22b5fc" providerId="LiveId" clId="{61039325-26AA-48BA-AF44-28FB26F6E611}" dt="2019-04-08T17:09:53.076" v="2139" actId="478"/>
          <ac:spMkLst>
            <pc:docMk/>
            <pc:sldMk cId="3005995867" sldId="261"/>
            <ac:spMk id="3" creationId="{7466EB99-FF41-48BE-B352-62E093241C0D}"/>
          </ac:spMkLst>
        </pc:spChg>
        <pc:spChg chg="mod">
          <ac:chgData name="JongSub Yang" userId="43afab281e22b5fc" providerId="LiveId" clId="{61039325-26AA-48BA-AF44-28FB26F6E611}" dt="2019-04-09T03:59:44.013" v="2751" actId="1035"/>
          <ac:spMkLst>
            <pc:docMk/>
            <pc:sldMk cId="3005995867" sldId="261"/>
            <ac:spMk id="5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52:46.677" v="2514" actId="20577"/>
          <ac:spMkLst>
            <pc:docMk/>
            <pc:sldMk cId="3005995867" sldId="261"/>
            <ac:spMk id="6" creationId="{00000000-0000-0000-0000-000000000000}"/>
          </ac:spMkLst>
        </pc:spChg>
        <pc:spChg chg="del">
          <ac:chgData name="JongSub Yang" userId="43afab281e22b5fc" providerId="LiveId" clId="{61039325-26AA-48BA-AF44-28FB26F6E611}" dt="2019-04-08T17:09:51.289" v="2137" actId="478"/>
          <ac:spMkLst>
            <pc:docMk/>
            <pc:sldMk cId="3005995867" sldId="261"/>
            <ac:spMk id="7" creationId="{00000000-0000-0000-0000-000000000000}"/>
          </ac:spMkLst>
        </pc:spChg>
      </pc:sldChg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745047014" sldId="262"/>
        </pc:sldMkLst>
        <pc:spChg chg="mod">
          <ac:chgData name="JongSub Yang" userId="43afab281e22b5fc" providerId="LiveId" clId="{61039325-26AA-48BA-AF44-28FB26F6E611}" dt="2019-04-08T17:11:52.173" v="2190" actId="20577"/>
          <ac:spMkLst>
            <pc:docMk/>
            <pc:sldMk cId="2745047014" sldId="262"/>
            <ac:spMk id="16" creationId="{90F24A80-B37A-464B-AD1E-70A9ABBE875F}"/>
          </ac:spMkLst>
        </pc:spChg>
      </pc:sldChg>
      <pc:sldChg chg="addSp delSp modSp ord modTransition">
        <pc:chgData name="JongSub Yang" userId="43afab281e22b5fc" providerId="LiveId" clId="{61039325-26AA-48BA-AF44-28FB26F6E611}" dt="2019-04-09T04:28:02.989" v="3242"/>
        <pc:sldMkLst>
          <pc:docMk/>
          <pc:sldMk cId="1749503333" sldId="267"/>
        </pc:sldMkLst>
        <pc:spChg chg="add del mod">
          <ac:chgData name="JongSub Yang" userId="43afab281e22b5fc" providerId="LiveId" clId="{61039325-26AA-48BA-AF44-28FB26F6E611}" dt="2019-04-08T16:51:12.664" v="1838" actId="478"/>
          <ac:spMkLst>
            <pc:docMk/>
            <pc:sldMk cId="1749503333" sldId="267"/>
            <ac:spMk id="3" creationId="{B0988AB4-4139-4D21-A631-E944036AD173}"/>
          </ac:spMkLst>
        </pc:spChg>
        <pc:spChg chg="mod">
          <ac:chgData name="JongSub Yang" userId="43afab281e22b5fc" providerId="LiveId" clId="{61039325-26AA-48BA-AF44-28FB26F6E611}" dt="2019-04-08T17:53:58.684" v="2535"/>
          <ac:spMkLst>
            <pc:docMk/>
            <pc:sldMk cId="1749503333" sldId="267"/>
            <ac:spMk id="5" creationId="{00000000-0000-0000-0000-000000000000}"/>
          </ac:spMkLst>
        </pc:spChg>
        <pc:spChg chg="add del mod">
          <ac:chgData name="JongSub Yang" userId="43afab281e22b5fc" providerId="LiveId" clId="{61039325-26AA-48BA-AF44-28FB26F6E611}" dt="2019-04-08T17:05:22.323" v="1997" actId="6549"/>
          <ac:spMkLst>
            <pc:docMk/>
            <pc:sldMk cId="1749503333" sldId="267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05:15.244" v="1990" actId="2711"/>
          <ac:spMkLst>
            <pc:docMk/>
            <pc:sldMk cId="1749503333" sldId="267"/>
            <ac:spMk id="9" creationId="{04F69230-F3A6-4586-9371-A858F4763E9F}"/>
          </ac:spMkLst>
        </pc:spChg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682251761" sldId="26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33056418" sldId="269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891315883" sldId="27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537120138" sldId="27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05603562" sldId="272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424716163" sldId="273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329050474" sldId="274"/>
        </pc:sldMkLst>
      </pc:sldChg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549933054" sldId="275"/>
        </pc:sldMkLst>
        <pc:spChg chg="mod">
          <ac:chgData name="JongSub Yang" userId="43afab281e22b5fc" providerId="LiveId" clId="{61039325-26AA-48BA-AF44-28FB26F6E611}" dt="2019-04-08T17:54:34.149" v="2636"/>
          <ac:spMkLst>
            <pc:docMk/>
            <pc:sldMk cId="549933054" sldId="275"/>
            <ac:spMk id="9" creationId="{372A1C86-CD61-4B51-8766-9F8BF513BC53}"/>
          </ac:spMkLst>
        </pc:spChg>
        <pc:spChg chg="mod">
          <ac:chgData name="JongSub Yang" userId="43afab281e22b5fc" providerId="LiveId" clId="{61039325-26AA-48BA-AF44-28FB26F6E611}" dt="2019-04-08T17:54:58.768" v="2692"/>
          <ac:spMkLst>
            <pc:docMk/>
            <pc:sldMk cId="549933054" sldId="275"/>
            <ac:spMk id="13" creationId="{5944D148-0AE3-4621-8800-0FA9C1D0E79B}"/>
          </ac:spMkLst>
        </pc:spChg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39216493" sldId="27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964567510" sldId="277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165799789" sldId="27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48711611" sldId="28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681399218" sldId="28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616332493" sldId="285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974129013" sldId="28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87287383" sldId="287"/>
        </pc:sldMkLst>
      </pc:sldChg>
      <pc:sldChg chg="addSp delSp modSp modTransition">
        <pc:chgData name="JongSub Yang" userId="43afab281e22b5fc" providerId="LiveId" clId="{61039325-26AA-48BA-AF44-28FB26F6E611}" dt="2019-04-08T17:09:15.718" v="2069"/>
        <pc:sldMkLst>
          <pc:docMk/>
          <pc:sldMk cId="3139745984" sldId="291"/>
        </pc:sldMkLst>
        <pc:spChg chg="add mod">
          <ac:chgData name="JongSub Yang" userId="43afab281e22b5fc" providerId="LiveId" clId="{61039325-26AA-48BA-AF44-28FB26F6E611}" dt="2019-04-08T16:09:25.375" v="10" actId="1076"/>
          <ac:spMkLst>
            <pc:docMk/>
            <pc:sldMk cId="3139745984" sldId="291"/>
            <ac:spMk id="97" creationId="{9196883C-9950-4F50-A6C0-1E5FED377AA0}"/>
          </ac:spMkLst>
        </pc:spChg>
        <pc:spChg chg="add del mod">
          <ac:chgData name="JongSub Yang" userId="43afab281e22b5fc" providerId="LiveId" clId="{61039325-26AA-48BA-AF44-28FB26F6E611}" dt="2019-04-08T16:18:48.515" v="56"/>
          <ac:spMkLst>
            <pc:docMk/>
            <pc:sldMk cId="3139745984" sldId="291"/>
            <ac:spMk id="102" creationId="{405C3872-3ECF-4DFE-943C-28B957907F51}"/>
          </ac:spMkLst>
        </pc:spChg>
        <pc:cxnChg chg="add mod">
          <ac:chgData name="JongSub Yang" userId="43afab281e22b5fc" providerId="LiveId" clId="{61039325-26AA-48BA-AF44-28FB26F6E611}" dt="2019-04-08T16:08:37.610" v="0" actId="11529"/>
          <ac:cxnSpMkLst>
            <pc:docMk/>
            <pc:sldMk cId="3139745984" sldId="291"/>
            <ac:cxnSpMk id="96" creationId="{D1858C01-3E08-4B9F-99B6-641010CD1C08}"/>
          </ac:cxnSpMkLst>
        </pc:cxnChg>
        <pc:cxnChg chg="add mod">
          <ac:chgData name="JongSub Yang" userId="43afab281e22b5fc" providerId="LiveId" clId="{61039325-26AA-48BA-AF44-28FB26F6E611}" dt="2019-04-08T16:09:29.381" v="11" actId="14100"/>
          <ac:cxnSpMkLst>
            <pc:docMk/>
            <pc:sldMk cId="3139745984" sldId="291"/>
            <ac:cxnSpMk id="99" creationId="{77B68955-2653-430C-9287-802E069AFDF0}"/>
          </ac:cxnSpMkLst>
        </pc:cxnChg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2057318115" sldId="292"/>
        </pc:sldMkLst>
        <pc:spChg chg="del">
          <ac:chgData name="JongSub Yang" userId="43afab281e22b5fc" providerId="LiveId" clId="{61039325-26AA-48BA-AF44-28FB26F6E611}" dt="2019-04-08T16:16:58.320" v="35" actId="478"/>
          <ac:spMkLst>
            <pc:docMk/>
            <pc:sldMk cId="2057318115" sldId="292"/>
            <ac:spMk id="19" creationId="{78FC9345-F871-4D56-8F08-D1F97B604275}"/>
          </ac:spMkLst>
        </pc:spChg>
        <pc:spChg chg="add del mod">
          <ac:chgData name="JongSub Yang" userId="43afab281e22b5fc" providerId="LiveId" clId="{61039325-26AA-48BA-AF44-28FB26F6E611}" dt="2019-04-08T16:18:40.906" v="55" actId="1076"/>
          <ac:spMkLst>
            <pc:docMk/>
            <pc:sldMk cId="2057318115" sldId="292"/>
            <ac:spMk id="20" creationId="{C372C68C-EB38-426F-8668-E3EA31B328C6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1" creationId="{4D74A262-B4AA-457B-A86A-4E605922B26E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2" creationId="{78D5F4A5-864B-4102-8A02-F10F1D11A695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8" creationId="{7EC42A2A-01DC-4812-B449-E1D719811A52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7" creationId="{0C0043E0-134F-424F-AC5B-53D1F599A43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8" creationId="{FAB8789D-99B4-4FB3-A111-94104B35C577}"/>
          </ac:spMkLst>
        </pc:spChg>
        <pc:spChg chg="add del mod">
          <ac:chgData name="JongSub Yang" userId="43afab281e22b5fc" providerId="LiveId" clId="{61039325-26AA-48BA-AF44-28FB26F6E611}" dt="2019-04-08T16:33:33.642" v="301" actId="478"/>
          <ac:spMkLst>
            <pc:docMk/>
            <pc:sldMk cId="2057318115" sldId="292"/>
            <ac:spMk id="44" creationId="{67EF6EF6-3768-4011-9267-3674D20290B2}"/>
          </ac:spMkLst>
        </pc:spChg>
        <pc:spChg chg="add del mod">
          <ac:chgData name="JongSub Yang" userId="43afab281e22b5fc" providerId="LiveId" clId="{61039325-26AA-48BA-AF44-28FB26F6E611}" dt="2019-04-08T16:32:20.685" v="134" actId="478"/>
          <ac:spMkLst>
            <pc:docMk/>
            <pc:sldMk cId="2057318115" sldId="292"/>
            <ac:spMk id="45" creationId="{7AE51E8B-3DBC-47FD-9529-5220CFD67819}"/>
          </ac:spMkLst>
        </pc:spChg>
        <pc:spChg chg="add mod">
          <ac:chgData name="JongSub Yang" userId="43afab281e22b5fc" providerId="LiveId" clId="{61039325-26AA-48BA-AF44-28FB26F6E611}" dt="2019-04-09T04:12:39.734" v="3016" actId="20577"/>
          <ac:spMkLst>
            <pc:docMk/>
            <pc:sldMk cId="2057318115" sldId="292"/>
            <ac:spMk id="46" creationId="{F0112DAE-569C-4415-A934-6C784338B400}"/>
          </ac:spMkLst>
        </pc:spChg>
        <pc:spChg chg="add mod">
          <ac:chgData name="JongSub Yang" userId="43afab281e22b5fc" providerId="LiveId" clId="{61039325-26AA-48BA-AF44-28FB26F6E611}" dt="2019-04-08T16:47:42.809" v="1749" actId="1076"/>
          <ac:spMkLst>
            <pc:docMk/>
            <pc:sldMk cId="2057318115" sldId="292"/>
            <ac:spMk id="48" creationId="{BC3EE16D-E6BD-4CC6-A47A-BF746C37438C}"/>
          </ac:spMkLst>
        </pc:spChg>
        <pc:spChg chg="add mod">
          <ac:chgData name="JongSub Yang" userId="43afab281e22b5fc" providerId="LiveId" clId="{61039325-26AA-48BA-AF44-28FB26F6E611}" dt="2019-04-08T16:48:06.159" v="1757" actId="1076"/>
          <ac:spMkLst>
            <pc:docMk/>
            <pc:sldMk cId="2057318115" sldId="292"/>
            <ac:spMk id="49" creationId="{C26E9917-D21B-47C5-8576-B76728AE6602}"/>
          </ac:spMkLst>
        </pc:spChg>
        <pc:spChg chg="add del mod">
          <ac:chgData name="JongSub Yang" userId="43afab281e22b5fc" providerId="LiveId" clId="{61039325-26AA-48BA-AF44-28FB26F6E611}" dt="2019-04-08T16:33:45.309" v="303" actId="478"/>
          <ac:spMkLst>
            <pc:docMk/>
            <pc:sldMk cId="2057318115" sldId="292"/>
            <ac:spMk id="50" creationId="{5CCA40FB-708C-47AD-BDCE-12F017F145CF}"/>
          </ac:spMkLst>
        </pc:spChg>
        <pc:spChg chg="add mod">
          <ac:chgData name="JongSub Yang" userId="43afab281e22b5fc" providerId="LiveId" clId="{61039325-26AA-48BA-AF44-28FB26F6E611}" dt="2019-04-09T04:13:13.304" v="3158"/>
          <ac:spMkLst>
            <pc:docMk/>
            <pc:sldMk cId="2057318115" sldId="292"/>
            <ac:spMk id="51" creationId="{AC72D327-0188-47EA-A219-B91DFEF39DB3}"/>
          </ac:spMkLst>
        </pc:spChg>
        <pc:spChg chg="add del mod">
          <ac:chgData name="JongSub Yang" userId="43afab281e22b5fc" providerId="LiveId" clId="{61039325-26AA-48BA-AF44-28FB26F6E611}" dt="2019-04-08T16:33:46.659" v="306" actId="478"/>
          <ac:spMkLst>
            <pc:docMk/>
            <pc:sldMk cId="2057318115" sldId="292"/>
            <ac:spMk id="52" creationId="{36AF2C6C-5047-46EA-AD31-B024F4BF358A}"/>
          </ac:spMkLst>
        </pc:spChg>
        <pc:spChg chg="add del mod">
          <ac:chgData name="JongSub Yang" userId="43afab281e22b5fc" providerId="LiveId" clId="{61039325-26AA-48BA-AF44-28FB26F6E611}" dt="2019-04-08T16:33:45.514" v="304" actId="478"/>
          <ac:spMkLst>
            <pc:docMk/>
            <pc:sldMk cId="2057318115" sldId="292"/>
            <ac:spMk id="53" creationId="{4F40B9B6-B560-45E6-A45E-6414E46EFA04}"/>
          </ac:spMkLst>
        </pc:spChg>
        <pc:spChg chg="add del mod">
          <ac:chgData name="JongSub Yang" userId="43afab281e22b5fc" providerId="LiveId" clId="{61039325-26AA-48BA-AF44-28FB26F6E611}" dt="2019-04-08T16:33:47.515" v="307" actId="478"/>
          <ac:spMkLst>
            <pc:docMk/>
            <pc:sldMk cId="2057318115" sldId="292"/>
            <ac:spMk id="54" creationId="{44501CBA-9B17-4634-9153-964ECE85696F}"/>
          </ac:spMkLst>
        </pc:spChg>
        <pc:spChg chg="add del mod">
          <ac:chgData name="JongSub Yang" userId="43afab281e22b5fc" providerId="LiveId" clId="{61039325-26AA-48BA-AF44-28FB26F6E611}" dt="2019-04-08T16:33:46.043" v="305" actId="478"/>
          <ac:spMkLst>
            <pc:docMk/>
            <pc:sldMk cId="2057318115" sldId="292"/>
            <ac:spMk id="55" creationId="{7E880DB6-EEE4-4526-BAA6-69D805D7BA90}"/>
          </ac:spMkLst>
        </pc:spChg>
        <pc:spChg chg="add mod">
          <ac:chgData name="JongSub Yang" userId="43afab281e22b5fc" providerId="LiveId" clId="{61039325-26AA-48BA-AF44-28FB26F6E611}" dt="2019-04-08T16:49:20.462" v="1766" actId="1076"/>
          <ac:spMkLst>
            <pc:docMk/>
            <pc:sldMk cId="2057318115" sldId="292"/>
            <ac:spMk id="56" creationId="{89E9F734-A029-4475-B419-27C235AEBD4D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7" creationId="{4D78508B-A108-4AF7-9C47-F581FCBB3512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8" creationId="{0DB506AB-C831-445A-A7CE-8F60031C5E58}"/>
          </ac:spMkLst>
        </pc:spChg>
        <pc:spChg chg="add mod">
          <ac:chgData name="JongSub Yang" userId="43afab281e22b5fc" providerId="LiveId" clId="{61039325-26AA-48BA-AF44-28FB26F6E611}" dt="2019-04-08T16:49:32.253" v="1769" actId="1076"/>
          <ac:spMkLst>
            <pc:docMk/>
            <pc:sldMk cId="2057318115" sldId="292"/>
            <ac:spMk id="59" creationId="{944DA9D8-5BFD-4482-AB48-9943D1652A93}"/>
          </ac:spMkLst>
        </pc:spChg>
        <pc:spChg chg="add mod">
          <ac:chgData name="JongSub Yang" userId="43afab281e22b5fc" providerId="LiveId" clId="{61039325-26AA-48BA-AF44-28FB26F6E611}" dt="2019-04-08T16:49:12.797" v="1764" actId="1076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2" creationId="{950B15D4-EA18-48E5-B5F1-FD7AFA292BB7}"/>
          </ac:spMkLst>
        </pc:spChg>
        <pc:spChg chg="add mod">
          <ac:chgData name="JongSub Yang" userId="43afab281e22b5fc" providerId="LiveId" clId="{61039325-26AA-48BA-AF44-28FB26F6E611}" dt="2019-04-08T16:49:37.654" v="1771" actId="1076"/>
          <ac:spMkLst>
            <pc:docMk/>
            <pc:sldMk cId="2057318115" sldId="292"/>
            <ac:spMk id="63" creationId="{66A06D27-3AC8-4D3D-8178-F859C34AC1B4}"/>
          </ac:spMkLst>
        </pc:spChg>
        <pc:spChg chg="add mod">
          <ac:chgData name="JongSub Yang" userId="43afab281e22b5fc" providerId="LiveId" clId="{61039325-26AA-48BA-AF44-28FB26F6E611}" dt="2019-04-09T04:13:46.394" v="3203" actId="20577"/>
          <ac:spMkLst>
            <pc:docMk/>
            <pc:sldMk cId="2057318115" sldId="292"/>
            <ac:spMk id="64" creationId="{92B44314-0FEC-40B6-9EA1-C98DA3CEFA0B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7" creationId="{798F9500-6B8D-4921-AE23-7BE85C19F848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8" creationId="{52F685E2-223B-4E6D-AC2F-C9F7F2A93601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3" creationId="{BA710CFE-31FA-4DB1-A2DA-11EA26099427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7" creationId="{66B51DFF-4AC2-4C62-9869-8D89C483BBF9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0" creationId="{C354BB7D-AF3A-4B54-A30F-8DDF94533B0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7" creationId="{9722EFB6-10EF-4CBF-9B01-3C816DA48184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4" creationId="{9338FDDE-E78A-46FE-99C6-6F219A0AF28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7" creationId="{9196883C-9950-4F50-A6C0-1E5FED377AA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102" creationId="{405C3872-3ECF-4DFE-943C-28B957907F51}"/>
          </ac:spMkLst>
        </pc:spChg>
        <pc:picChg chg="mod">
          <ac:chgData name="JongSub Yang" userId="43afab281e22b5fc" providerId="LiveId" clId="{61039325-26AA-48BA-AF44-28FB26F6E611}" dt="2019-04-08T16:18:35.409" v="53" actId="1076"/>
          <ac:picMkLst>
            <pc:docMk/>
            <pc:sldMk cId="2057318115" sldId="292"/>
            <ac:picMk id="6" creationId="{526BD28C-2C29-49E0-AD87-0B75A5B7881A}"/>
          </ac:picMkLst>
        </pc:picChg>
        <pc:picChg chg="mod">
          <ac:chgData name="JongSub Yang" userId="43afab281e22b5fc" providerId="LiveId" clId="{61039325-26AA-48BA-AF44-28FB26F6E611}" dt="2019-04-08T16:18:38.183" v="54" actId="1076"/>
          <ac:picMkLst>
            <pc:docMk/>
            <pc:sldMk cId="2057318115" sldId="292"/>
            <ac:picMk id="25" creationId="{F82C0BF8-1AE0-40F0-8336-B23A4D5E4506}"/>
          </ac:picMkLst>
        </pc:picChg>
        <pc:cxnChg chg="add mod">
          <ac:chgData name="JongSub Yang" userId="43afab281e22b5fc" providerId="LiveId" clId="{61039325-26AA-48BA-AF44-28FB26F6E611}" dt="2019-04-08T16:48:43.020" v="1762" actId="11529"/>
          <ac:cxnSpMkLst>
            <pc:docMk/>
            <pc:sldMk cId="2057318115" sldId="292"/>
            <ac:cxnSpMk id="15" creationId="{9E86E924-CF02-410B-9B03-3334213A18F8}"/>
          </ac:cxnSpMkLst>
        </pc:cxnChg>
        <pc:cxnChg chg="mod">
          <ac:chgData name="JongSub Yang" userId="43afab281e22b5fc" providerId="LiveId" clId="{61039325-26AA-48BA-AF44-28FB26F6E611}" dt="2019-04-08T16:17:48.926" v="46" actId="14100"/>
          <ac:cxnSpMkLst>
            <pc:docMk/>
            <pc:sldMk cId="2057318115" sldId="292"/>
            <ac:cxnSpMk id="17" creationId="{DE6B49E0-273C-4374-987C-251AC7B1AA1B}"/>
          </ac:cxnSpMkLst>
        </pc:cxnChg>
        <pc:cxnChg chg="mod">
          <ac:chgData name="JongSub Yang" userId="43afab281e22b5fc" providerId="LiveId" clId="{61039325-26AA-48BA-AF44-28FB26F6E611}" dt="2019-04-08T16:18:20.654" v="50" actId="14100"/>
          <ac:cxnSpMkLst>
            <pc:docMk/>
            <pc:sldMk cId="2057318115" sldId="292"/>
            <ac:cxnSpMk id="18" creationId="{06639F14-4FDC-4D3B-81BE-A8689C1110DB}"/>
          </ac:cxnSpMkLst>
        </pc:cxnChg>
        <pc:cxnChg chg="add mod">
          <ac:chgData name="JongSub Yang" userId="43afab281e22b5fc" providerId="LiveId" clId="{61039325-26AA-48BA-AF44-28FB26F6E611}" dt="2019-04-08T16:49:12.797" v="1764" actId="1076"/>
          <ac:cxnSpMkLst>
            <pc:docMk/>
            <pc:sldMk cId="2057318115" sldId="292"/>
            <ac:cxnSpMk id="26" creationId="{782FAD6F-509B-4246-9511-E6867D0E569F}"/>
          </ac:cxnSpMkLst>
        </pc:cxnChg>
        <pc:cxnChg chg="del mod">
          <ac:chgData name="JongSub Yang" userId="43afab281e22b5fc" providerId="LiveId" clId="{61039325-26AA-48BA-AF44-28FB26F6E611}" dt="2019-04-08T16:16:59.193" v="36" actId="478"/>
          <ac:cxnSpMkLst>
            <pc:docMk/>
            <pc:sldMk cId="2057318115" sldId="292"/>
            <ac:cxnSpMk id="27" creationId="{DFB0EE99-78CC-490C-91A5-730185D47153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30" creationId="{2BF202ED-3B33-4AC9-8B9E-2C9FFCB52CE3}"/>
          </ac:cxnSpMkLst>
        </pc:cxnChg>
        <pc:cxnChg chg="add mod">
          <ac:chgData name="JongSub Yang" userId="43afab281e22b5fc" providerId="LiveId" clId="{61039325-26AA-48BA-AF44-28FB26F6E611}" dt="2019-04-08T16:49:20.462" v="1766" actId="1076"/>
          <ac:cxnSpMkLst>
            <pc:docMk/>
            <pc:sldMk cId="2057318115" sldId="292"/>
            <ac:cxnSpMk id="32" creationId="{BE2775E5-2D97-4294-B3C9-5A0DA38B0D46}"/>
          </ac:cxnSpMkLst>
        </pc:cxnChg>
        <pc:cxnChg chg="add mod">
          <ac:chgData name="JongSub Yang" userId="43afab281e22b5fc" providerId="LiveId" clId="{61039325-26AA-48BA-AF44-28FB26F6E611}" dt="2019-04-08T16:49:25.497" v="1767" actId="11529"/>
          <ac:cxnSpMkLst>
            <pc:docMk/>
            <pc:sldMk cId="2057318115" sldId="292"/>
            <ac:cxnSpMk id="35" creationId="{9FAD5C68-4517-4022-A4AF-C388007EF912}"/>
          </ac:cxnSpMkLst>
        </pc:cxnChg>
        <pc:cxnChg chg="add mod">
          <ac:chgData name="JongSub Yang" userId="43afab281e22b5fc" providerId="LiveId" clId="{61039325-26AA-48BA-AF44-28FB26F6E611}" dt="2019-04-08T16:49:32.253" v="1769" actId="1076"/>
          <ac:cxnSpMkLst>
            <pc:docMk/>
            <pc:sldMk cId="2057318115" sldId="292"/>
            <ac:cxnSpMk id="39" creationId="{FE2A08EB-03B9-45CE-87FF-018BD1F4FE71}"/>
          </ac:cxnSpMkLst>
        </pc:cxnChg>
        <pc:cxnChg chg="add mod">
          <ac:chgData name="JongSub Yang" userId="43afab281e22b5fc" providerId="LiveId" clId="{61039325-26AA-48BA-AF44-28FB26F6E611}" dt="2019-04-08T16:49:37.654" v="1771" actId="1076"/>
          <ac:cxnSpMkLst>
            <pc:docMk/>
            <pc:sldMk cId="2057318115" sldId="292"/>
            <ac:cxnSpMk id="42" creationId="{39719DEB-3BE3-45D6-B381-7DE5E985EB54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47" creationId="{B92844A5-344A-4C9A-B15B-8D9D3A7116E6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1" creationId="{1833885F-1201-4D84-858C-976E0AE4F13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5" creationId="{DEB47DFA-B076-4708-BA0A-BC0D8BF41ECF}"/>
          </ac:cxnSpMkLst>
        </pc:cxnChg>
        <pc:cxnChg chg="add mod">
          <ac:chgData name="JongSub Yang" userId="43afab281e22b5fc" providerId="LiveId" clId="{61039325-26AA-48BA-AF44-28FB26F6E611}" dt="2019-04-08T16:49:59.782" v="1777" actId="1076"/>
          <ac:cxnSpMkLst>
            <pc:docMk/>
            <pc:sldMk cId="2057318115" sldId="292"/>
            <ac:cxnSpMk id="69" creationId="{F3B43E4A-907F-48ED-9F7D-25C20F499371}"/>
          </ac:cxnSpMkLst>
        </pc:cxnChg>
        <pc:cxnChg chg="add mod">
          <ac:chgData name="JongSub Yang" userId="43afab281e22b5fc" providerId="LiveId" clId="{61039325-26AA-48BA-AF44-28FB26F6E611}" dt="2019-04-08T16:50:23.807" v="1794" actId="1076"/>
          <ac:cxnSpMkLst>
            <pc:docMk/>
            <pc:sldMk cId="2057318115" sldId="292"/>
            <ac:cxnSpMk id="71" creationId="{F5BBE523-BD43-467B-889E-5A2076D74CE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79" creationId="{92A051BA-3F9E-408E-9512-6D9D96478CDE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86" creationId="{43940B7C-6B89-47DE-AFA6-5BAB8AAB50C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6" creationId="{D1858C01-3E08-4B9F-99B6-641010CD1C0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9" creationId="{77B68955-2653-430C-9287-802E069AFDF0}"/>
          </ac:cxnSpMkLst>
        </pc:cxnChg>
      </pc:sldChg>
      <pc:sldChg chg="modSp add modTransition">
        <pc:chgData name="JongSub Yang" userId="43afab281e22b5fc" providerId="LiveId" clId="{61039325-26AA-48BA-AF44-28FB26F6E611}" dt="2019-04-09T04:28:02.989" v="3242"/>
        <pc:sldMkLst>
          <pc:docMk/>
          <pc:sldMk cId="1332470865" sldId="293"/>
        </pc:sldMkLst>
        <pc:spChg chg="mod">
          <ac:chgData name="JongSub Yang" userId="43afab281e22b5fc" providerId="LiveId" clId="{61039325-26AA-48BA-AF44-28FB26F6E611}" dt="2019-04-08T17:12:04.258" v="2210"/>
          <ac:spMkLst>
            <pc:docMk/>
            <pc:sldMk cId="1332470865" sldId="293"/>
            <ac:spMk id="5" creationId="{00000000-0000-0000-0000-000000000000}"/>
          </ac:spMkLst>
        </pc:spChg>
      </pc:sldChg>
      <pc:sldChg chg="add del">
        <pc:chgData name="JongSub Yang" userId="43afab281e22b5fc" providerId="LiveId" clId="{61039325-26AA-48BA-AF44-28FB26F6E611}" dt="2019-04-08T16:50:53.690" v="1798" actId="2696"/>
        <pc:sldMkLst>
          <pc:docMk/>
          <pc:sldMk cId="3693687196" sldId="293"/>
        </pc:sldMkLst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972261649" sldId="294"/>
        </pc:sldMkLst>
        <pc:spChg chg="mod">
          <ac:chgData name="JongSub Yang" userId="43afab281e22b5fc" providerId="LiveId" clId="{61039325-26AA-48BA-AF44-28FB26F6E611}" dt="2019-04-08T17:25:31.020" v="2294" actId="1076"/>
          <ac:spMkLst>
            <pc:docMk/>
            <pc:sldMk cId="972261649" sldId="294"/>
            <ac:spMk id="2" creationId="{0DC37083-3922-4594-B949-14867F9CF8BC}"/>
          </ac:spMkLst>
        </pc:spChg>
        <pc:spChg chg="del">
          <ac:chgData name="JongSub Yang" userId="43afab281e22b5fc" providerId="LiveId" clId="{61039325-26AA-48BA-AF44-28FB26F6E611}" dt="2019-04-08T17:09:06.140" v="2068" actId="478"/>
          <ac:spMkLst>
            <pc:docMk/>
            <pc:sldMk cId="972261649" sldId="294"/>
            <ac:spMk id="3" creationId="{8CE92988-ACC4-42C3-BD26-A4D5DAA743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0" creationId="{A5C47975-F978-45EA-9C80-B676D000DB2E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1" creationId="{9AEE7942-D7F9-40A6-8A94-9507AA49C680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2" creationId="{BC9754A1-6E73-47A9-8BA2-ACCB031058A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3" creationId="{1F65C1CD-CA77-4835-9A8A-D9F2EA14185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4" creationId="{D1F3286B-9C8A-4B57-86D0-B96A020C6F91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5" creationId="{5FD49B9E-63CD-4B1F-9FDE-30E7E87E063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6" creationId="{C344A892-3AE4-4E62-8485-322539C9124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7" creationId="{36B54A2C-FC6E-44E3-8200-AB829FEF4E2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8" creationId="{E36B47EF-B4B1-49A9-A571-E5D7BCC4CB84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9" creationId="{7A2CA6AB-5C9A-42E4-9450-50976907664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0" creationId="{8BC8E4E3-A6D6-4877-B2BE-6A29302D70A9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1" creationId="{2619D8F5-57D6-4028-8931-979F71E1611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2" creationId="{0B06E3EA-7969-491D-92F2-21510955FAC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3" creationId="{BB76E6C5-66C8-424D-8962-563FF936CB4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4" creationId="{0D358D93-C706-4021-955E-6DA963B58D3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5" creationId="{271A0C42-6223-4C8C-932B-ABBB8258DF9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6" creationId="{92E2B1E7-71BA-4649-A51B-A5285CD4AD4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7" creationId="{CE69D0CB-4C37-4B71-AAFA-CFEDF1F96A4C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8" creationId="{73E1A837-1AAA-49C3-A4F1-4C958180E29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9" creationId="{4FC64419-CDB9-421D-A1AF-6AE154F2B6C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0" creationId="{5E2A525A-76DE-47F3-8734-38B4DD795C3F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1" creationId="{04123559-5F92-4BF5-AC93-DF349CC5ED0B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2" creationId="{59B6C1BB-977D-4C11-9BBE-F44B7BFA52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3" creationId="{D75201BA-2036-4D87-84BF-EE9A81E6A636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4" creationId="{DFAAA536-C319-4033-8210-F3210954B0F6}"/>
          </ac:spMkLst>
        </pc:spChg>
        <pc:graphicFrameChg chg="add mod modGraphic">
          <ac:chgData name="JongSub Yang" userId="43afab281e22b5fc" providerId="LiveId" clId="{61039325-26AA-48BA-AF44-28FB26F6E611}" dt="2019-04-09T02:19:02.815" v="2694" actId="207"/>
          <ac:graphicFrameMkLst>
            <pc:docMk/>
            <pc:sldMk cId="972261649" sldId="294"/>
            <ac:graphicFrameMk id="45" creationId="{06F9FAE3-0577-443C-B8A6-EEA1CC197237}"/>
          </ac:graphicFrameMkLst>
        </pc:graphicFrameChg>
        <pc:graphicFrameChg chg="add del mod">
          <ac:chgData name="JongSub Yang" userId="43afab281e22b5fc" providerId="LiveId" clId="{61039325-26AA-48BA-AF44-28FB26F6E611}" dt="2019-04-08T17:51:37.173" v="2485" actId="478"/>
          <ac:graphicFrameMkLst>
            <pc:docMk/>
            <pc:sldMk cId="972261649" sldId="294"/>
            <ac:graphicFrameMk id="46" creationId="{65BC2B87-7A3B-446E-AB3F-0F9A29A1D41F}"/>
          </ac:graphicFrameMkLst>
        </pc:graphicFrame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6" creationId="{AF63F116-14B8-485A-815F-9BF46FAE4AD2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7" creationId="{F2F5C5AF-2F94-4FF0-B796-CBA056DDF48E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8" creationId="{089D8605-0AF7-484D-83C8-CA03FEBC4CD3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9" creationId="{39157663-A8F6-4AF5-9821-C0922CB69A46}"/>
          </ac:cxnSpMkLst>
        </pc:cxnChg>
      </pc:sldChg>
      <pc:sldChg chg="modSp add modTransition">
        <pc:chgData name="JongSub Yang" userId="43afab281e22b5fc" providerId="LiveId" clId="{61039325-26AA-48BA-AF44-28FB26F6E611}" dt="2019-04-09T04:28:02.989" v="3242"/>
        <pc:sldMkLst>
          <pc:docMk/>
          <pc:sldMk cId="4092239019" sldId="295"/>
        </pc:sldMkLst>
        <pc:spChg chg="mod">
          <ac:chgData name="JongSub Yang" userId="43afab281e22b5fc" providerId="LiveId" clId="{61039325-26AA-48BA-AF44-28FB26F6E611}" dt="2019-04-08T17:12:22.396" v="2269"/>
          <ac:spMkLst>
            <pc:docMk/>
            <pc:sldMk cId="4092239019" sldId="295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11:37.307" v="2167" actId="20577"/>
          <ac:spMkLst>
            <pc:docMk/>
            <pc:sldMk cId="4092239019" sldId="295"/>
            <ac:spMk id="9" creationId="{04F69230-F3A6-4586-9371-A858F4763E9F}"/>
          </ac:spMkLst>
        </pc:spChg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997801220" sldId="296"/>
        </pc:sldMkLst>
        <pc:spChg chg="mod">
          <ac:chgData name="JongSub Yang" userId="43afab281e22b5fc" providerId="LiveId" clId="{61039325-26AA-48BA-AF44-28FB26F6E611}" dt="2019-04-09T04:07:07.229" v="2901" actId="1076"/>
          <ac:spMkLst>
            <pc:docMk/>
            <pc:sldMk cId="997801220" sldId="296"/>
            <ac:spMk id="2" creationId="{AA5025E2-3B9B-4E80-886C-8804892C03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" creationId="{98D913C7-976A-4AC1-9C0F-4268DC5B253D}"/>
          </ac:spMkLst>
        </pc:spChg>
        <pc:spChg chg="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4" creationId="{15B75064-E514-4D18-93A8-8D681CC7AC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7" creationId="{19B1B312-1824-4C46-AA01-BCFAEA38671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9" creationId="{A48463B6-7DD7-4C2C-9198-995669B3738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1" creationId="{27410833-C6C2-4779-AC63-33FA9CABD4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2" creationId="{A21A1833-8085-4C9F-8493-72E7E34D530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3" creationId="{AB1A657A-0033-4DA2-8B64-885E6FB57D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4" creationId="{5094EA7A-D6ED-4079-A187-55CCF20C9AE0}"/>
          </ac:spMkLst>
        </pc:spChg>
        <pc:spChg chg="del">
          <ac:chgData name="JongSub Yang" userId="43afab281e22b5fc" providerId="LiveId" clId="{61039325-26AA-48BA-AF44-28FB26F6E611}" dt="2019-04-09T04:01:02.434" v="2754" actId="478"/>
          <ac:spMkLst>
            <pc:docMk/>
            <pc:sldMk cId="997801220" sldId="296"/>
            <ac:spMk id="19" creationId="{D523B789-0109-45F0-B527-5B98EDA2595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0" creationId="{E7772ABB-8AAB-4BF5-80C3-295B5B35E16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1" creationId="{D86E6176-5A00-402E-B30E-A6C7F16F61F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2" creationId="{64D338C5-AAFF-4B6D-8DA9-B78D2BAD8D5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3" creationId="{719A891A-EB3D-4D7F-8C2A-632047326B2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4" creationId="{D2EABB55-3386-45E7-895E-00FAE4B3162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5" creationId="{4C0FF4AA-CBC9-41AE-B3DE-C07C882BB0D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6" creationId="{7BEC00F8-DC59-499D-8593-9983C6D8AC13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7" creationId="{2C393DC1-205E-47A5-A3C7-33BD0724DC0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8" creationId="{0B13CA04-4051-4BD9-B3BA-76356056481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9" creationId="{79C17300-D849-4150-A5A3-6687AF38B58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0" creationId="{5F562B3C-1B64-425C-A7A5-5799FA60735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1" creationId="{9B0E3C5A-5E11-4678-A673-8518012C06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2" creationId="{9F6A8F87-90DE-446A-B962-256585CCDCB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3" creationId="{9B1DD9DC-C39A-4204-8EEE-82A8EF2715A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4" creationId="{D94B56EF-2634-410F-B759-73907C0816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5" creationId="{350E6609-3262-4C1D-B12D-126B4CDB9A0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6" creationId="{867763AE-BFB3-43DA-8626-C881101657B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7" creationId="{AF956E6B-C8D0-41E9-8BB6-F2835557B14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8" creationId="{02456B67-241D-46C4-8D54-51DF039CCB3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9" creationId="{6308C28E-68DD-4C21-AAC8-D7659B4E769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0" creationId="{9C8EA812-8288-47E9-940E-EEC4DEB9EAF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1" creationId="{1EA29AD5-7AFE-4C99-88CE-E16EF6046A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2" creationId="{1DD57995-9122-47D6-A5CF-9DF2F2CFE54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3" creationId="{5CD2690B-E43F-43CF-B3A9-ABE9BB761E9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4" creationId="{99507899-7C2B-41EC-A10C-891F6D507E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5" creationId="{476B0A24-3436-4651-93C7-FF5E627A5BA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6" creationId="{CF34FEB3-8C5D-4F72-808B-8A82A4735E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7" creationId="{C0BCD818-BC0B-468C-AE6F-B5CC1D2A398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8" creationId="{A468A037-82E6-4554-9148-47FF2F3A4EF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9" creationId="{7967B26B-8F23-4A3A-8E80-8CBC4C8AA58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0" creationId="{BA473C57-48A2-44CF-B3D8-C93ACBCA68A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1" creationId="{E98AD9CA-34CC-4AE5-A51F-2C0B4BA5382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2" creationId="{5889A318-47BA-4BA8-A87D-83445DF64E3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3" creationId="{76CF2842-8628-427A-AB65-1E56F7F4A7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4" creationId="{AE7FE600-869C-4719-923E-C6602F7F2A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5" creationId="{B7DF13C3-7BD2-48C0-8268-D0EC04FA13A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6" creationId="{BEFEA670-6760-4E26-9856-ED777F22B3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7" creationId="{C8D67A60-ADA4-4BA5-8D14-F5081909732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8" creationId="{A93E149C-CEA3-432A-B8CF-AF0F2253140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9" creationId="{E0FAC046-039C-449E-B84B-067DC1A91CD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0" creationId="{86F89C9F-4A74-4205-940F-E799D62ECE4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1" creationId="{6E0AB3EB-AE74-433B-8372-87792D398FFA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2" creationId="{14D6363F-093E-4C6A-BF3D-4186DE381C3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3" creationId="{7A499202-839F-40B0-B65D-66136B8B64C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4" creationId="{DB9695DD-CA79-443B-A26D-5EFCB58CBF97}"/>
          </ac:spMkLst>
        </pc:spChg>
        <pc:spChg chg="add mod">
          <ac:chgData name="JongSub Yang" userId="43afab281e22b5fc" providerId="LiveId" clId="{61039325-26AA-48BA-AF44-28FB26F6E611}" dt="2019-04-09T04:04:55.071" v="2848" actId="14100"/>
          <ac:spMkLst>
            <pc:docMk/>
            <pc:sldMk cId="997801220" sldId="296"/>
            <ac:spMk id="66" creationId="{70957D95-8865-4D0E-BCC8-60A5AA33DF84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7" creationId="{84BCB63D-FFEE-4D1B-A98D-F1171F29B4E6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9" creationId="{2FBA6438-F51D-4A31-80B8-6140762B2A42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70" creationId="{F4488260-AA6C-4F4F-AE15-F4740E3734E1}"/>
          </ac:spMkLst>
        </pc:spChg>
        <pc:spChg chg="mod">
          <ac:chgData name="JongSub Yang" userId="43afab281e22b5fc" providerId="LiveId" clId="{61039325-26AA-48BA-AF44-28FB26F6E611}" dt="2019-04-09T04:04:42.716" v="2847" actId="14100"/>
          <ac:spMkLst>
            <pc:docMk/>
            <pc:sldMk cId="997801220" sldId="296"/>
            <ac:spMk id="72" creationId="{0C486430-3C06-49C4-813E-568FEEFBB462}"/>
          </ac:spMkLst>
        </pc:spChg>
        <pc:spChg chg="mod">
          <ac:chgData name="JongSub Yang" userId="43afab281e22b5fc" providerId="LiveId" clId="{61039325-26AA-48BA-AF44-28FB26F6E611}" dt="2019-04-09T04:04:26.824" v="2843" actId="20577"/>
          <ac:spMkLst>
            <pc:docMk/>
            <pc:sldMk cId="997801220" sldId="296"/>
            <ac:spMk id="73" creationId="{419F4CE8-0EC0-46A2-9CC2-EB7B484B25B5}"/>
          </ac:spMkLst>
        </pc:spChg>
        <pc:spChg chg="mod">
          <ac:chgData name="JongSub Yang" userId="43afab281e22b5fc" providerId="LiveId" clId="{61039325-26AA-48BA-AF44-28FB26F6E611}" dt="2019-04-09T04:04:17.303" v="2836" actId="20577"/>
          <ac:spMkLst>
            <pc:docMk/>
            <pc:sldMk cId="997801220" sldId="296"/>
            <ac:spMk id="76" creationId="{142B0466-FE21-4B14-9E6D-9FD10DBF8A32}"/>
          </ac:spMkLst>
        </pc:spChg>
        <pc:spChg chg="add mod">
          <ac:chgData name="JongSub Yang" userId="43afab281e22b5fc" providerId="LiveId" clId="{61039325-26AA-48BA-AF44-28FB26F6E611}" dt="2019-04-09T04:18:08.077" v="3240" actId="14100"/>
          <ac:spMkLst>
            <pc:docMk/>
            <pc:sldMk cId="997801220" sldId="296"/>
            <ac:spMk id="78" creationId="{9327C549-59F4-4E2B-8E3A-1DCB00DF7547}"/>
          </ac:spMkLst>
        </pc:spChg>
        <pc:spChg chg="add mod">
          <ac:chgData name="JongSub Yang" userId="43afab281e22b5fc" providerId="LiveId" clId="{61039325-26AA-48BA-AF44-28FB26F6E611}" dt="2019-04-09T04:06:13.851" v="2897" actId="1076"/>
          <ac:spMkLst>
            <pc:docMk/>
            <pc:sldMk cId="997801220" sldId="296"/>
            <ac:spMk id="80" creationId="{1B0BDA2A-A8F6-4BDE-9856-AE011CEED2FC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82" creationId="{25BCEE24-102F-4874-A017-DEFB54C97A71}"/>
          </ac:spMkLst>
        </pc:spChg>
        <pc:spChg chg="add mod">
          <ac:chgData name="JongSub Yang" userId="43afab281e22b5fc" providerId="LiveId" clId="{61039325-26AA-48BA-AF44-28FB26F6E611}" dt="2019-04-09T04:03:47.168" v="2807" actId="20577"/>
          <ac:spMkLst>
            <pc:docMk/>
            <pc:sldMk cId="997801220" sldId="296"/>
            <ac:spMk id="84" creationId="{43E002D8-EFAC-489A-B6FB-4512103B0CC1}"/>
          </ac:spMkLst>
        </pc:spChg>
        <pc:grpChg chg="add mod">
          <ac:chgData name="JongSub Yang" userId="43afab281e22b5fc" providerId="LiveId" clId="{61039325-26AA-48BA-AF44-28FB26F6E611}" dt="2019-04-09T04:04:36.217" v="2846" actId="1076"/>
          <ac:grpSpMkLst>
            <pc:docMk/>
            <pc:sldMk cId="997801220" sldId="296"/>
            <ac:grpSpMk id="71" creationId="{2B564411-6C6C-44DE-9C42-5C224E7AA195}"/>
          </ac:grpSpMkLst>
        </pc:grpChg>
        <pc:grpChg chg="add mod">
          <ac:chgData name="JongSub Yang" userId="43afab281e22b5fc" providerId="LiveId" clId="{61039325-26AA-48BA-AF44-28FB26F6E611}" dt="2019-04-09T04:01:54.039" v="2781" actId="2711"/>
          <ac:grpSpMkLst>
            <pc:docMk/>
            <pc:sldMk cId="997801220" sldId="296"/>
            <ac:grpSpMk id="74" creationId="{8534CAB4-7739-4EE9-8524-598A89C1E3EB}"/>
          </ac:grpSpMkLst>
        </pc:grp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5" creationId="{1A901703-FF0F-47E6-B04F-A327931C1C55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8" creationId="{0B68979C-1BE4-4595-8561-CAB524EB3E46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7" creationId="{D56C7651-3A43-49C0-BB23-E954030EFE7F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9" creationId="{81C26DE9-FA58-4115-8D87-F19255212B09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1" creationId="{0870AE92-CA4D-4E7D-BEB2-712E9F063B57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3" creationId="{216C67E0-2159-4010-B726-5DFE38E88227}"/>
          </ac:picMkLst>
        </pc:picChg>
        <pc:cxnChg chg="del">
          <ac:chgData name="JongSub Yang" userId="43afab281e22b5fc" providerId="LiveId" clId="{61039325-26AA-48BA-AF44-28FB26F6E611}" dt="2019-04-09T04:00:59.762" v="2753" actId="478"/>
          <ac:cxnSpMkLst>
            <pc:docMk/>
            <pc:sldMk cId="997801220" sldId="296"/>
            <ac:cxnSpMk id="15" creationId="{1D7360D1-3CB8-4EA5-9547-7D886FD868A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6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050937f4-83fc-4a18-9490-5304c1b2a567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8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9c59cf48-a303-48f0-9fde-18f20f2565e6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8ee6d911-414f-4b29-8df8-ecf7aa51ff3c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0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54eb018a-5b32-4943-9c3b-6c3a6c02144f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63beaeb8-5606-4523-9b4b-d903e1a9e206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6d9bcff8-f42f-4c57-befa-e8b7390277bd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1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865a0689-0d8a-43bf-b5a9-7eff8a84685e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202c2db3-bbef-415b-9812-42f9f6a923fc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7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4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3487e90a-2813-44b4-a498-460f04575317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57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0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841501c5-aa37-4ccb-9323-58c400f1fbe4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2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hyperlink" Target="https://www.islide.cc/?lang=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68013" y="1290888"/>
            <a:ext cx="6164013" cy="55879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Waiting Management System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40835" y="323207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II</a:t>
            </a:r>
            <a:endParaRPr lang="zh-CN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5CFBE3-63D3-4916-AE99-E036CE93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9298"/>
              </p:ext>
            </p:extLst>
          </p:nvPr>
        </p:nvGraphicFramePr>
        <p:xfrm>
          <a:off x="8806542" y="323207"/>
          <a:ext cx="3053443" cy="29062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004935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과목명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102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담당교수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530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221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strike="noStrike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1261029 </a:t>
                      </a:r>
                      <a:r>
                        <a:rPr lang="ko-KR" altLang="en-US" sz="1400" b="1" strike="noStrik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박한준</a:t>
                      </a:r>
                      <a:endParaRPr lang="en-US" altLang="ko-KR" sz="1400" b="1" strike="noStrik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2019.04.09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0" y="-97971"/>
            <a:ext cx="10850563" cy="713014"/>
          </a:xfrm>
        </p:spPr>
        <p:txBody>
          <a:bodyPr/>
          <a:lstStyle/>
          <a:p>
            <a:r>
              <a:rPr lang="ko-KR" altLang="en-US" dirty="0"/>
              <a:t>프로젝트 계획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6F9FAE3-0577-443C-B8A6-EEA1CC19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64395"/>
              </p:ext>
            </p:extLst>
          </p:nvPr>
        </p:nvGraphicFramePr>
        <p:xfrm>
          <a:off x="0" y="615043"/>
          <a:ext cx="12192005" cy="6253944"/>
        </p:xfrm>
        <a:graphic>
          <a:graphicData uri="http://schemas.openxmlformats.org/drawingml/2006/table">
            <a:tbl>
              <a:tblPr/>
              <a:tblGrid>
                <a:gridCol w="1954697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2017580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2578959760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1033264438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045207967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270920030"/>
                    </a:ext>
                  </a:extLst>
                </a:gridCol>
              </a:tblGrid>
              <a:tr h="423277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/>
                        <a:t>추진 일정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33879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분석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기술자료 수집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33879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 플랫폼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33879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338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보고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39890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 인력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61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910945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br>
              <a:rPr lang="en-US" altLang="zh-CN" sz="3600" b="0" dirty="0">
                <a:solidFill>
                  <a:schemeClr val="bg1"/>
                </a:solidFill>
              </a:rPr>
            </a:br>
            <a:br>
              <a:rPr lang="en-US" altLang="zh-CN" sz="3600" b="0" dirty="0">
                <a:solidFill>
                  <a:schemeClr val="bg1"/>
                </a:solidFill>
              </a:rPr>
            </a:br>
            <a:r>
              <a:rPr lang="ko-KR" altLang="en-US" sz="3600" dirty="0">
                <a:solidFill>
                  <a:schemeClr val="bg1"/>
                </a:solidFill>
              </a:rPr>
              <a:t>최선을 다하겠습니다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382962" y="3159931"/>
            <a:ext cx="5426076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70000"/>
                  </a:schemeClr>
                </a:solidFill>
              </a:rPr>
              <a:t>&lt;8</a:t>
            </a:r>
            <a:r>
              <a:rPr lang="ko-KR" altLang="en-US" dirty="0">
                <a:solidFill>
                  <a:schemeClr val="bg1">
                    <a:alpha val="70000"/>
                  </a:schemeClr>
                </a:solidFill>
              </a:rPr>
              <a:t>조 일동</a:t>
            </a:r>
            <a:r>
              <a:rPr lang="en-US" altLang="ko-KR" dirty="0">
                <a:solidFill>
                  <a:schemeClr val="bg1">
                    <a:alpha val="70000"/>
                  </a:schemeClr>
                </a:solidFill>
              </a:rPr>
              <a:t>&gt;</a:t>
            </a:r>
            <a:endParaRPr lang="en-US" altLang="zh-CN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9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4881120" y="2433871"/>
            <a:ext cx="2377953" cy="38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앞에 비치된 손님 등록용 태블릿에 자신의 휴대폰 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수를 남긴다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확인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손님이 입력한 대기 정보가 리스트에 자동으로 추가되고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관리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문자 수신</a:t>
            </a:r>
            <a:b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손님은 대기 정보 입력 후 문자로 링크를 받는다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링크를 터치하면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이동하여 대기 정보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등을 확인한다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상태 문자 전송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4835517" y="1940484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Mango Wait</a:t>
            </a:r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7992134" y="1772520"/>
            <a:ext cx="2377953" cy="42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7978291" y="1315546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4454666" y="1668147"/>
            <a:ext cx="40929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7644599" y="1702243"/>
            <a:ext cx="0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6" y="1105910"/>
            <a:ext cx="2554916" cy="765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40" y="1060023"/>
            <a:ext cx="1367282" cy="923925"/>
          </a:xfrm>
          <a:prstGeom prst="flowChartConnector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B0EE99-78CC-490C-91A5-730185D4715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323903" y="1871634"/>
            <a:ext cx="606731" cy="3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EC42A2A-01DC-4812-B449-E1D719811A52}"/>
              </a:ext>
            </a:extLst>
          </p:cNvPr>
          <p:cNvSpPr/>
          <p:nvPr/>
        </p:nvSpPr>
        <p:spPr>
          <a:xfrm>
            <a:off x="1229198" y="2239893"/>
            <a:ext cx="2189410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입력 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F202ED-3B33-4AC9-8B9E-2C9FFCB52CE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2323903" y="2715349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0C0043E0-134F-424F-AC5B-53D1F599A43C}"/>
              </a:ext>
            </a:extLst>
          </p:cNvPr>
          <p:cNvSpPr/>
          <p:nvPr/>
        </p:nvSpPr>
        <p:spPr>
          <a:xfrm>
            <a:off x="1771110" y="3900922"/>
            <a:ext cx="1094682" cy="5476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손님에게 발송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AB8789D-99B4-4FB3-A111-94104B35C577}"/>
              </a:ext>
            </a:extLst>
          </p:cNvPr>
          <p:cNvSpPr/>
          <p:nvPr/>
        </p:nvSpPr>
        <p:spPr>
          <a:xfrm>
            <a:off x="1604817" y="2924175"/>
            <a:ext cx="1438172" cy="710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정보확인 완료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2844A5-344A-4C9A-B15B-8D9D3A7116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2318451" y="3634581"/>
            <a:ext cx="5452" cy="26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33885F-1201-4D84-858C-976E0AE4F13A}"/>
              </a:ext>
            </a:extLst>
          </p:cNvPr>
          <p:cNvCxnSpPr>
            <a:cxnSpLocks/>
            <a:stCxn id="38" idx="3"/>
            <a:endCxn id="62" idx="0"/>
          </p:cNvCxnSpPr>
          <p:nvPr/>
        </p:nvCxnSpPr>
        <p:spPr>
          <a:xfrm>
            <a:off x="3042989" y="3279378"/>
            <a:ext cx="580403" cy="6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50B15D4-EA18-48E5-B5F1-FD7AFA292BB7}"/>
              </a:ext>
            </a:extLst>
          </p:cNvPr>
          <p:cNvSpPr/>
          <p:nvPr/>
        </p:nvSpPr>
        <p:spPr>
          <a:xfrm>
            <a:off x="3149199" y="3900922"/>
            <a:ext cx="94838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정보를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채운다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B47DFA-B076-4708-BA0A-BC0D8BF41ECF}"/>
              </a:ext>
            </a:extLst>
          </p:cNvPr>
          <p:cNvCxnSpPr>
            <a:stCxn id="62" idx="3"/>
            <a:endCxn id="28" idx="3"/>
          </p:cNvCxnSpPr>
          <p:nvPr/>
        </p:nvCxnSpPr>
        <p:spPr>
          <a:xfrm flipH="1" flipV="1">
            <a:off x="3418608" y="2477621"/>
            <a:ext cx="678976" cy="1661029"/>
          </a:xfrm>
          <a:prstGeom prst="bentConnector3">
            <a:avLst>
              <a:gd name="adj1" fmla="val -3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8F9500-6B8D-4921-AE23-7BE85C19F848}"/>
              </a:ext>
            </a:extLst>
          </p:cNvPr>
          <p:cNvSpPr txBox="1"/>
          <p:nvPr/>
        </p:nvSpPr>
        <p:spPr>
          <a:xfrm>
            <a:off x="529895" y="2820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F685E2-223B-4E6D-AC2F-C9F7F2A93601}"/>
              </a:ext>
            </a:extLst>
          </p:cNvPr>
          <p:cNvSpPr txBox="1"/>
          <p:nvPr/>
        </p:nvSpPr>
        <p:spPr>
          <a:xfrm>
            <a:off x="2161998" y="36053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710CFE-31FA-4DB1-A2DA-11EA26099427}"/>
              </a:ext>
            </a:extLst>
          </p:cNvPr>
          <p:cNvSpPr txBox="1"/>
          <p:nvPr/>
        </p:nvSpPr>
        <p:spPr>
          <a:xfrm>
            <a:off x="3028552" y="353102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 부족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6B51DFF-4AC2-4C62-9869-8D89C483BBF9}"/>
              </a:ext>
            </a:extLst>
          </p:cNvPr>
          <p:cNvSpPr/>
          <p:nvPr/>
        </p:nvSpPr>
        <p:spPr>
          <a:xfrm>
            <a:off x="518522" y="3893812"/>
            <a:ext cx="96854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대기열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 취소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A051BA-3F9E-408E-9512-6D9D96478CDE}"/>
              </a:ext>
            </a:extLst>
          </p:cNvPr>
          <p:cNvCxnSpPr>
            <a:stCxn id="38" idx="1"/>
            <a:endCxn id="77" idx="0"/>
          </p:cNvCxnSpPr>
          <p:nvPr/>
        </p:nvCxnSpPr>
        <p:spPr>
          <a:xfrm flipH="1">
            <a:off x="1002795" y="3279378"/>
            <a:ext cx="602022" cy="6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4BB7D-AF3A-4B54-A30F-8DDF94533B00}"/>
              </a:ext>
            </a:extLst>
          </p:cNvPr>
          <p:cNvSpPr txBox="1"/>
          <p:nvPr/>
        </p:nvSpPr>
        <p:spPr>
          <a:xfrm>
            <a:off x="1038707" y="35079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아니요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940B7C-6B89-47DE-AFA6-5BAB8AAB50C8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2318451" y="4412402"/>
            <a:ext cx="0" cy="2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722EFB6-10EF-4CBF-9B01-3C816DA48184}"/>
              </a:ext>
            </a:extLst>
          </p:cNvPr>
          <p:cNvSpPr/>
          <p:nvPr/>
        </p:nvSpPr>
        <p:spPr>
          <a:xfrm>
            <a:off x="1771110" y="4677063"/>
            <a:ext cx="1094682" cy="4476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관리자가 확인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9338FDDE-E78A-46FE-99C6-6F219A0AF28C}"/>
              </a:ext>
            </a:extLst>
          </p:cNvPr>
          <p:cNvSpPr/>
          <p:nvPr/>
        </p:nvSpPr>
        <p:spPr>
          <a:xfrm>
            <a:off x="1629406" y="5343694"/>
            <a:ext cx="1378089" cy="6301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확인함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858C01-3E08-4B9F-99B6-641010CD1C0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2318451" y="5124738"/>
            <a:ext cx="0" cy="2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196883C-9950-4F50-A6C0-1E5FED377AA0}"/>
              </a:ext>
            </a:extLst>
          </p:cNvPr>
          <p:cNvSpPr txBox="1"/>
          <p:nvPr/>
        </p:nvSpPr>
        <p:spPr>
          <a:xfrm>
            <a:off x="2161998" y="59738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예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B68955-2653-430C-9287-802E069AFD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318450" y="5973801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DD2B-1CEB-47B3-9B2B-D2DA5B3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E6C8A-24D2-4674-B029-F0DD999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0871-504B-43F2-9BF4-69C79E1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6" name="í$líḓe">
            <a:extLst>
              <a:ext uri="{FF2B5EF4-FFF2-40B4-BE49-F238E27FC236}">
                <a16:creationId xmlns:a16="http://schemas.microsoft.com/office/drawing/2014/main" id="{3B046891-305C-4C5B-AB4E-53820A7A72C8}"/>
              </a:ext>
            </a:extLst>
          </p:cNvPr>
          <p:cNvSpPr/>
          <p:nvPr/>
        </p:nvSpPr>
        <p:spPr>
          <a:xfrm flipV="1">
            <a:off x="5911282" y="4783171"/>
            <a:ext cx="2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iṣľîde">
            <a:extLst>
              <a:ext uri="{FF2B5EF4-FFF2-40B4-BE49-F238E27FC236}">
                <a16:creationId xmlns:a16="http://schemas.microsoft.com/office/drawing/2014/main" id="{FAF0DD86-F6C0-4B11-AAC1-01083519E3B5}"/>
              </a:ext>
            </a:extLst>
          </p:cNvPr>
          <p:cNvSpPr/>
          <p:nvPr/>
        </p:nvSpPr>
        <p:spPr>
          <a:xfrm flipV="1">
            <a:off x="6280717" y="4783171"/>
            <a:ext cx="1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ḋè">
            <a:extLst>
              <a:ext uri="{FF2B5EF4-FFF2-40B4-BE49-F238E27FC236}">
                <a16:creationId xmlns:a16="http://schemas.microsoft.com/office/drawing/2014/main" id="{413A61BA-93BA-4EB9-A5A5-781B2F162C77}"/>
              </a:ext>
            </a:extLst>
          </p:cNvPr>
          <p:cNvSpPr/>
          <p:nvPr/>
        </p:nvSpPr>
        <p:spPr>
          <a:xfrm>
            <a:off x="4643494" y="1711470"/>
            <a:ext cx="1273147" cy="302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1" h="21600" extrusionOk="0">
                <a:moveTo>
                  <a:pt x="17601" y="20965"/>
                </a:moveTo>
                <a:cubicBezTo>
                  <a:pt x="11354" y="17842"/>
                  <a:pt x="4645" y="15099"/>
                  <a:pt x="1525" y="11296"/>
                </a:cubicBezTo>
                <a:cubicBezTo>
                  <a:pt x="-1899" y="7130"/>
                  <a:pt x="1046" y="4320"/>
                  <a:pt x="4438" y="2458"/>
                </a:cubicBezTo>
                <a:cubicBezTo>
                  <a:pt x="8134" y="426"/>
                  <a:pt x="15614" y="0"/>
                  <a:pt x="15614" y="0"/>
                </a:cubicBezTo>
                <a:cubicBezTo>
                  <a:pt x="15614" y="0"/>
                  <a:pt x="11403" y="2582"/>
                  <a:pt x="12972" y="6637"/>
                </a:cubicBezTo>
                <a:cubicBezTo>
                  <a:pt x="14538" y="10697"/>
                  <a:pt x="19330" y="18599"/>
                  <a:pt x="19701" y="21600"/>
                </a:cubicBezTo>
                <a:cubicBezTo>
                  <a:pt x="19701" y="21600"/>
                  <a:pt x="17601" y="20965"/>
                  <a:pt x="17601" y="209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šļïḋè">
            <a:extLst>
              <a:ext uri="{FF2B5EF4-FFF2-40B4-BE49-F238E27FC236}">
                <a16:creationId xmlns:a16="http://schemas.microsoft.com/office/drawing/2014/main" id="{4322786E-4EF9-4C5E-98B5-634F74EF57D2}"/>
              </a:ext>
            </a:extLst>
          </p:cNvPr>
          <p:cNvSpPr/>
          <p:nvPr/>
        </p:nvSpPr>
        <p:spPr>
          <a:xfrm>
            <a:off x="6279097" y="1711470"/>
            <a:ext cx="1269409" cy="302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6" h="21600" extrusionOk="0">
                <a:moveTo>
                  <a:pt x="2121" y="20966"/>
                </a:moveTo>
                <a:cubicBezTo>
                  <a:pt x="8320" y="17198"/>
                  <a:pt x="15070" y="15084"/>
                  <a:pt x="18181" y="11277"/>
                </a:cubicBezTo>
                <a:cubicBezTo>
                  <a:pt x="21600" y="7109"/>
                  <a:pt x="18630" y="4304"/>
                  <a:pt x="15211" y="2446"/>
                </a:cubicBezTo>
                <a:cubicBezTo>
                  <a:pt x="11496" y="415"/>
                  <a:pt x="3996" y="0"/>
                  <a:pt x="3996" y="0"/>
                </a:cubicBezTo>
                <a:cubicBezTo>
                  <a:pt x="3996" y="0"/>
                  <a:pt x="8235" y="2574"/>
                  <a:pt x="6674" y="6633"/>
                </a:cubicBezTo>
                <a:cubicBezTo>
                  <a:pt x="5124" y="10692"/>
                  <a:pt x="367" y="18600"/>
                  <a:pt x="0" y="21600"/>
                </a:cubicBezTo>
                <a:cubicBezTo>
                  <a:pt x="0" y="21600"/>
                  <a:pt x="2121" y="20966"/>
                  <a:pt x="2121" y="2096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Sḻïḓé">
            <a:extLst>
              <a:ext uri="{FF2B5EF4-FFF2-40B4-BE49-F238E27FC236}">
                <a16:creationId xmlns:a16="http://schemas.microsoft.com/office/drawing/2014/main" id="{2B0D2DA5-21AD-4BB0-A550-D04BAE35EDB7}"/>
              </a:ext>
            </a:extLst>
          </p:cNvPr>
          <p:cNvSpPr/>
          <p:nvPr/>
        </p:nvSpPr>
        <p:spPr>
          <a:xfrm>
            <a:off x="4821276" y="1652193"/>
            <a:ext cx="1311065" cy="307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4" h="21169" extrusionOk="0">
                <a:moveTo>
                  <a:pt x="13741" y="20957"/>
                </a:moveTo>
                <a:cubicBezTo>
                  <a:pt x="12251" y="18832"/>
                  <a:pt x="9452" y="17641"/>
                  <a:pt x="3815" y="12857"/>
                </a:cubicBezTo>
                <a:cubicBezTo>
                  <a:pt x="-3010" y="7068"/>
                  <a:pt x="549" y="2425"/>
                  <a:pt x="4980" y="1105"/>
                </a:cubicBezTo>
                <a:cubicBezTo>
                  <a:pt x="9422" y="-212"/>
                  <a:pt x="15471" y="14"/>
                  <a:pt x="15471" y="14"/>
                </a:cubicBezTo>
                <a:cubicBezTo>
                  <a:pt x="15471" y="14"/>
                  <a:pt x="18590" y="398"/>
                  <a:pt x="17389" y="3151"/>
                </a:cubicBezTo>
                <a:cubicBezTo>
                  <a:pt x="16188" y="5904"/>
                  <a:pt x="15909" y="16214"/>
                  <a:pt x="16118" y="18802"/>
                </a:cubicBezTo>
                <a:cubicBezTo>
                  <a:pt x="16326" y="21388"/>
                  <a:pt x="16896" y="21384"/>
                  <a:pt x="13741" y="2095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íḓê">
            <a:extLst>
              <a:ext uri="{FF2B5EF4-FFF2-40B4-BE49-F238E27FC236}">
                <a16:creationId xmlns:a16="http://schemas.microsoft.com/office/drawing/2014/main" id="{23A394BE-8C6D-42F0-87BE-0CB3671B2BCF}"/>
              </a:ext>
            </a:extLst>
          </p:cNvPr>
          <p:cNvSpPr/>
          <p:nvPr/>
        </p:nvSpPr>
        <p:spPr>
          <a:xfrm>
            <a:off x="5141286" y="1652193"/>
            <a:ext cx="982766" cy="307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9" h="21163" extrusionOk="0">
                <a:moveTo>
                  <a:pt x="13755" y="20949"/>
                </a:moveTo>
                <a:cubicBezTo>
                  <a:pt x="12257" y="18826"/>
                  <a:pt x="9457" y="17635"/>
                  <a:pt x="3815" y="12851"/>
                </a:cubicBezTo>
                <a:cubicBezTo>
                  <a:pt x="-3008" y="7063"/>
                  <a:pt x="546" y="2418"/>
                  <a:pt x="4976" y="1101"/>
                </a:cubicBezTo>
                <a:cubicBezTo>
                  <a:pt x="9410" y="-216"/>
                  <a:pt x="15458" y="16"/>
                  <a:pt x="15458" y="16"/>
                </a:cubicBezTo>
                <a:cubicBezTo>
                  <a:pt x="15458" y="16"/>
                  <a:pt x="18592" y="396"/>
                  <a:pt x="17397" y="3149"/>
                </a:cubicBezTo>
                <a:cubicBezTo>
                  <a:pt x="16181" y="5902"/>
                  <a:pt x="15921" y="16212"/>
                  <a:pt x="16131" y="18795"/>
                </a:cubicBezTo>
                <a:cubicBezTo>
                  <a:pt x="16345" y="21384"/>
                  <a:pt x="16918" y="21379"/>
                  <a:pt x="13755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îsḷiḓè">
            <a:extLst>
              <a:ext uri="{FF2B5EF4-FFF2-40B4-BE49-F238E27FC236}">
                <a16:creationId xmlns:a16="http://schemas.microsoft.com/office/drawing/2014/main" id="{3B24933E-05B0-45B3-80D0-1050A0C0B2EA}"/>
              </a:ext>
            </a:extLst>
          </p:cNvPr>
          <p:cNvSpPr/>
          <p:nvPr/>
        </p:nvSpPr>
        <p:spPr>
          <a:xfrm>
            <a:off x="6042054" y="1652193"/>
            <a:ext cx="1312589" cy="307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55" h="21160" extrusionOk="0">
                <a:moveTo>
                  <a:pt x="4012" y="20946"/>
                </a:moveTo>
                <a:cubicBezTo>
                  <a:pt x="5488" y="18819"/>
                  <a:pt x="8279" y="17624"/>
                  <a:pt x="13884" y="12835"/>
                </a:cubicBezTo>
                <a:cubicBezTo>
                  <a:pt x="20660" y="7041"/>
                  <a:pt x="17087" y="2402"/>
                  <a:pt x="12655" y="1091"/>
                </a:cubicBezTo>
                <a:cubicBezTo>
                  <a:pt x="8228" y="-220"/>
                  <a:pt x="2184" y="17"/>
                  <a:pt x="2184" y="17"/>
                </a:cubicBezTo>
                <a:cubicBezTo>
                  <a:pt x="2184" y="17"/>
                  <a:pt x="-940" y="402"/>
                  <a:pt x="284" y="3152"/>
                </a:cubicBezTo>
                <a:cubicBezTo>
                  <a:pt x="1496" y="5902"/>
                  <a:pt x="1818" y="16207"/>
                  <a:pt x="1625" y="18791"/>
                </a:cubicBezTo>
                <a:cubicBezTo>
                  <a:pt x="1435" y="21380"/>
                  <a:pt x="863" y="21376"/>
                  <a:pt x="4012" y="2094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îSļïḓe">
            <a:extLst>
              <a:ext uri="{FF2B5EF4-FFF2-40B4-BE49-F238E27FC236}">
                <a16:creationId xmlns:a16="http://schemas.microsoft.com/office/drawing/2014/main" id="{DE4C2C84-A39E-4017-8B52-3F94583A2D37}"/>
              </a:ext>
            </a:extLst>
          </p:cNvPr>
          <p:cNvSpPr/>
          <p:nvPr/>
        </p:nvSpPr>
        <p:spPr>
          <a:xfrm>
            <a:off x="6053905" y="1652193"/>
            <a:ext cx="984266" cy="307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5" h="21162" extrusionOk="0">
                <a:moveTo>
                  <a:pt x="4026" y="20949"/>
                </a:moveTo>
                <a:cubicBezTo>
                  <a:pt x="5511" y="18822"/>
                  <a:pt x="8296" y="17629"/>
                  <a:pt x="13898" y="12839"/>
                </a:cubicBezTo>
                <a:cubicBezTo>
                  <a:pt x="20672" y="7047"/>
                  <a:pt x="17093" y="2402"/>
                  <a:pt x="12661" y="1094"/>
                </a:cubicBezTo>
                <a:cubicBezTo>
                  <a:pt x="8225" y="-219"/>
                  <a:pt x="2179" y="16"/>
                  <a:pt x="2179" y="16"/>
                </a:cubicBezTo>
                <a:cubicBezTo>
                  <a:pt x="2179" y="16"/>
                  <a:pt x="-928" y="400"/>
                  <a:pt x="279" y="3152"/>
                </a:cubicBezTo>
                <a:cubicBezTo>
                  <a:pt x="1502" y="5902"/>
                  <a:pt x="1837" y="16209"/>
                  <a:pt x="1644" y="18795"/>
                </a:cubicBezTo>
                <a:cubicBezTo>
                  <a:pt x="1455" y="21381"/>
                  <a:pt x="888" y="21378"/>
                  <a:pt x="4026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Sľíḑê">
            <a:extLst>
              <a:ext uri="{FF2B5EF4-FFF2-40B4-BE49-F238E27FC236}">
                <a16:creationId xmlns:a16="http://schemas.microsoft.com/office/drawing/2014/main" id="{1ADEF865-8988-4677-9471-EEA307BD477A}"/>
              </a:ext>
            </a:extLst>
          </p:cNvPr>
          <p:cNvSpPr/>
          <p:nvPr/>
        </p:nvSpPr>
        <p:spPr>
          <a:xfrm>
            <a:off x="5603522" y="1616625"/>
            <a:ext cx="947846" cy="305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71" h="21515" extrusionOk="0">
                <a:moveTo>
                  <a:pt x="9728" y="21469"/>
                </a:moveTo>
                <a:cubicBezTo>
                  <a:pt x="10310" y="19892"/>
                  <a:pt x="11233" y="17468"/>
                  <a:pt x="12086" y="15424"/>
                </a:cubicBezTo>
                <a:cubicBezTo>
                  <a:pt x="13481" y="12077"/>
                  <a:pt x="17710" y="904"/>
                  <a:pt x="9814" y="67"/>
                </a:cubicBezTo>
                <a:cubicBezTo>
                  <a:pt x="7203" y="-85"/>
                  <a:pt x="5435" y="68"/>
                  <a:pt x="5435" y="68"/>
                </a:cubicBezTo>
                <a:cubicBezTo>
                  <a:pt x="-3890" y="509"/>
                  <a:pt x="1258" y="12084"/>
                  <a:pt x="2896" y="15429"/>
                </a:cubicBezTo>
                <a:cubicBezTo>
                  <a:pt x="3905" y="17492"/>
                  <a:pt x="4994" y="19940"/>
                  <a:pt x="5692" y="21515"/>
                </a:cubicBezTo>
                <a:cubicBezTo>
                  <a:pt x="5692" y="21515"/>
                  <a:pt x="9728" y="21469"/>
                  <a:pt x="9728" y="2146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ŝḻïḍé">
            <a:extLst>
              <a:ext uri="{FF2B5EF4-FFF2-40B4-BE49-F238E27FC236}">
                <a16:creationId xmlns:a16="http://schemas.microsoft.com/office/drawing/2014/main" id="{098DA3A5-C473-4FDF-BF75-B07259485970}"/>
              </a:ext>
            </a:extLst>
          </p:cNvPr>
          <p:cNvSpPr/>
          <p:nvPr/>
        </p:nvSpPr>
        <p:spPr>
          <a:xfrm>
            <a:off x="5733896" y="4592306"/>
            <a:ext cx="722014" cy="22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9" extrusionOk="0">
                <a:moveTo>
                  <a:pt x="4214" y="19485"/>
                </a:moveTo>
                <a:cubicBezTo>
                  <a:pt x="4214" y="19485"/>
                  <a:pt x="2040" y="10715"/>
                  <a:pt x="0" y="0"/>
                </a:cubicBezTo>
                <a:cubicBezTo>
                  <a:pt x="0" y="0"/>
                  <a:pt x="10050" y="4110"/>
                  <a:pt x="21600" y="478"/>
                </a:cubicBezTo>
                <a:cubicBezTo>
                  <a:pt x="21600" y="478"/>
                  <a:pt x="20240" y="11330"/>
                  <a:pt x="17964" y="19075"/>
                </a:cubicBezTo>
                <a:cubicBezTo>
                  <a:pt x="17964" y="19075"/>
                  <a:pt x="12258" y="21600"/>
                  <a:pt x="4214" y="1948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ḻïdè">
            <a:extLst>
              <a:ext uri="{FF2B5EF4-FFF2-40B4-BE49-F238E27FC236}">
                <a16:creationId xmlns:a16="http://schemas.microsoft.com/office/drawing/2014/main" id="{923F9FAF-6CA0-4A36-9645-E3C232302745}"/>
              </a:ext>
            </a:extLst>
          </p:cNvPr>
          <p:cNvSpPr/>
          <p:nvPr/>
        </p:nvSpPr>
        <p:spPr>
          <a:xfrm>
            <a:off x="5622077" y="5203169"/>
            <a:ext cx="947846" cy="859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1200" b="1" dirty="0"/>
              <a:t>Key words</a:t>
            </a:r>
            <a:endParaRPr lang="zh-CN" altLang="en-US" sz="1200" b="1" dirty="0"/>
          </a:p>
        </p:txBody>
      </p:sp>
      <p:sp>
        <p:nvSpPr>
          <p:cNvPr id="42" name="îŝliḓe">
            <a:extLst>
              <a:ext uri="{FF2B5EF4-FFF2-40B4-BE49-F238E27FC236}">
                <a16:creationId xmlns:a16="http://schemas.microsoft.com/office/drawing/2014/main" id="{D0D85B79-8B26-4F95-BA3D-23AC36A57BCA}"/>
              </a:ext>
            </a:extLst>
          </p:cNvPr>
          <p:cNvSpPr/>
          <p:nvPr/>
        </p:nvSpPr>
        <p:spPr bwMode="auto">
          <a:xfrm>
            <a:off x="1756133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3" name="îṧ1ídè">
            <a:extLst>
              <a:ext uri="{FF2B5EF4-FFF2-40B4-BE49-F238E27FC236}">
                <a16:creationId xmlns:a16="http://schemas.microsoft.com/office/drawing/2014/main" id="{F6E0A88F-11B6-4334-947A-24AD330ABB1F}"/>
              </a:ext>
            </a:extLst>
          </p:cNvPr>
          <p:cNvSpPr txBox="1"/>
          <p:nvPr/>
        </p:nvSpPr>
        <p:spPr bwMode="auto">
          <a:xfrm>
            <a:off x="1756133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ïşlîdé">
            <a:extLst>
              <a:ext uri="{FF2B5EF4-FFF2-40B4-BE49-F238E27FC236}">
                <a16:creationId xmlns:a16="http://schemas.microsoft.com/office/drawing/2014/main" id="{54771BC5-4D47-42D3-85C8-6124632A2F04}"/>
              </a:ext>
            </a:extLst>
          </p:cNvPr>
          <p:cNvSpPr/>
          <p:nvPr/>
        </p:nvSpPr>
        <p:spPr bwMode="auto">
          <a:xfrm>
            <a:off x="1117586" y="1529866"/>
            <a:ext cx="461080" cy="339517"/>
          </a:xfrm>
          <a:custGeom>
            <a:avLst/>
            <a:gdLst>
              <a:gd name="T0" fmla="*/ 3344 w 5590"/>
              <a:gd name="T1" fmla="*/ 549 h 4122"/>
              <a:gd name="T2" fmla="*/ 2246 w 5590"/>
              <a:gd name="T3" fmla="*/ 549 h 4122"/>
              <a:gd name="T4" fmla="*/ 2795 w 5590"/>
              <a:gd name="T5" fmla="*/ 240 h 4122"/>
              <a:gd name="T6" fmla="*/ 2795 w 5590"/>
              <a:gd name="T7" fmla="*/ 859 h 4122"/>
              <a:gd name="T8" fmla="*/ 2795 w 5590"/>
              <a:gd name="T9" fmla="*/ 240 h 4122"/>
              <a:gd name="T10" fmla="*/ 5470 w 5590"/>
              <a:gd name="T11" fmla="*/ 4122 h 4122"/>
              <a:gd name="T12" fmla="*/ 0 w 5590"/>
              <a:gd name="T13" fmla="*/ 4002 h 4122"/>
              <a:gd name="T14" fmla="*/ 5470 w 5590"/>
              <a:gd name="T15" fmla="*/ 3882 h 4122"/>
              <a:gd name="T16" fmla="*/ 917 w 5590"/>
              <a:gd name="T17" fmla="*/ 1194 h 4122"/>
              <a:gd name="T18" fmla="*/ 1144 w 5590"/>
              <a:gd name="T19" fmla="*/ 1115 h 4122"/>
              <a:gd name="T20" fmla="*/ 4344 w 5590"/>
              <a:gd name="T21" fmla="*/ 1411 h 4122"/>
              <a:gd name="T22" fmla="*/ 4599 w 5590"/>
              <a:gd name="T23" fmla="*/ 1041 h 4122"/>
              <a:gd name="T24" fmla="*/ 4544 w 5590"/>
              <a:gd name="T25" fmla="*/ 1568 h 4122"/>
              <a:gd name="T26" fmla="*/ 4487 w 5590"/>
              <a:gd name="T27" fmla="*/ 1637 h 4122"/>
              <a:gd name="T28" fmla="*/ 4429 w 5590"/>
              <a:gd name="T29" fmla="*/ 1651 h 4122"/>
              <a:gd name="T30" fmla="*/ 1165 w 5590"/>
              <a:gd name="T31" fmla="*/ 1651 h 4122"/>
              <a:gd name="T32" fmla="*/ 1106 w 5590"/>
              <a:gd name="T33" fmla="*/ 1638 h 4122"/>
              <a:gd name="T34" fmla="*/ 1054 w 5590"/>
              <a:gd name="T35" fmla="*/ 1585 h 4122"/>
              <a:gd name="T36" fmla="*/ 917 w 5590"/>
              <a:gd name="T37" fmla="*/ 1194 h 4122"/>
              <a:gd name="T38" fmla="*/ 1539 w 5590"/>
              <a:gd name="T39" fmla="*/ 3355 h 4122"/>
              <a:gd name="T40" fmla="*/ 2675 w 5590"/>
              <a:gd name="T41" fmla="*/ 1947 h 4122"/>
              <a:gd name="T42" fmla="*/ 2915 w 5590"/>
              <a:gd name="T43" fmla="*/ 1947 h 4122"/>
              <a:gd name="T44" fmla="*/ 4051 w 5590"/>
              <a:gd name="T45" fmla="*/ 3355 h 4122"/>
              <a:gd name="T46" fmla="*/ 3301 w 5590"/>
              <a:gd name="T47" fmla="*/ 3198 h 4122"/>
              <a:gd name="T48" fmla="*/ 3301 w 5590"/>
              <a:gd name="T49" fmla="*/ 2958 h 4122"/>
              <a:gd name="T50" fmla="*/ 4104 w 5590"/>
              <a:gd name="T51" fmla="*/ 2960 h 4122"/>
              <a:gd name="T52" fmla="*/ 4187 w 5590"/>
              <a:gd name="T53" fmla="*/ 3019 h 4122"/>
              <a:gd name="T54" fmla="*/ 4332 w 5590"/>
              <a:gd name="T55" fmla="*/ 3433 h 4122"/>
              <a:gd name="T56" fmla="*/ 4338 w 5590"/>
              <a:gd name="T57" fmla="*/ 3497 h 4122"/>
              <a:gd name="T58" fmla="*/ 4279 w 5590"/>
              <a:gd name="T59" fmla="*/ 3580 h 4122"/>
              <a:gd name="T60" fmla="*/ 4217 w 5590"/>
              <a:gd name="T61" fmla="*/ 3595 h 4122"/>
              <a:gd name="T62" fmla="*/ 2793 w 5590"/>
              <a:gd name="T63" fmla="*/ 3595 h 4122"/>
              <a:gd name="T64" fmla="*/ 1370 w 5590"/>
              <a:gd name="T65" fmla="*/ 3595 h 4122"/>
              <a:gd name="T66" fmla="*/ 1250 w 5590"/>
              <a:gd name="T67" fmla="*/ 3475 h 4122"/>
              <a:gd name="T68" fmla="*/ 1393 w 5590"/>
              <a:gd name="T69" fmla="*/ 3041 h 4122"/>
              <a:gd name="T70" fmla="*/ 1438 w 5590"/>
              <a:gd name="T71" fmla="*/ 2980 h 4122"/>
              <a:gd name="T72" fmla="*/ 1510 w 5590"/>
              <a:gd name="T73" fmla="*/ 2958 h 4122"/>
              <a:gd name="T74" fmla="*/ 2409 w 5590"/>
              <a:gd name="T75" fmla="*/ 3078 h 4122"/>
              <a:gd name="T76" fmla="*/ 1593 w 5590"/>
              <a:gd name="T77" fmla="*/ 3198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0" h="4122">
                <a:moveTo>
                  <a:pt x="2795" y="1099"/>
                </a:moveTo>
                <a:cubicBezTo>
                  <a:pt x="3098" y="1099"/>
                  <a:pt x="3344" y="852"/>
                  <a:pt x="3344" y="549"/>
                </a:cubicBezTo>
                <a:cubicBezTo>
                  <a:pt x="3344" y="246"/>
                  <a:pt x="3098" y="0"/>
                  <a:pt x="2795" y="0"/>
                </a:cubicBezTo>
                <a:cubicBezTo>
                  <a:pt x="2492" y="0"/>
                  <a:pt x="2246" y="246"/>
                  <a:pt x="2246" y="549"/>
                </a:cubicBezTo>
                <a:cubicBezTo>
                  <a:pt x="2246" y="852"/>
                  <a:pt x="2492" y="1099"/>
                  <a:pt x="2795" y="1099"/>
                </a:cubicBezTo>
                <a:close/>
                <a:moveTo>
                  <a:pt x="2795" y="240"/>
                </a:moveTo>
                <a:cubicBezTo>
                  <a:pt x="2966" y="240"/>
                  <a:pt x="3104" y="379"/>
                  <a:pt x="3104" y="549"/>
                </a:cubicBezTo>
                <a:cubicBezTo>
                  <a:pt x="3104" y="720"/>
                  <a:pt x="2966" y="859"/>
                  <a:pt x="2795" y="859"/>
                </a:cubicBezTo>
                <a:cubicBezTo>
                  <a:pt x="2624" y="859"/>
                  <a:pt x="2486" y="720"/>
                  <a:pt x="2486" y="549"/>
                </a:cubicBezTo>
                <a:cubicBezTo>
                  <a:pt x="2486" y="379"/>
                  <a:pt x="2625" y="240"/>
                  <a:pt x="2795" y="240"/>
                </a:cubicBezTo>
                <a:close/>
                <a:moveTo>
                  <a:pt x="5590" y="4002"/>
                </a:moveTo>
                <a:cubicBezTo>
                  <a:pt x="5590" y="4068"/>
                  <a:pt x="5536" y="4122"/>
                  <a:pt x="5470" y="4122"/>
                </a:cubicBezTo>
                <a:lnTo>
                  <a:pt x="120" y="4122"/>
                </a:lnTo>
                <a:cubicBezTo>
                  <a:pt x="54" y="4122"/>
                  <a:pt x="0" y="4068"/>
                  <a:pt x="0" y="4002"/>
                </a:cubicBezTo>
                <a:cubicBezTo>
                  <a:pt x="0" y="3936"/>
                  <a:pt x="54" y="3882"/>
                  <a:pt x="120" y="3882"/>
                </a:cubicBezTo>
                <a:lnTo>
                  <a:pt x="5470" y="3882"/>
                </a:lnTo>
                <a:cubicBezTo>
                  <a:pt x="5536" y="3882"/>
                  <a:pt x="5590" y="3936"/>
                  <a:pt x="5590" y="4002"/>
                </a:cubicBezTo>
                <a:close/>
                <a:moveTo>
                  <a:pt x="917" y="1194"/>
                </a:moveTo>
                <a:cubicBezTo>
                  <a:pt x="896" y="1131"/>
                  <a:pt x="929" y="1063"/>
                  <a:pt x="992" y="1041"/>
                </a:cubicBezTo>
                <a:cubicBezTo>
                  <a:pt x="1054" y="1020"/>
                  <a:pt x="1123" y="1053"/>
                  <a:pt x="1144" y="1115"/>
                </a:cubicBezTo>
                <a:lnTo>
                  <a:pt x="1246" y="1411"/>
                </a:lnTo>
                <a:lnTo>
                  <a:pt x="4344" y="1411"/>
                </a:lnTo>
                <a:lnTo>
                  <a:pt x="4446" y="1115"/>
                </a:lnTo>
                <a:cubicBezTo>
                  <a:pt x="4468" y="1053"/>
                  <a:pt x="4536" y="1020"/>
                  <a:pt x="4599" y="1041"/>
                </a:cubicBezTo>
                <a:cubicBezTo>
                  <a:pt x="4661" y="1063"/>
                  <a:pt x="4694" y="1131"/>
                  <a:pt x="4673" y="1194"/>
                </a:cubicBezTo>
                <a:lnTo>
                  <a:pt x="4544" y="1568"/>
                </a:lnTo>
                <a:cubicBezTo>
                  <a:pt x="4542" y="1574"/>
                  <a:pt x="4539" y="1580"/>
                  <a:pt x="4536" y="1586"/>
                </a:cubicBezTo>
                <a:cubicBezTo>
                  <a:pt x="4525" y="1608"/>
                  <a:pt x="4508" y="1625"/>
                  <a:pt x="4487" y="1637"/>
                </a:cubicBezTo>
                <a:cubicBezTo>
                  <a:pt x="4480" y="1640"/>
                  <a:pt x="4473" y="1644"/>
                  <a:pt x="4465" y="1646"/>
                </a:cubicBezTo>
                <a:cubicBezTo>
                  <a:pt x="4454" y="1650"/>
                  <a:pt x="4442" y="1651"/>
                  <a:pt x="4429" y="1651"/>
                </a:cubicBezTo>
                <a:cubicBezTo>
                  <a:pt x="4428" y="1651"/>
                  <a:pt x="4427" y="1651"/>
                  <a:pt x="4426" y="1651"/>
                </a:cubicBezTo>
                <a:lnTo>
                  <a:pt x="1165" y="1651"/>
                </a:lnTo>
                <a:cubicBezTo>
                  <a:pt x="1150" y="1652"/>
                  <a:pt x="1136" y="1650"/>
                  <a:pt x="1123" y="1645"/>
                </a:cubicBezTo>
                <a:cubicBezTo>
                  <a:pt x="1117" y="1643"/>
                  <a:pt x="1112" y="1641"/>
                  <a:pt x="1106" y="1638"/>
                </a:cubicBezTo>
                <a:cubicBezTo>
                  <a:pt x="1106" y="1638"/>
                  <a:pt x="1106" y="1638"/>
                  <a:pt x="1106" y="1638"/>
                </a:cubicBezTo>
                <a:cubicBezTo>
                  <a:pt x="1084" y="1627"/>
                  <a:pt x="1065" y="1609"/>
                  <a:pt x="1054" y="1585"/>
                </a:cubicBezTo>
                <a:cubicBezTo>
                  <a:pt x="1051" y="1580"/>
                  <a:pt x="1048" y="1574"/>
                  <a:pt x="1047" y="1568"/>
                </a:cubicBezTo>
                <a:lnTo>
                  <a:pt x="917" y="1194"/>
                </a:lnTo>
                <a:close/>
                <a:moveTo>
                  <a:pt x="1593" y="3198"/>
                </a:moveTo>
                <a:lnTo>
                  <a:pt x="1539" y="3355"/>
                </a:lnTo>
                <a:lnTo>
                  <a:pt x="2675" y="3355"/>
                </a:lnTo>
                <a:lnTo>
                  <a:pt x="2675" y="1947"/>
                </a:lnTo>
                <a:cubicBezTo>
                  <a:pt x="2675" y="1881"/>
                  <a:pt x="2729" y="1827"/>
                  <a:pt x="2795" y="1827"/>
                </a:cubicBezTo>
                <a:cubicBezTo>
                  <a:pt x="2861" y="1827"/>
                  <a:pt x="2915" y="1881"/>
                  <a:pt x="2915" y="1947"/>
                </a:cubicBezTo>
                <a:lnTo>
                  <a:pt x="2915" y="3355"/>
                </a:lnTo>
                <a:lnTo>
                  <a:pt x="4051" y="3355"/>
                </a:lnTo>
                <a:lnTo>
                  <a:pt x="3997" y="3198"/>
                </a:lnTo>
                <a:lnTo>
                  <a:pt x="3301" y="3198"/>
                </a:lnTo>
                <a:cubicBezTo>
                  <a:pt x="3235" y="3198"/>
                  <a:pt x="3181" y="3144"/>
                  <a:pt x="3181" y="3078"/>
                </a:cubicBezTo>
                <a:cubicBezTo>
                  <a:pt x="3181" y="3011"/>
                  <a:pt x="3235" y="2958"/>
                  <a:pt x="3301" y="2958"/>
                </a:cubicBezTo>
                <a:lnTo>
                  <a:pt x="4080" y="2958"/>
                </a:lnTo>
                <a:cubicBezTo>
                  <a:pt x="4088" y="2957"/>
                  <a:pt x="4096" y="2958"/>
                  <a:pt x="4104" y="2960"/>
                </a:cubicBezTo>
                <a:cubicBezTo>
                  <a:pt x="4122" y="2963"/>
                  <a:pt x="4138" y="2970"/>
                  <a:pt x="4151" y="2979"/>
                </a:cubicBezTo>
                <a:cubicBezTo>
                  <a:pt x="4166" y="2989"/>
                  <a:pt x="4178" y="3003"/>
                  <a:pt x="4187" y="3019"/>
                </a:cubicBezTo>
                <a:cubicBezTo>
                  <a:pt x="4191" y="3026"/>
                  <a:pt x="4194" y="3033"/>
                  <a:pt x="4197" y="3041"/>
                </a:cubicBezTo>
                <a:lnTo>
                  <a:pt x="4332" y="3433"/>
                </a:lnTo>
                <a:cubicBezTo>
                  <a:pt x="4335" y="3440"/>
                  <a:pt x="4337" y="3448"/>
                  <a:pt x="4338" y="3455"/>
                </a:cubicBezTo>
                <a:cubicBezTo>
                  <a:pt x="4340" y="3469"/>
                  <a:pt x="4340" y="3483"/>
                  <a:pt x="4338" y="3497"/>
                </a:cubicBezTo>
                <a:cubicBezTo>
                  <a:pt x="4335" y="3514"/>
                  <a:pt x="4327" y="3531"/>
                  <a:pt x="4317" y="3545"/>
                </a:cubicBezTo>
                <a:cubicBezTo>
                  <a:pt x="4307" y="3559"/>
                  <a:pt x="4294" y="3571"/>
                  <a:pt x="4279" y="3580"/>
                </a:cubicBezTo>
                <a:cubicBezTo>
                  <a:pt x="4267" y="3586"/>
                  <a:pt x="4253" y="3591"/>
                  <a:pt x="4239" y="3594"/>
                </a:cubicBezTo>
                <a:cubicBezTo>
                  <a:pt x="4232" y="3595"/>
                  <a:pt x="4224" y="3595"/>
                  <a:pt x="4217" y="3595"/>
                </a:cubicBezTo>
                <a:lnTo>
                  <a:pt x="2798" y="3595"/>
                </a:lnTo>
                <a:cubicBezTo>
                  <a:pt x="2796" y="3595"/>
                  <a:pt x="2794" y="3595"/>
                  <a:pt x="2793" y="3595"/>
                </a:cubicBezTo>
                <a:lnTo>
                  <a:pt x="1373" y="3595"/>
                </a:lnTo>
                <a:cubicBezTo>
                  <a:pt x="1372" y="3595"/>
                  <a:pt x="1371" y="3595"/>
                  <a:pt x="1370" y="3595"/>
                </a:cubicBezTo>
                <a:cubicBezTo>
                  <a:pt x="1365" y="3595"/>
                  <a:pt x="1359" y="3595"/>
                  <a:pt x="1354" y="3594"/>
                </a:cubicBezTo>
                <a:cubicBezTo>
                  <a:pt x="1295" y="3586"/>
                  <a:pt x="1250" y="3536"/>
                  <a:pt x="1250" y="3475"/>
                </a:cubicBezTo>
                <a:cubicBezTo>
                  <a:pt x="1250" y="3460"/>
                  <a:pt x="1253" y="3445"/>
                  <a:pt x="1258" y="3432"/>
                </a:cubicBezTo>
                <a:lnTo>
                  <a:pt x="1393" y="3041"/>
                </a:lnTo>
                <a:cubicBezTo>
                  <a:pt x="1396" y="3033"/>
                  <a:pt x="1399" y="3026"/>
                  <a:pt x="1403" y="3019"/>
                </a:cubicBezTo>
                <a:cubicBezTo>
                  <a:pt x="1412" y="3003"/>
                  <a:pt x="1424" y="2990"/>
                  <a:pt x="1438" y="2980"/>
                </a:cubicBezTo>
                <a:cubicBezTo>
                  <a:pt x="1452" y="2970"/>
                  <a:pt x="1468" y="2963"/>
                  <a:pt x="1486" y="2960"/>
                </a:cubicBezTo>
                <a:cubicBezTo>
                  <a:pt x="1494" y="2958"/>
                  <a:pt x="1502" y="2957"/>
                  <a:pt x="1510" y="2958"/>
                </a:cubicBezTo>
                <a:lnTo>
                  <a:pt x="2289" y="2958"/>
                </a:lnTo>
                <a:cubicBezTo>
                  <a:pt x="2355" y="2958"/>
                  <a:pt x="2409" y="3011"/>
                  <a:pt x="2409" y="3078"/>
                </a:cubicBezTo>
                <a:cubicBezTo>
                  <a:pt x="2409" y="3144"/>
                  <a:pt x="2355" y="3198"/>
                  <a:pt x="2289" y="3198"/>
                </a:cubicBezTo>
                <a:lnTo>
                  <a:pt x="1593" y="3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sḻîḑe">
            <a:extLst>
              <a:ext uri="{FF2B5EF4-FFF2-40B4-BE49-F238E27FC236}">
                <a16:creationId xmlns:a16="http://schemas.microsoft.com/office/drawing/2014/main" id="{F37D5239-ACFF-4509-A42F-191F54EA2F43}"/>
              </a:ext>
            </a:extLst>
          </p:cNvPr>
          <p:cNvSpPr/>
          <p:nvPr/>
        </p:nvSpPr>
        <p:spPr bwMode="auto">
          <a:xfrm>
            <a:off x="1756133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0" name="ïṣļiďé">
            <a:extLst>
              <a:ext uri="{FF2B5EF4-FFF2-40B4-BE49-F238E27FC236}">
                <a16:creationId xmlns:a16="http://schemas.microsoft.com/office/drawing/2014/main" id="{3F03CB77-1051-43E5-BD21-7CDBCF45E826}"/>
              </a:ext>
            </a:extLst>
          </p:cNvPr>
          <p:cNvSpPr txBox="1"/>
          <p:nvPr/>
        </p:nvSpPr>
        <p:spPr bwMode="auto">
          <a:xfrm>
            <a:off x="1756133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1" name="íŝḻiḍe">
            <a:extLst>
              <a:ext uri="{FF2B5EF4-FFF2-40B4-BE49-F238E27FC236}">
                <a16:creationId xmlns:a16="http://schemas.microsoft.com/office/drawing/2014/main" id="{7FC43D8F-D18E-454C-9EEE-4AF831379488}"/>
              </a:ext>
            </a:extLst>
          </p:cNvPr>
          <p:cNvSpPr/>
          <p:nvPr/>
        </p:nvSpPr>
        <p:spPr bwMode="auto">
          <a:xfrm>
            <a:off x="1117586" y="2735057"/>
            <a:ext cx="461080" cy="460474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šliďê">
            <a:extLst>
              <a:ext uri="{FF2B5EF4-FFF2-40B4-BE49-F238E27FC236}">
                <a16:creationId xmlns:a16="http://schemas.microsoft.com/office/drawing/2014/main" id="{660D9DCD-DA5B-46A7-86AF-A9EE03793FB2}"/>
              </a:ext>
            </a:extLst>
          </p:cNvPr>
          <p:cNvSpPr/>
          <p:nvPr/>
        </p:nvSpPr>
        <p:spPr bwMode="auto">
          <a:xfrm>
            <a:off x="1756133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7" name="ïṥļîḋé">
            <a:extLst>
              <a:ext uri="{FF2B5EF4-FFF2-40B4-BE49-F238E27FC236}">
                <a16:creationId xmlns:a16="http://schemas.microsoft.com/office/drawing/2014/main" id="{DE9D9BF9-67D8-46F8-A5ED-4B270771FE4B}"/>
              </a:ext>
            </a:extLst>
          </p:cNvPr>
          <p:cNvSpPr txBox="1"/>
          <p:nvPr/>
        </p:nvSpPr>
        <p:spPr bwMode="auto">
          <a:xfrm>
            <a:off x="1756133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2B4E6CA6-6376-473F-A3FB-C3C9C4EE82A9}"/>
              </a:ext>
            </a:extLst>
          </p:cNvPr>
          <p:cNvSpPr/>
          <p:nvPr/>
        </p:nvSpPr>
        <p:spPr bwMode="auto">
          <a:xfrm>
            <a:off x="1117586" y="4000772"/>
            <a:ext cx="461080" cy="460384"/>
          </a:xfrm>
          <a:custGeom>
            <a:avLst/>
            <a:gdLst>
              <a:gd name="T0" fmla="*/ 6827 w 6827"/>
              <a:gd name="T1" fmla="*/ 910 h 6827"/>
              <a:gd name="T2" fmla="*/ 5916 w 6827"/>
              <a:gd name="T3" fmla="*/ 0 h 6827"/>
              <a:gd name="T4" fmla="*/ 5006 w 6827"/>
              <a:gd name="T5" fmla="*/ 910 h 6827"/>
              <a:gd name="T6" fmla="*/ 5796 w 6827"/>
              <a:gd name="T7" fmla="*/ 1812 h 6827"/>
              <a:gd name="T8" fmla="*/ 4892 w 6827"/>
              <a:gd name="T9" fmla="*/ 2617 h 6827"/>
              <a:gd name="T10" fmla="*/ 1934 w 6827"/>
              <a:gd name="T11" fmla="*/ 2617 h 6827"/>
              <a:gd name="T12" fmla="*/ 796 w 6827"/>
              <a:gd name="T13" fmla="*/ 3755 h 6827"/>
              <a:gd name="T14" fmla="*/ 796 w 6827"/>
              <a:gd name="T15" fmla="*/ 5014 h 6827"/>
              <a:gd name="T16" fmla="*/ 0 w 6827"/>
              <a:gd name="T17" fmla="*/ 5916 h 6827"/>
              <a:gd name="T18" fmla="*/ 910 w 6827"/>
              <a:gd name="T19" fmla="*/ 6827 h 6827"/>
              <a:gd name="T20" fmla="*/ 1820 w 6827"/>
              <a:gd name="T21" fmla="*/ 5916 h 6827"/>
              <a:gd name="T22" fmla="*/ 1024 w 6827"/>
              <a:gd name="T23" fmla="*/ 5014 h 6827"/>
              <a:gd name="T24" fmla="*/ 1024 w 6827"/>
              <a:gd name="T25" fmla="*/ 3755 h 6827"/>
              <a:gd name="T26" fmla="*/ 1934 w 6827"/>
              <a:gd name="T27" fmla="*/ 2844 h 6827"/>
              <a:gd name="T28" fmla="*/ 3757 w 6827"/>
              <a:gd name="T29" fmla="*/ 2844 h 6827"/>
              <a:gd name="T30" fmla="*/ 3300 w 6827"/>
              <a:gd name="T31" fmla="*/ 3755 h 6827"/>
              <a:gd name="T32" fmla="*/ 3300 w 6827"/>
              <a:gd name="T33" fmla="*/ 5014 h 6827"/>
              <a:gd name="T34" fmla="*/ 2503 w 6827"/>
              <a:gd name="T35" fmla="*/ 5916 h 6827"/>
              <a:gd name="T36" fmla="*/ 3413 w 6827"/>
              <a:gd name="T37" fmla="*/ 6827 h 6827"/>
              <a:gd name="T38" fmla="*/ 4324 w 6827"/>
              <a:gd name="T39" fmla="*/ 5916 h 6827"/>
              <a:gd name="T40" fmla="*/ 3527 w 6827"/>
              <a:gd name="T41" fmla="*/ 5014 h 6827"/>
              <a:gd name="T42" fmla="*/ 3527 w 6827"/>
              <a:gd name="T43" fmla="*/ 3755 h 6827"/>
              <a:gd name="T44" fmla="*/ 4437 w 6827"/>
              <a:gd name="T45" fmla="*/ 2844 h 6827"/>
              <a:gd name="T46" fmla="*/ 4892 w 6827"/>
              <a:gd name="T47" fmla="*/ 2844 h 6827"/>
              <a:gd name="T48" fmla="*/ 6025 w 6827"/>
              <a:gd name="T49" fmla="*/ 1814 h 6827"/>
              <a:gd name="T50" fmla="*/ 6827 w 6827"/>
              <a:gd name="T51" fmla="*/ 910 h 6827"/>
              <a:gd name="T52" fmla="*/ 1593 w 6827"/>
              <a:gd name="T53" fmla="*/ 5916 h 6827"/>
              <a:gd name="T54" fmla="*/ 910 w 6827"/>
              <a:gd name="T55" fmla="*/ 6599 h 6827"/>
              <a:gd name="T56" fmla="*/ 228 w 6827"/>
              <a:gd name="T57" fmla="*/ 5916 h 6827"/>
              <a:gd name="T58" fmla="*/ 910 w 6827"/>
              <a:gd name="T59" fmla="*/ 5234 h 6827"/>
              <a:gd name="T60" fmla="*/ 1593 w 6827"/>
              <a:gd name="T61" fmla="*/ 5916 h 6827"/>
              <a:gd name="T62" fmla="*/ 4096 w 6827"/>
              <a:gd name="T63" fmla="*/ 5916 h 6827"/>
              <a:gd name="T64" fmla="*/ 3413 w 6827"/>
              <a:gd name="T65" fmla="*/ 6599 h 6827"/>
              <a:gd name="T66" fmla="*/ 2731 w 6827"/>
              <a:gd name="T67" fmla="*/ 5916 h 6827"/>
              <a:gd name="T68" fmla="*/ 3413 w 6827"/>
              <a:gd name="T69" fmla="*/ 5234 h 6827"/>
              <a:gd name="T70" fmla="*/ 4096 w 6827"/>
              <a:gd name="T71" fmla="*/ 5916 h 6827"/>
              <a:gd name="T72" fmla="*/ 5916 w 6827"/>
              <a:gd name="T73" fmla="*/ 1593 h 6827"/>
              <a:gd name="T74" fmla="*/ 5234 w 6827"/>
              <a:gd name="T75" fmla="*/ 910 h 6827"/>
              <a:gd name="T76" fmla="*/ 5916 w 6827"/>
              <a:gd name="T77" fmla="*/ 228 h 6827"/>
              <a:gd name="T78" fmla="*/ 6599 w 6827"/>
              <a:gd name="T79" fmla="*/ 910 h 6827"/>
              <a:gd name="T80" fmla="*/ 5916 w 6827"/>
              <a:gd name="T81" fmla="*/ 159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27" h="6827">
                <a:moveTo>
                  <a:pt x="6827" y="910"/>
                </a:moveTo>
                <a:cubicBezTo>
                  <a:pt x="6827" y="410"/>
                  <a:pt x="6417" y="0"/>
                  <a:pt x="5916" y="0"/>
                </a:cubicBezTo>
                <a:cubicBezTo>
                  <a:pt x="5416" y="0"/>
                  <a:pt x="5006" y="410"/>
                  <a:pt x="5006" y="910"/>
                </a:cubicBezTo>
                <a:cubicBezTo>
                  <a:pt x="5006" y="1370"/>
                  <a:pt x="5352" y="1753"/>
                  <a:pt x="5796" y="1812"/>
                </a:cubicBezTo>
                <a:cubicBezTo>
                  <a:pt x="5744" y="2264"/>
                  <a:pt x="5357" y="2617"/>
                  <a:pt x="4892" y="2617"/>
                </a:cubicBezTo>
                <a:lnTo>
                  <a:pt x="1934" y="2617"/>
                </a:lnTo>
                <a:cubicBezTo>
                  <a:pt x="1308" y="2617"/>
                  <a:pt x="796" y="3129"/>
                  <a:pt x="796" y="3755"/>
                </a:cubicBezTo>
                <a:lnTo>
                  <a:pt x="796" y="5014"/>
                </a:lnTo>
                <a:cubicBezTo>
                  <a:pt x="349" y="5070"/>
                  <a:pt x="0" y="5454"/>
                  <a:pt x="0" y="5916"/>
                </a:cubicBezTo>
                <a:cubicBezTo>
                  <a:pt x="0" y="6417"/>
                  <a:pt x="410" y="6827"/>
                  <a:pt x="910" y="6827"/>
                </a:cubicBezTo>
                <a:cubicBezTo>
                  <a:pt x="1411" y="6827"/>
                  <a:pt x="1820" y="6417"/>
                  <a:pt x="1820" y="5916"/>
                </a:cubicBezTo>
                <a:cubicBezTo>
                  <a:pt x="1820" y="5454"/>
                  <a:pt x="1471" y="5070"/>
                  <a:pt x="1024" y="5014"/>
                </a:cubicBezTo>
                <a:lnTo>
                  <a:pt x="1024" y="3755"/>
                </a:lnTo>
                <a:cubicBezTo>
                  <a:pt x="1024" y="3254"/>
                  <a:pt x="1434" y="2844"/>
                  <a:pt x="1934" y="2844"/>
                </a:cubicBezTo>
                <a:lnTo>
                  <a:pt x="3757" y="2844"/>
                </a:lnTo>
                <a:cubicBezTo>
                  <a:pt x="3480" y="3052"/>
                  <a:pt x="3300" y="3384"/>
                  <a:pt x="3300" y="3755"/>
                </a:cubicBezTo>
                <a:lnTo>
                  <a:pt x="3300" y="5014"/>
                </a:lnTo>
                <a:cubicBezTo>
                  <a:pt x="2852" y="5070"/>
                  <a:pt x="2503" y="5454"/>
                  <a:pt x="2503" y="5916"/>
                </a:cubicBezTo>
                <a:cubicBezTo>
                  <a:pt x="2503" y="6417"/>
                  <a:pt x="2913" y="6827"/>
                  <a:pt x="3413" y="6827"/>
                </a:cubicBezTo>
                <a:cubicBezTo>
                  <a:pt x="3914" y="6827"/>
                  <a:pt x="4324" y="6417"/>
                  <a:pt x="4324" y="5916"/>
                </a:cubicBezTo>
                <a:cubicBezTo>
                  <a:pt x="4324" y="5454"/>
                  <a:pt x="3975" y="5070"/>
                  <a:pt x="3527" y="5014"/>
                </a:cubicBezTo>
                <a:lnTo>
                  <a:pt x="3527" y="3755"/>
                </a:lnTo>
                <a:cubicBezTo>
                  <a:pt x="3527" y="3254"/>
                  <a:pt x="3937" y="2844"/>
                  <a:pt x="4437" y="2844"/>
                </a:cubicBezTo>
                <a:lnTo>
                  <a:pt x="4892" y="2844"/>
                </a:lnTo>
                <a:cubicBezTo>
                  <a:pt x="5482" y="2844"/>
                  <a:pt x="5971" y="2390"/>
                  <a:pt x="6025" y="1814"/>
                </a:cubicBezTo>
                <a:cubicBezTo>
                  <a:pt x="6475" y="1760"/>
                  <a:pt x="6827" y="1374"/>
                  <a:pt x="6827" y="910"/>
                </a:cubicBezTo>
                <a:close/>
                <a:moveTo>
                  <a:pt x="1593" y="5916"/>
                </a:moveTo>
                <a:cubicBezTo>
                  <a:pt x="1593" y="6292"/>
                  <a:pt x="1286" y="6599"/>
                  <a:pt x="910" y="6599"/>
                </a:cubicBezTo>
                <a:cubicBezTo>
                  <a:pt x="535" y="6599"/>
                  <a:pt x="228" y="6292"/>
                  <a:pt x="228" y="5916"/>
                </a:cubicBezTo>
                <a:cubicBezTo>
                  <a:pt x="228" y="5541"/>
                  <a:pt x="535" y="5234"/>
                  <a:pt x="910" y="5234"/>
                </a:cubicBezTo>
                <a:cubicBezTo>
                  <a:pt x="1286" y="5234"/>
                  <a:pt x="1593" y="5541"/>
                  <a:pt x="1593" y="5916"/>
                </a:cubicBezTo>
                <a:close/>
                <a:moveTo>
                  <a:pt x="4096" y="5916"/>
                </a:moveTo>
                <a:cubicBezTo>
                  <a:pt x="4096" y="6292"/>
                  <a:pt x="3789" y="6599"/>
                  <a:pt x="3413" y="6599"/>
                </a:cubicBezTo>
                <a:cubicBezTo>
                  <a:pt x="3038" y="6599"/>
                  <a:pt x="2731" y="6292"/>
                  <a:pt x="2731" y="5916"/>
                </a:cubicBezTo>
                <a:cubicBezTo>
                  <a:pt x="2731" y="5541"/>
                  <a:pt x="3038" y="5234"/>
                  <a:pt x="3413" y="5234"/>
                </a:cubicBezTo>
                <a:cubicBezTo>
                  <a:pt x="3789" y="5234"/>
                  <a:pt x="4096" y="5541"/>
                  <a:pt x="4096" y="5916"/>
                </a:cubicBezTo>
                <a:close/>
                <a:moveTo>
                  <a:pt x="5916" y="1593"/>
                </a:moveTo>
                <a:cubicBezTo>
                  <a:pt x="5541" y="1593"/>
                  <a:pt x="5234" y="1286"/>
                  <a:pt x="5234" y="910"/>
                </a:cubicBezTo>
                <a:cubicBezTo>
                  <a:pt x="5234" y="535"/>
                  <a:pt x="5541" y="228"/>
                  <a:pt x="5916" y="228"/>
                </a:cubicBezTo>
                <a:cubicBezTo>
                  <a:pt x="6292" y="228"/>
                  <a:pt x="6599" y="535"/>
                  <a:pt x="6599" y="910"/>
                </a:cubicBezTo>
                <a:cubicBezTo>
                  <a:pt x="6599" y="1286"/>
                  <a:pt x="6292" y="1593"/>
                  <a:pt x="5916" y="1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ş1ide">
            <a:extLst>
              <a:ext uri="{FF2B5EF4-FFF2-40B4-BE49-F238E27FC236}">
                <a16:creationId xmlns:a16="http://schemas.microsoft.com/office/drawing/2014/main" id="{E7817649-4DC1-4471-AC5C-E81B4AAA26E4}"/>
              </a:ext>
            </a:extLst>
          </p:cNvPr>
          <p:cNvSpPr/>
          <p:nvPr/>
        </p:nvSpPr>
        <p:spPr bwMode="auto">
          <a:xfrm>
            <a:off x="1756133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îṥḻíďè">
            <a:extLst>
              <a:ext uri="{FF2B5EF4-FFF2-40B4-BE49-F238E27FC236}">
                <a16:creationId xmlns:a16="http://schemas.microsoft.com/office/drawing/2014/main" id="{97D2F74E-ADFD-49E5-8A04-A9C2ED5FA18A}"/>
              </a:ext>
            </a:extLst>
          </p:cNvPr>
          <p:cNvSpPr txBox="1"/>
          <p:nvPr/>
        </p:nvSpPr>
        <p:spPr bwMode="auto">
          <a:xfrm>
            <a:off x="1756133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íŝļiḓe">
            <a:extLst>
              <a:ext uri="{FF2B5EF4-FFF2-40B4-BE49-F238E27FC236}">
                <a16:creationId xmlns:a16="http://schemas.microsoft.com/office/drawing/2014/main" id="{F9C027AD-C800-4FCC-992F-BB158BC981A6}"/>
              </a:ext>
            </a:extLst>
          </p:cNvPr>
          <p:cNvSpPr/>
          <p:nvPr/>
        </p:nvSpPr>
        <p:spPr bwMode="auto">
          <a:xfrm>
            <a:off x="1117586" y="5334632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7B7F3-836A-4D86-B4EA-6FA07923EC4F}"/>
              </a:ext>
            </a:extLst>
          </p:cNvPr>
          <p:cNvCxnSpPr/>
          <p:nvPr/>
        </p:nvCxnSpPr>
        <p:spPr>
          <a:xfrm>
            <a:off x="1117586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B281F-EFFF-4DA4-9AB5-FCBB1E62F537}"/>
              </a:ext>
            </a:extLst>
          </p:cNvPr>
          <p:cNvCxnSpPr/>
          <p:nvPr/>
        </p:nvCxnSpPr>
        <p:spPr>
          <a:xfrm>
            <a:off x="1117586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87924B-C341-44B1-A27C-AB26BC92DC36}"/>
              </a:ext>
            </a:extLst>
          </p:cNvPr>
          <p:cNvCxnSpPr/>
          <p:nvPr/>
        </p:nvCxnSpPr>
        <p:spPr>
          <a:xfrm>
            <a:off x="1117586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şliḓe">
            <a:extLst>
              <a:ext uri="{FF2B5EF4-FFF2-40B4-BE49-F238E27FC236}">
                <a16:creationId xmlns:a16="http://schemas.microsoft.com/office/drawing/2014/main" id="{0AE3CB8D-6529-4C06-B881-C70DE97162E8}"/>
              </a:ext>
            </a:extLst>
          </p:cNvPr>
          <p:cNvSpPr/>
          <p:nvPr/>
        </p:nvSpPr>
        <p:spPr bwMode="auto">
          <a:xfrm>
            <a:off x="8822779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íśľiḑè">
            <a:extLst>
              <a:ext uri="{FF2B5EF4-FFF2-40B4-BE49-F238E27FC236}">
                <a16:creationId xmlns:a16="http://schemas.microsoft.com/office/drawing/2014/main" id="{0C1530D6-91BA-485A-8897-55AC04A86475}"/>
              </a:ext>
            </a:extLst>
          </p:cNvPr>
          <p:cNvSpPr txBox="1"/>
          <p:nvPr/>
        </p:nvSpPr>
        <p:spPr bwMode="auto">
          <a:xfrm>
            <a:off x="8822779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32" name="ï$ḻiḑè">
            <a:extLst>
              <a:ext uri="{FF2B5EF4-FFF2-40B4-BE49-F238E27FC236}">
                <a16:creationId xmlns:a16="http://schemas.microsoft.com/office/drawing/2014/main" id="{830C840C-C153-49D7-93BC-2507388C7EAC}"/>
              </a:ext>
            </a:extLst>
          </p:cNvPr>
          <p:cNvSpPr/>
          <p:nvPr/>
        </p:nvSpPr>
        <p:spPr bwMode="auto">
          <a:xfrm>
            <a:off x="8184232" y="1533258"/>
            <a:ext cx="461080" cy="332731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iḓè">
            <a:extLst>
              <a:ext uri="{FF2B5EF4-FFF2-40B4-BE49-F238E27FC236}">
                <a16:creationId xmlns:a16="http://schemas.microsoft.com/office/drawing/2014/main" id="{D8D7ADDB-34F7-44DA-B692-BE8BF615E8C5}"/>
              </a:ext>
            </a:extLst>
          </p:cNvPr>
          <p:cNvSpPr/>
          <p:nvPr/>
        </p:nvSpPr>
        <p:spPr bwMode="auto">
          <a:xfrm>
            <a:off x="8822779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8" name="ïṡḷiḋé">
            <a:extLst>
              <a:ext uri="{FF2B5EF4-FFF2-40B4-BE49-F238E27FC236}">
                <a16:creationId xmlns:a16="http://schemas.microsoft.com/office/drawing/2014/main" id="{1E16709A-A1B7-4DAA-BCA0-A7A5357EC8F6}"/>
              </a:ext>
            </a:extLst>
          </p:cNvPr>
          <p:cNvSpPr txBox="1"/>
          <p:nvPr/>
        </p:nvSpPr>
        <p:spPr bwMode="auto">
          <a:xfrm>
            <a:off x="8822779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9" name="iśḷïḓê">
            <a:extLst>
              <a:ext uri="{FF2B5EF4-FFF2-40B4-BE49-F238E27FC236}">
                <a16:creationId xmlns:a16="http://schemas.microsoft.com/office/drawing/2014/main" id="{87905359-6DCF-49F3-89FD-4CDE7F52D60E}"/>
              </a:ext>
            </a:extLst>
          </p:cNvPr>
          <p:cNvSpPr/>
          <p:nvPr/>
        </p:nvSpPr>
        <p:spPr bwMode="auto">
          <a:xfrm>
            <a:off x="8184232" y="2735101"/>
            <a:ext cx="461080" cy="46038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ṡlïḓê">
            <a:extLst>
              <a:ext uri="{FF2B5EF4-FFF2-40B4-BE49-F238E27FC236}">
                <a16:creationId xmlns:a16="http://schemas.microsoft.com/office/drawing/2014/main" id="{5295E03F-6127-428E-844D-FBDCA4CA342E}"/>
              </a:ext>
            </a:extLst>
          </p:cNvPr>
          <p:cNvSpPr/>
          <p:nvPr/>
        </p:nvSpPr>
        <p:spPr bwMode="auto">
          <a:xfrm>
            <a:off x="8822779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5" name="îṡḻîḑé">
            <a:extLst>
              <a:ext uri="{FF2B5EF4-FFF2-40B4-BE49-F238E27FC236}">
                <a16:creationId xmlns:a16="http://schemas.microsoft.com/office/drawing/2014/main" id="{C0516768-51E3-415F-99A7-87173DE9375C}"/>
              </a:ext>
            </a:extLst>
          </p:cNvPr>
          <p:cNvSpPr txBox="1"/>
          <p:nvPr/>
        </p:nvSpPr>
        <p:spPr bwMode="auto">
          <a:xfrm>
            <a:off x="8822779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6" name="îś1iḋe">
            <a:extLst>
              <a:ext uri="{FF2B5EF4-FFF2-40B4-BE49-F238E27FC236}">
                <a16:creationId xmlns:a16="http://schemas.microsoft.com/office/drawing/2014/main" id="{7AC675DE-2ECF-436C-99AA-50DBB2A25846}"/>
              </a:ext>
            </a:extLst>
          </p:cNvPr>
          <p:cNvSpPr/>
          <p:nvPr/>
        </p:nvSpPr>
        <p:spPr bwMode="auto">
          <a:xfrm>
            <a:off x="8184232" y="4000771"/>
            <a:ext cx="461080" cy="460384"/>
          </a:xfrm>
          <a:custGeom>
            <a:avLst/>
            <a:gdLst>
              <a:gd name="connsiteX0" fmla="*/ 147571 w 607639"/>
              <a:gd name="connsiteY0" fmla="*/ 373601 h 606722"/>
              <a:gd name="connsiteX1" fmla="*/ 18780 w 607639"/>
              <a:gd name="connsiteY1" fmla="*/ 502204 h 606722"/>
              <a:gd name="connsiteX2" fmla="*/ 18780 w 607639"/>
              <a:gd name="connsiteY2" fmla="*/ 587969 h 606722"/>
              <a:gd name="connsiteX3" fmla="*/ 419215 w 607639"/>
              <a:gd name="connsiteY3" fmla="*/ 587969 h 606722"/>
              <a:gd name="connsiteX4" fmla="*/ 252063 w 607639"/>
              <a:gd name="connsiteY4" fmla="*/ 420972 h 606722"/>
              <a:gd name="connsiteX5" fmla="*/ 223581 w 607639"/>
              <a:gd name="connsiteY5" fmla="*/ 449412 h 606722"/>
              <a:gd name="connsiteX6" fmla="*/ 101733 w 607639"/>
              <a:gd name="connsiteY6" fmla="*/ 244109 h 606722"/>
              <a:gd name="connsiteX7" fmla="*/ 28036 w 607639"/>
              <a:gd name="connsiteY7" fmla="*/ 466476 h 606722"/>
              <a:gd name="connsiteX8" fmla="*/ 147571 w 607639"/>
              <a:gd name="connsiteY8" fmla="*/ 347116 h 606722"/>
              <a:gd name="connsiteX9" fmla="*/ 223581 w 607639"/>
              <a:gd name="connsiteY9" fmla="*/ 422927 h 606722"/>
              <a:gd name="connsiteX10" fmla="*/ 252063 w 607639"/>
              <a:gd name="connsiteY10" fmla="*/ 394487 h 606722"/>
              <a:gd name="connsiteX11" fmla="*/ 445739 w 607639"/>
              <a:gd name="connsiteY11" fmla="*/ 587969 h 606722"/>
              <a:gd name="connsiteX12" fmla="*/ 588859 w 607639"/>
              <a:gd name="connsiteY12" fmla="*/ 587969 h 606722"/>
              <a:gd name="connsiteX13" fmla="*/ 588859 w 607639"/>
              <a:gd name="connsiteY13" fmla="*/ 553663 h 606722"/>
              <a:gd name="connsiteX14" fmla="*/ 539105 w 607639"/>
              <a:gd name="connsiteY14" fmla="*/ 501849 h 606722"/>
              <a:gd name="connsiteX15" fmla="*/ 511959 w 607639"/>
              <a:gd name="connsiteY15" fmla="*/ 530200 h 606722"/>
              <a:gd name="connsiteX16" fmla="*/ 270398 w 607639"/>
              <a:gd name="connsiteY16" fmla="*/ 288280 h 606722"/>
              <a:gd name="connsiteX17" fmla="*/ 214147 w 607639"/>
              <a:gd name="connsiteY17" fmla="*/ 344805 h 606722"/>
              <a:gd name="connsiteX18" fmla="*/ 345341 w 607639"/>
              <a:gd name="connsiteY18" fmla="*/ 81644 h 606722"/>
              <a:gd name="connsiteX19" fmla="*/ 469414 w 607639"/>
              <a:gd name="connsiteY19" fmla="*/ 204826 h 606722"/>
              <a:gd name="connsiteX20" fmla="*/ 495760 w 607639"/>
              <a:gd name="connsiteY20" fmla="*/ 176208 h 606722"/>
              <a:gd name="connsiteX21" fmla="*/ 607639 w 607639"/>
              <a:gd name="connsiteY21" fmla="*/ 290147 h 606722"/>
              <a:gd name="connsiteX22" fmla="*/ 607639 w 607639"/>
              <a:gd name="connsiteY22" fmla="*/ 606722 h 606722"/>
              <a:gd name="connsiteX23" fmla="*/ 0 w 607639"/>
              <a:gd name="connsiteY23" fmla="*/ 606722 h 606722"/>
              <a:gd name="connsiteX24" fmla="*/ 0 w 607639"/>
              <a:gd name="connsiteY24" fmla="*/ 491539 h 606722"/>
              <a:gd name="connsiteX25" fmla="*/ 92922 w 607639"/>
              <a:gd name="connsiteY25" fmla="*/ 211136 h 606722"/>
              <a:gd name="connsiteX26" fmla="*/ 213346 w 607639"/>
              <a:gd name="connsiteY26" fmla="*/ 319031 h 606722"/>
              <a:gd name="connsiteX27" fmla="*/ 270398 w 607639"/>
              <a:gd name="connsiteY27" fmla="*/ 261795 h 606722"/>
              <a:gd name="connsiteX28" fmla="*/ 511692 w 607639"/>
              <a:gd name="connsiteY28" fmla="*/ 503360 h 606722"/>
              <a:gd name="connsiteX29" fmla="*/ 539016 w 607639"/>
              <a:gd name="connsiteY29" fmla="*/ 474742 h 606722"/>
              <a:gd name="connsiteX30" fmla="*/ 588859 w 607639"/>
              <a:gd name="connsiteY30" fmla="*/ 526645 h 606722"/>
              <a:gd name="connsiteX31" fmla="*/ 588859 w 607639"/>
              <a:gd name="connsiteY31" fmla="*/ 297790 h 606722"/>
              <a:gd name="connsiteX32" fmla="*/ 496205 w 607639"/>
              <a:gd name="connsiteY32" fmla="*/ 203404 h 606722"/>
              <a:gd name="connsiteX33" fmla="*/ 470037 w 607639"/>
              <a:gd name="connsiteY33" fmla="*/ 231755 h 606722"/>
              <a:gd name="connsiteX34" fmla="*/ 346053 w 607639"/>
              <a:gd name="connsiteY34" fmla="*/ 108751 h 606722"/>
              <a:gd name="connsiteX35" fmla="*/ 190027 w 607639"/>
              <a:gd name="connsiteY35" fmla="*/ 281881 h 606722"/>
              <a:gd name="connsiteX36" fmla="*/ 176053 w 607639"/>
              <a:gd name="connsiteY36" fmla="*/ 269350 h 606722"/>
              <a:gd name="connsiteX37" fmla="*/ 38740 w 607639"/>
              <a:gd name="connsiteY37" fmla="*/ 76140 h 606722"/>
              <a:gd name="connsiteX38" fmla="*/ 96321 w 607639"/>
              <a:gd name="connsiteY38" fmla="*/ 76140 h 606722"/>
              <a:gd name="connsiteX39" fmla="*/ 96321 w 607639"/>
              <a:gd name="connsiteY39" fmla="*/ 94910 h 606722"/>
              <a:gd name="connsiteX40" fmla="*/ 38740 w 607639"/>
              <a:gd name="connsiteY40" fmla="*/ 94910 h 606722"/>
              <a:gd name="connsiteX41" fmla="*/ 0 w 607639"/>
              <a:gd name="connsiteY41" fmla="*/ 76140 h 606722"/>
              <a:gd name="connsiteX42" fmla="*/ 18770 w 607639"/>
              <a:gd name="connsiteY42" fmla="*/ 76140 h 606722"/>
              <a:gd name="connsiteX43" fmla="*/ 18770 w 607639"/>
              <a:gd name="connsiteY43" fmla="*/ 94910 h 606722"/>
              <a:gd name="connsiteX44" fmla="*/ 0 w 607639"/>
              <a:gd name="connsiteY44" fmla="*/ 94910 h 606722"/>
              <a:gd name="connsiteX45" fmla="*/ 57511 w 607639"/>
              <a:gd name="connsiteY45" fmla="*/ 38670 h 606722"/>
              <a:gd name="connsiteX46" fmla="*/ 76281 w 607639"/>
              <a:gd name="connsiteY46" fmla="*/ 38670 h 606722"/>
              <a:gd name="connsiteX47" fmla="*/ 76281 w 607639"/>
              <a:gd name="connsiteY47" fmla="*/ 57440 h 606722"/>
              <a:gd name="connsiteX48" fmla="*/ 57511 w 607639"/>
              <a:gd name="connsiteY48" fmla="*/ 57440 h 606722"/>
              <a:gd name="connsiteX49" fmla="*/ 0 w 607639"/>
              <a:gd name="connsiteY49" fmla="*/ 38670 h 606722"/>
              <a:gd name="connsiteX50" fmla="*/ 38740 w 607639"/>
              <a:gd name="connsiteY50" fmla="*/ 38670 h 606722"/>
              <a:gd name="connsiteX51" fmla="*/ 38740 w 607639"/>
              <a:gd name="connsiteY51" fmla="*/ 57440 h 606722"/>
              <a:gd name="connsiteX52" fmla="*/ 0 w 607639"/>
              <a:gd name="connsiteY52" fmla="*/ 57440 h 606722"/>
              <a:gd name="connsiteX53" fmla="*/ 105001 w 607639"/>
              <a:gd name="connsiteY53" fmla="*/ 0 h 606722"/>
              <a:gd name="connsiteX54" fmla="*/ 122572 w 607639"/>
              <a:gd name="connsiteY54" fmla="*/ 0 h 606722"/>
              <a:gd name="connsiteX55" fmla="*/ 122572 w 607639"/>
              <a:gd name="connsiteY55" fmla="*/ 18770 h 606722"/>
              <a:gd name="connsiteX56" fmla="*/ 105001 w 607639"/>
              <a:gd name="connsiteY56" fmla="*/ 18770 h 606722"/>
              <a:gd name="connsiteX57" fmla="*/ 0 w 607639"/>
              <a:gd name="connsiteY57" fmla="*/ 0 h 606722"/>
              <a:gd name="connsiteX58" fmla="*/ 85031 w 607639"/>
              <a:gd name="connsiteY58" fmla="*/ 0 h 606722"/>
              <a:gd name="connsiteX59" fmla="*/ 85031 w 607639"/>
              <a:gd name="connsiteY59" fmla="*/ 18770 h 606722"/>
              <a:gd name="connsiteX60" fmla="*/ 0 w 607639"/>
              <a:gd name="connsiteY60" fmla="*/ 1877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639" h="606722">
                <a:moveTo>
                  <a:pt x="147571" y="373601"/>
                </a:moveTo>
                <a:lnTo>
                  <a:pt x="18780" y="502204"/>
                </a:lnTo>
                <a:lnTo>
                  <a:pt x="18780" y="587969"/>
                </a:lnTo>
                <a:lnTo>
                  <a:pt x="419215" y="587969"/>
                </a:lnTo>
                <a:lnTo>
                  <a:pt x="252063" y="420972"/>
                </a:lnTo>
                <a:lnTo>
                  <a:pt x="223581" y="449412"/>
                </a:lnTo>
                <a:close/>
                <a:moveTo>
                  <a:pt x="101733" y="244109"/>
                </a:moveTo>
                <a:lnTo>
                  <a:pt x="28036" y="466476"/>
                </a:lnTo>
                <a:lnTo>
                  <a:pt x="147571" y="347116"/>
                </a:lnTo>
                <a:lnTo>
                  <a:pt x="223581" y="422927"/>
                </a:lnTo>
                <a:lnTo>
                  <a:pt x="252063" y="394487"/>
                </a:lnTo>
                <a:lnTo>
                  <a:pt x="445739" y="587969"/>
                </a:lnTo>
                <a:lnTo>
                  <a:pt x="588859" y="587969"/>
                </a:lnTo>
                <a:lnTo>
                  <a:pt x="588859" y="553663"/>
                </a:lnTo>
                <a:lnTo>
                  <a:pt x="539105" y="501849"/>
                </a:lnTo>
                <a:lnTo>
                  <a:pt x="511959" y="530200"/>
                </a:lnTo>
                <a:lnTo>
                  <a:pt x="270398" y="288280"/>
                </a:lnTo>
                <a:lnTo>
                  <a:pt x="214147" y="344805"/>
                </a:lnTo>
                <a:close/>
                <a:moveTo>
                  <a:pt x="345341" y="81644"/>
                </a:moveTo>
                <a:lnTo>
                  <a:pt x="469414" y="204826"/>
                </a:lnTo>
                <a:lnTo>
                  <a:pt x="495760" y="176208"/>
                </a:lnTo>
                <a:lnTo>
                  <a:pt x="607639" y="290147"/>
                </a:lnTo>
                <a:lnTo>
                  <a:pt x="607639" y="606722"/>
                </a:lnTo>
                <a:lnTo>
                  <a:pt x="0" y="606722"/>
                </a:lnTo>
                <a:lnTo>
                  <a:pt x="0" y="491539"/>
                </a:lnTo>
                <a:lnTo>
                  <a:pt x="92922" y="211136"/>
                </a:lnTo>
                <a:lnTo>
                  <a:pt x="213346" y="319031"/>
                </a:lnTo>
                <a:lnTo>
                  <a:pt x="270398" y="261795"/>
                </a:lnTo>
                <a:lnTo>
                  <a:pt x="511692" y="503360"/>
                </a:lnTo>
                <a:lnTo>
                  <a:pt x="539016" y="474742"/>
                </a:lnTo>
                <a:lnTo>
                  <a:pt x="588859" y="526645"/>
                </a:lnTo>
                <a:lnTo>
                  <a:pt x="588859" y="297790"/>
                </a:lnTo>
                <a:lnTo>
                  <a:pt x="496205" y="203404"/>
                </a:lnTo>
                <a:lnTo>
                  <a:pt x="470037" y="231755"/>
                </a:lnTo>
                <a:lnTo>
                  <a:pt x="346053" y="108751"/>
                </a:lnTo>
                <a:lnTo>
                  <a:pt x="190027" y="281881"/>
                </a:lnTo>
                <a:lnTo>
                  <a:pt x="176053" y="269350"/>
                </a:lnTo>
                <a:close/>
                <a:moveTo>
                  <a:pt x="38740" y="76140"/>
                </a:moveTo>
                <a:lnTo>
                  <a:pt x="96321" y="76140"/>
                </a:lnTo>
                <a:lnTo>
                  <a:pt x="96321" y="94910"/>
                </a:lnTo>
                <a:lnTo>
                  <a:pt x="38740" y="94910"/>
                </a:lnTo>
                <a:close/>
                <a:moveTo>
                  <a:pt x="0" y="76140"/>
                </a:moveTo>
                <a:lnTo>
                  <a:pt x="18770" y="76140"/>
                </a:lnTo>
                <a:lnTo>
                  <a:pt x="18770" y="94910"/>
                </a:lnTo>
                <a:lnTo>
                  <a:pt x="0" y="94910"/>
                </a:lnTo>
                <a:close/>
                <a:moveTo>
                  <a:pt x="57511" y="38670"/>
                </a:moveTo>
                <a:lnTo>
                  <a:pt x="76281" y="38670"/>
                </a:lnTo>
                <a:lnTo>
                  <a:pt x="76281" y="57440"/>
                </a:lnTo>
                <a:lnTo>
                  <a:pt x="57511" y="57440"/>
                </a:lnTo>
                <a:close/>
                <a:moveTo>
                  <a:pt x="0" y="38670"/>
                </a:moveTo>
                <a:lnTo>
                  <a:pt x="38740" y="38670"/>
                </a:lnTo>
                <a:lnTo>
                  <a:pt x="38740" y="57440"/>
                </a:lnTo>
                <a:lnTo>
                  <a:pt x="0" y="57440"/>
                </a:lnTo>
                <a:close/>
                <a:moveTo>
                  <a:pt x="105001" y="0"/>
                </a:moveTo>
                <a:lnTo>
                  <a:pt x="122572" y="0"/>
                </a:lnTo>
                <a:lnTo>
                  <a:pt x="122572" y="18770"/>
                </a:lnTo>
                <a:lnTo>
                  <a:pt x="105001" y="18770"/>
                </a:lnTo>
                <a:close/>
                <a:moveTo>
                  <a:pt x="0" y="0"/>
                </a:moveTo>
                <a:lnTo>
                  <a:pt x="85031" y="0"/>
                </a:lnTo>
                <a:lnTo>
                  <a:pt x="85031" y="18770"/>
                </a:lnTo>
                <a:lnTo>
                  <a:pt x="0" y="18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ḋè">
            <a:extLst>
              <a:ext uri="{FF2B5EF4-FFF2-40B4-BE49-F238E27FC236}">
                <a16:creationId xmlns:a16="http://schemas.microsoft.com/office/drawing/2014/main" id="{D989E504-FC7C-4A40-B46D-A0BBD0485770}"/>
              </a:ext>
            </a:extLst>
          </p:cNvPr>
          <p:cNvSpPr/>
          <p:nvPr/>
        </p:nvSpPr>
        <p:spPr bwMode="auto">
          <a:xfrm>
            <a:off x="8822779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2" name="íś1ïdè">
            <a:extLst>
              <a:ext uri="{FF2B5EF4-FFF2-40B4-BE49-F238E27FC236}">
                <a16:creationId xmlns:a16="http://schemas.microsoft.com/office/drawing/2014/main" id="{0D5C6B00-496A-4A15-AC1C-9454182D9137}"/>
              </a:ext>
            </a:extLst>
          </p:cNvPr>
          <p:cNvSpPr txBox="1"/>
          <p:nvPr/>
        </p:nvSpPr>
        <p:spPr bwMode="auto">
          <a:xfrm>
            <a:off x="8822779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3" name="îSľiḋe">
            <a:extLst>
              <a:ext uri="{FF2B5EF4-FFF2-40B4-BE49-F238E27FC236}">
                <a16:creationId xmlns:a16="http://schemas.microsoft.com/office/drawing/2014/main" id="{3683F126-F438-40AB-81C9-9096A83E057B}"/>
              </a:ext>
            </a:extLst>
          </p:cNvPr>
          <p:cNvSpPr/>
          <p:nvPr/>
        </p:nvSpPr>
        <p:spPr bwMode="auto">
          <a:xfrm>
            <a:off x="8184232" y="5339316"/>
            <a:ext cx="461080" cy="314632"/>
          </a:xfrm>
          <a:custGeom>
            <a:avLst/>
            <a:gdLst>
              <a:gd name="connsiteX0" fmla="*/ 20293 w 607639"/>
              <a:gd name="connsiteY0" fmla="*/ 364062 h 414642"/>
              <a:gd name="connsiteX1" fmla="*/ 20293 w 607639"/>
              <a:gd name="connsiteY1" fmla="*/ 384241 h 414642"/>
              <a:gd name="connsiteX2" fmla="*/ 30351 w 607639"/>
              <a:gd name="connsiteY2" fmla="*/ 394374 h 414642"/>
              <a:gd name="connsiteX3" fmla="*/ 577199 w 607639"/>
              <a:gd name="connsiteY3" fmla="*/ 394374 h 414642"/>
              <a:gd name="connsiteX4" fmla="*/ 587346 w 607639"/>
              <a:gd name="connsiteY4" fmla="*/ 384241 h 414642"/>
              <a:gd name="connsiteX5" fmla="*/ 587346 w 607639"/>
              <a:gd name="connsiteY5" fmla="*/ 364062 h 414642"/>
              <a:gd name="connsiteX6" fmla="*/ 394917 w 607639"/>
              <a:gd name="connsiteY6" fmla="*/ 364062 h 414642"/>
              <a:gd name="connsiteX7" fmla="*/ 394917 w 607639"/>
              <a:gd name="connsiteY7" fmla="*/ 374196 h 414642"/>
              <a:gd name="connsiteX8" fmla="*/ 384859 w 607639"/>
              <a:gd name="connsiteY8" fmla="*/ 384241 h 414642"/>
              <a:gd name="connsiteX9" fmla="*/ 222780 w 607639"/>
              <a:gd name="connsiteY9" fmla="*/ 384241 h 414642"/>
              <a:gd name="connsiteX10" fmla="*/ 212634 w 607639"/>
              <a:gd name="connsiteY10" fmla="*/ 374196 h 414642"/>
              <a:gd name="connsiteX11" fmla="*/ 212634 w 607639"/>
              <a:gd name="connsiteY11" fmla="*/ 364062 h 414642"/>
              <a:gd name="connsiteX12" fmla="*/ 10146 w 607639"/>
              <a:gd name="connsiteY12" fmla="*/ 343794 h 414642"/>
              <a:gd name="connsiteX13" fmla="*/ 40505 w 607639"/>
              <a:gd name="connsiteY13" fmla="*/ 343794 h 414642"/>
              <a:gd name="connsiteX14" fmla="*/ 40505 w 607639"/>
              <a:gd name="connsiteY14" fmla="*/ 353920 h 414642"/>
              <a:gd name="connsiteX15" fmla="*/ 50652 w 607639"/>
              <a:gd name="connsiteY15" fmla="*/ 364052 h 414642"/>
              <a:gd name="connsiteX16" fmla="*/ 212637 w 607639"/>
              <a:gd name="connsiteY16" fmla="*/ 364052 h 414642"/>
              <a:gd name="connsiteX17" fmla="*/ 212637 w 607639"/>
              <a:gd name="connsiteY17" fmla="*/ 374185 h 414642"/>
              <a:gd name="connsiteX18" fmla="*/ 222783 w 607639"/>
              <a:gd name="connsiteY18" fmla="*/ 384228 h 414642"/>
              <a:gd name="connsiteX19" fmla="*/ 384857 w 607639"/>
              <a:gd name="connsiteY19" fmla="*/ 384228 h 414642"/>
              <a:gd name="connsiteX20" fmla="*/ 394915 w 607639"/>
              <a:gd name="connsiteY20" fmla="*/ 374185 h 414642"/>
              <a:gd name="connsiteX21" fmla="*/ 394915 w 607639"/>
              <a:gd name="connsiteY21" fmla="*/ 364052 h 414642"/>
              <a:gd name="connsiteX22" fmla="*/ 556989 w 607639"/>
              <a:gd name="connsiteY22" fmla="*/ 364052 h 414642"/>
              <a:gd name="connsiteX23" fmla="*/ 567135 w 607639"/>
              <a:gd name="connsiteY23" fmla="*/ 353920 h 414642"/>
              <a:gd name="connsiteX24" fmla="*/ 567135 w 607639"/>
              <a:gd name="connsiteY24" fmla="*/ 343794 h 414642"/>
              <a:gd name="connsiteX25" fmla="*/ 597493 w 607639"/>
              <a:gd name="connsiteY25" fmla="*/ 343794 h 414642"/>
              <a:gd name="connsiteX26" fmla="*/ 607639 w 607639"/>
              <a:gd name="connsiteY26" fmla="*/ 353928 h 414642"/>
              <a:gd name="connsiteX27" fmla="*/ 607639 w 607639"/>
              <a:gd name="connsiteY27" fmla="*/ 384241 h 414642"/>
              <a:gd name="connsiteX28" fmla="*/ 577199 w 607639"/>
              <a:gd name="connsiteY28" fmla="*/ 414642 h 414642"/>
              <a:gd name="connsiteX29" fmla="*/ 30351 w 607639"/>
              <a:gd name="connsiteY29" fmla="*/ 414642 h 414642"/>
              <a:gd name="connsiteX30" fmla="*/ 0 w 607639"/>
              <a:gd name="connsiteY30" fmla="*/ 384241 h 414642"/>
              <a:gd name="connsiteX31" fmla="*/ 0 w 607639"/>
              <a:gd name="connsiteY31" fmla="*/ 353928 h 414642"/>
              <a:gd name="connsiteX32" fmla="*/ 10146 w 607639"/>
              <a:gd name="connsiteY32" fmla="*/ 343794 h 414642"/>
              <a:gd name="connsiteX33" fmla="*/ 354415 w 607639"/>
              <a:gd name="connsiteY33" fmla="*/ 262926 h 414642"/>
              <a:gd name="connsiteX34" fmla="*/ 364541 w 607639"/>
              <a:gd name="connsiteY34" fmla="*/ 273063 h 414642"/>
              <a:gd name="connsiteX35" fmla="*/ 364541 w 607639"/>
              <a:gd name="connsiteY35" fmla="*/ 303384 h 414642"/>
              <a:gd name="connsiteX36" fmla="*/ 354415 w 607639"/>
              <a:gd name="connsiteY36" fmla="*/ 313521 h 414642"/>
              <a:gd name="connsiteX37" fmla="*/ 344289 w 607639"/>
              <a:gd name="connsiteY37" fmla="*/ 303384 h 414642"/>
              <a:gd name="connsiteX38" fmla="*/ 344289 w 607639"/>
              <a:gd name="connsiteY38" fmla="*/ 273063 h 414642"/>
              <a:gd name="connsiteX39" fmla="*/ 354415 w 607639"/>
              <a:gd name="connsiteY39" fmla="*/ 262926 h 414642"/>
              <a:gd name="connsiteX40" fmla="*/ 274426 w 607639"/>
              <a:gd name="connsiteY40" fmla="*/ 252429 h 414642"/>
              <a:gd name="connsiteX41" fmla="*/ 274426 w 607639"/>
              <a:gd name="connsiteY41" fmla="*/ 253836 h 414642"/>
              <a:gd name="connsiteX42" fmla="*/ 268732 w 607639"/>
              <a:gd name="connsiteY42" fmla="*/ 256281 h 414642"/>
              <a:gd name="connsiteX43" fmla="*/ 435415 w 607639"/>
              <a:gd name="connsiteY43" fmla="*/ 242745 h 414642"/>
              <a:gd name="connsiteX44" fmla="*/ 445550 w 607639"/>
              <a:gd name="connsiteY44" fmla="*/ 252793 h 414642"/>
              <a:gd name="connsiteX45" fmla="*/ 445550 w 607639"/>
              <a:gd name="connsiteY45" fmla="*/ 303386 h 414642"/>
              <a:gd name="connsiteX46" fmla="*/ 435415 w 607639"/>
              <a:gd name="connsiteY46" fmla="*/ 313522 h 414642"/>
              <a:gd name="connsiteX47" fmla="*/ 425368 w 607639"/>
              <a:gd name="connsiteY47" fmla="*/ 303386 h 414642"/>
              <a:gd name="connsiteX48" fmla="*/ 425368 w 607639"/>
              <a:gd name="connsiteY48" fmla="*/ 252793 h 414642"/>
              <a:gd name="connsiteX49" fmla="*/ 435415 w 607639"/>
              <a:gd name="connsiteY49" fmla="*/ 242745 h 414642"/>
              <a:gd name="connsiteX50" fmla="*/ 394911 w 607639"/>
              <a:gd name="connsiteY50" fmla="*/ 222493 h 414642"/>
              <a:gd name="connsiteX51" fmla="*/ 405046 w 607639"/>
              <a:gd name="connsiteY51" fmla="*/ 232627 h 414642"/>
              <a:gd name="connsiteX52" fmla="*/ 405046 w 607639"/>
              <a:gd name="connsiteY52" fmla="*/ 303388 h 414642"/>
              <a:gd name="connsiteX53" fmla="*/ 394911 w 607639"/>
              <a:gd name="connsiteY53" fmla="*/ 313522 h 414642"/>
              <a:gd name="connsiteX54" fmla="*/ 384864 w 607639"/>
              <a:gd name="connsiteY54" fmla="*/ 303388 h 414642"/>
              <a:gd name="connsiteX55" fmla="*/ 384864 w 607639"/>
              <a:gd name="connsiteY55" fmla="*/ 232627 h 414642"/>
              <a:gd name="connsiteX56" fmla="*/ 394911 w 607639"/>
              <a:gd name="connsiteY56" fmla="*/ 222493 h 414642"/>
              <a:gd name="connsiteX57" fmla="*/ 516514 w 607639"/>
              <a:gd name="connsiteY57" fmla="*/ 212331 h 414642"/>
              <a:gd name="connsiteX58" fmla="*/ 526560 w 607639"/>
              <a:gd name="connsiteY58" fmla="*/ 222468 h 414642"/>
              <a:gd name="connsiteX59" fmla="*/ 526560 w 607639"/>
              <a:gd name="connsiteY59" fmla="*/ 303385 h 414642"/>
              <a:gd name="connsiteX60" fmla="*/ 516514 w 607639"/>
              <a:gd name="connsiteY60" fmla="*/ 313522 h 414642"/>
              <a:gd name="connsiteX61" fmla="*/ 506378 w 607639"/>
              <a:gd name="connsiteY61" fmla="*/ 303385 h 414642"/>
              <a:gd name="connsiteX62" fmla="*/ 506378 w 607639"/>
              <a:gd name="connsiteY62" fmla="*/ 222468 h 414642"/>
              <a:gd name="connsiteX63" fmla="*/ 516514 w 607639"/>
              <a:gd name="connsiteY63" fmla="*/ 212331 h 414642"/>
              <a:gd name="connsiteX64" fmla="*/ 311213 w 607639"/>
              <a:gd name="connsiteY64" fmla="*/ 180188 h 414642"/>
              <a:gd name="connsiteX65" fmla="*/ 304717 w 607639"/>
              <a:gd name="connsiteY65" fmla="*/ 211903 h 414642"/>
              <a:gd name="connsiteX66" fmla="*/ 279633 w 607639"/>
              <a:gd name="connsiteY66" fmla="*/ 248906 h 414642"/>
              <a:gd name="connsiteX67" fmla="*/ 274426 w 607639"/>
              <a:gd name="connsiteY67" fmla="*/ 252429 h 414642"/>
              <a:gd name="connsiteX68" fmla="*/ 274426 w 607639"/>
              <a:gd name="connsiteY68" fmla="*/ 239622 h 414642"/>
              <a:gd name="connsiteX69" fmla="*/ 266991 w 607639"/>
              <a:gd name="connsiteY69" fmla="*/ 232204 h 414642"/>
              <a:gd name="connsiteX70" fmla="*/ 286105 w 607639"/>
              <a:gd name="connsiteY70" fmla="*/ 204050 h 414642"/>
              <a:gd name="connsiteX71" fmla="*/ 290618 w 607639"/>
              <a:gd name="connsiteY71" fmla="*/ 182059 h 414642"/>
              <a:gd name="connsiteX72" fmla="*/ 303796 w 607639"/>
              <a:gd name="connsiteY72" fmla="*/ 182059 h 414642"/>
              <a:gd name="connsiteX73" fmla="*/ 185290 w 607639"/>
              <a:gd name="connsiteY73" fmla="*/ 178985 h 414642"/>
              <a:gd name="connsiteX74" fmla="*/ 192421 w 607639"/>
              <a:gd name="connsiteY74" fmla="*/ 182059 h 414642"/>
              <a:gd name="connsiteX75" fmla="*/ 216731 w 607639"/>
              <a:gd name="connsiteY75" fmla="*/ 182059 h 414642"/>
              <a:gd name="connsiteX76" fmla="*/ 266991 w 607639"/>
              <a:gd name="connsiteY76" fmla="*/ 232204 h 414642"/>
              <a:gd name="connsiteX77" fmla="*/ 265358 w 607639"/>
              <a:gd name="connsiteY77" fmla="*/ 234609 h 414642"/>
              <a:gd name="connsiteX78" fmla="*/ 250836 w 607639"/>
              <a:gd name="connsiteY78" fmla="*/ 244426 h 414642"/>
              <a:gd name="connsiteX79" fmla="*/ 185290 w 607639"/>
              <a:gd name="connsiteY79" fmla="*/ 179031 h 414642"/>
              <a:gd name="connsiteX80" fmla="*/ 476009 w 607639"/>
              <a:gd name="connsiteY80" fmla="*/ 171897 h 414642"/>
              <a:gd name="connsiteX81" fmla="*/ 486055 w 607639"/>
              <a:gd name="connsiteY81" fmla="*/ 182032 h 414642"/>
              <a:gd name="connsiteX82" fmla="*/ 486055 w 607639"/>
              <a:gd name="connsiteY82" fmla="*/ 303387 h 414642"/>
              <a:gd name="connsiteX83" fmla="*/ 476009 w 607639"/>
              <a:gd name="connsiteY83" fmla="*/ 313522 h 414642"/>
              <a:gd name="connsiteX84" fmla="*/ 465873 w 607639"/>
              <a:gd name="connsiteY84" fmla="*/ 303387 h 414642"/>
              <a:gd name="connsiteX85" fmla="*/ 465873 w 607639"/>
              <a:gd name="connsiteY85" fmla="*/ 182032 h 414642"/>
              <a:gd name="connsiteX86" fmla="*/ 476009 w 607639"/>
              <a:gd name="connsiteY86" fmla="*/ 171897 h 414642"/>
              <a:gd name="connsiteX87" fmla="*/ 313921 w 607639"/>
              <a:gd name="connsiteY87" fmla="*/ 166965 h 414642"/>
              <a:gd name="connsiteX88" fmla="*/ 314925 w 607639"/>
              <a:gd name="connsiteY88" fmla="*/ 172904 h 414642"/>
              <a:gd name="connsiteX89" fmla="*/ 311898 w 607639"/>
              <a:gd name="connsiteY89" fmla="*/ 180015 h 414642"/>
              <a:gd name="connsiteX90" fmla="*/ 311213 w 607639"/>
              <a:gd name="connsiteY90" fmla="*/ 180188 h 414642"/>
              <a:gd name="connsiteX91" fmla="*/ 313685 w 607639"/>
              <a:gd name="connsiteY91" fmla="*/ 165567 h 414642"/>
              <a:gd name="connsiteX92" fmla="*/ 313946 w 607639"/>
              <a:gd name="connsiteY92" fmla="*/ 166842 h 414642"/>
              <a:gd name="connsiteX93" fmla="*/ 313921 w 607639"/>
              <a:gd name="connsiteY93" fmla="*/ 166965 h 414642"/>
              <a:gd name="connsiteX94" fmla="*/ 286557 w 607639"/>
              <a:gd name="connsiteY94" fmla="*/ 131875 h 414642"/>
              <a:gd name="connsiteX95" fmla="*/ 293736 w 607639"/>
              <a:gd name="connsiteY95" fmla="*/ 161794 h 414642"/>
              <a:gd name="connsiteX96" fmla="*/ 292704 w 607639"/>
              <a:gd name="connsiteY96" fmla="*/ 161794 h 414642"/>
              <a:gd name="connsiteX97" fmla="*/ 285987 w 607639"/>
              <a:gd name="connsiteY97" fmla="*/ 129499 h 414642"/>
              <a:gd name="connsiteX98" fmla="*/ 286105 w 607639"/>
              <a:gd name="connsiteY98" fmla="*/ 129672 h 414642"/>
              <a:gd name="connsiteX99" fmla="*/ 286557 w 607639"/>
              <a:gd name="connsiteY99" fmla="*/ 131875 h 414642"/>
              <a:gd name="connsiteX100" fmla="*/ 304744 w 607639"/>
              <a:gd name="connsiteY100" fmla="*/ 121927 h 414642"/>
              <a:gd name="connsiteX101" fmla="*/ 306857 w 607639"/>
              <a:gd name="connsiteY101" fmla="*/ 125153 h 414642"/>
              <a:gd name="connsiteX102" fmla="*/ 313685 w 607639"/>
              <a:gd name="connsiteY102" fmla="*/ 165567 h 414642"/>
              <a:gd name="connsiteX103" fmla="*/ 303006 w 607639"/>
              <a:gd name="connsiteY103" fmla="*/ 119273 h 414642"/>
              <a:gd name="connsiteX104" fmla="*/ 304717 w 607639"/>
              <a:gd name="connsiteY104" fmla="*/ 121796 h 414642"/>
              <a:gd name="connsiteX105" fmla="*/ 304744 w 607639"/>
              <a:gd name="connsiteY105" fmla="*/ 121927 h 414642"/>
              <a:gd name="connsiteX106" fmla="*/ 266335 w 607639"/>
              <a:gd name="connsiteY106" fmla="*/ 100547 h 414642"/>
              <a:gd name="connsiteX107" fmla="*/ 285579 w 607639"/>
              <a:gd name="connsiteY107" fmla="*/ 127797 h 414642"/>
              <a:gd name="connsiteX108" fmla="*/ 285987 w 607639"/>
              <a:gd name="connsiteY108" fmla="*/ 129499 h 414642"/>
              <a:gd name="connsiteX109" fmla="*/ 263955 w 607639"/>
              <a:gd name="connsiteY109" fmla="*/ 98160 h 414642"/>
              <a:gd name="connsiteX110" fmla="*/ 265358 w 607639"/>
              <a:gd name="connsiteY110" fmla="*/ 99109 h 414642"/>
              <a:gd name="connsiteX111" fmla="*/ 266335 w 607639"/>
              <a:gd name="connsiteY111" fmla="*/ 100547 h 414642"/>
              <a:gd name="connsiteX112" fmla="*/ 265336 w 607639"/>
              <a:gd name="connsiteY112" fmla="*/ 99133 h 414642"/>
              <a:gd name="connsiteX113" fmla="*/ 518470 w 607639"/>
              <a:gd name="connsiteY113" fmla="*/ 91029 h 414642"/>
              <a:gd name="connsiteX114" fmla="*/ 520515 w 607639"/>
              <a:gd name="connsiteY114" fmla="*/ 92007 h 414642"/>
              <a:gd name="connsiteX115" fmla="*/ 522559 w 607639"/>
              <a:gd name="connsiteY115" fmla="*/ 93074 h 414642"/>
              <a:gd name="connsiteX116" fmla="*/ 524604 w 607639"/>
              <a:gd name="connsiteY116" fmla="*/ 94052 h 414642"/>
              <a:gd name="connsiteX117" fmla="*/ 526560 w 607639"/>
              <a:gd name="connsiteY117" fmla="*/ 101165 h 414642"/>
              <a:gd name="connsiteX118" fmla="*/ 523537 w 607639"/>
              <a:gd name="connsiteY118" fmla="*/ 108188 h 414642"/>
              <a:gd name="connsiteX119" fmla="*/ 521581 w 607639"/>
              <a:gd name="connsiteY119" fmla="*/ 109255 h 414642"/>
              <a:gd name="connsiteX120" fmla="*/ 519537 w 607639"/>
              <a:gd name="connsiteY120" fmla="*/ 110233 h 414642"/>
              <a:gd name="connsiteX121" fmla="*/ 517492 w 607639"/>
              <a:gd name="connsiteY121" fmla="*/ 111211 h 414642"/>
              <a:gd name="connsiteX122" fmla="*/ 516514 w 607639"/>
              <a:gd name="connsiteY122" fmla="*/ 111211 h 414642"/>
              <a:gd name="connsiteX123" fmla="*/ 509401 w 607639"/>
              <a:gd name="connsiteY123" fmla="*/ 108188 h 414642"/>
              <a:gd name="connsiteX124" fmla="*/ 507356 w 607639"/>
              <a:gd name="connsiteY124" fmla="*/ 105165 h 414642"/>
              <a:gd name="connsiteX125" fmla="*/ 506378 w 607639"/>
              <a:gd name="connsiteY125" fmla="*/ 101165 h 414642"/>
              <a:gd name="connsiteX126" fmla="*/ 509401 w 607639"/>
              <a:gd name="connsiteY126" fmla="*/ 94052 h 414642"/>
              <a:gd name="connsiteX127" fmla="*/ 518470 w 607639"/>
              <a:gd name="connsiteY127" fmla="*/ 91029 h 414642"/>
              <a:gd name="connsiteX128" fmla="*/ 384846 w 607639"/>
              <a:gd name="connsiteY128" fmla="*/ 91029 h 414642"/>
              <a:gd name="connsiteX129" fmla="*/ 465819 w 607639"/>
              <a:gd name="connsiteY129" fmla="*/ 91029 h 414642"/>
              <a:gd name="connsiteX130" fmla="*/ 475963 w 607639"/>
              <a:gd name="connsiteY130" fmla="*/ 101165 h 414642"/>
              <a:gd name="connsiteX131" fmla="*/ 465819 w 607639"/>
              <a:gd name="connsiteY131" fmla="*/ 111211 h 414642"/>
              <a:gd name="connsiteX132" fmla="*/ 384846 w 607639"/>
              <a:gd name="connsiteY132" fmla="*/ 111211 h 414642"/>
              <a:gd name="connsiteX133" fmla="*/ 374702 w 607639"/>
              <a:gd name="connsiteY133" fmla="*/ 101165 h 414642"/>
              <a:gd name="connsiteX134" fmla="*/ 384846 w 607639"/>
              <a:gd name="connsiteY134" fmla="*/ 91029 h 414642"/>
              <a:gd name="connsiteX135" fmla="*/ 234861 w 607639"/>
              <a:gd name="connsiteY135" fmla="*/ 78470 h 414642"/>
              <a:gd name="connsiteX136" fmla="*/ 236624 w 607639"/>
              <a:gd name="connsiteY136" fmla="*/ 78890 h 414642"/>
              <a:gd name="connsiteX137" fmla="*/ 263955 w 607639"/>
              <a:gd name="connsiteY137" fmla="*/ 98160 h 414642"/>
              <a:gd name="connsiteX138" fmla="*/ 233277 w 607639"/>
              <a:gd name="connsiteY138" fmla="*/ 78093 h 414642"/>
              <a:gd name="connsiteX139" fmla="*/ 234749 w 607639"/>
              <a:gd name="connsiteY139" fmla="*/ 78395 h 414642"/>
              <a:gd name="connsiteX140" fmla="*/ 234861 w 607639"/>
              <a:gd name="connsiteY140" fmla="*/ 78470 h 414642"/>
              <a:gd name="connsiteX141" fmla="*/ 264684 w 607639"/>
              <a:gd name="connsiteY141" fmla="*/ 74721 h 414642"/>
              <a:gd name="connsiteX142" fmla="*/ 280560 w 607639"/>
              <a:gd name="connsiteY142" fmla="*/ 85001 h 414642"/>
              <a:gd name="connsiteX143" fmla="*/ 303006 w 607639"/>
              <a:gd name="connsiteY143" fmla="*/ 119273 h 414642"/>
              <a:gd name="connsiteX144" fmla="*/ 279633 w 607639"/>
              <a:gd name="connsiteY144" fmla="*/ 84823 h 414642"/>
              <a:gd name="connsiteX145" fmla="*/ 202570 w 607639"/>
              <a:gd name="connsiteY145" fmla="*/ 70780 h 414642"/>
              <a:gd name="connsiteX146" fmla="*/ 233277 w 607639"/>
              <a:gd name="connsiteY146" fmla="*/ 78093 h 414642"/>
              <a:gd name="connsiteX147" fmla="*/ 202570 w 607639"/>
              <a:gd name="connsiteY147" fmla="*/ 71804 h 414642"/>
              <a:gd name="connsiteX148" fmla="*/ 197522 w 607639"/>
              <a:gd name="connsiteY148" fmla="*/ 70770 h 414642"/>
              <a:gd name="connsiteX149" fmla="*/ 202570 w 607639"/>
              <a:gd name="connsiteY149" fmla="*/ 71804 h 414642"/>
              <a:gd name="connsiteX150" fmla="*/ 202570 w 607639"/>
              <a:gd name="connsiteY150" fmla="*/ 161794 h 414642"/>
              <a:gd name="connsiteX151" fmla="*/ 292704 w 607639"/>
              <a:gd name="connsiteY151" fmla="*/ 161794 h 414642"/>
              <a:gd name="connsiteX152" fmla="*/ 293741 w 607639"/>
              <a:gd name="connsiteY152" fmla="*/ 166842 h 414642"/>
              <a:gd name="connsiteX153" fmla="*/ 290618 w 607639"/>
              <a:gd name="connsiteY153" fmla="*/ 182059 h 414642"/>
              <a:gd name="connsiteX154" fmla="*/ 216731 w 607639"/>
              <a:gd name="connsiteY154" fmla="*/ 182059 h 414642"/>
              <a:gd name="connsiteX155" fmla="*/ 199449 w 607639"/>
              <a:gd name="connsiteY155" fmla="*/ 164816 h 414642"/>
              <a:gd name="connsiteX156" fmla="*/ 185290 w 607639"/>
              <a:gd name="connsiteY156" fmla="*/ 164816 h 414642"/>
              <a:gd name="connsiteX157" fmla="*/ 185290 w 607639"/>
              <a:gd name="connsiteY157" fmla="*/ 178985 h 414642"/>
              <a:gd name="connsiteX158" fmla="*/ 185076 w 607639"/>
              <a:gd name="connsiteY158" fmla="*/ 178893 h 414642"/>
              <a:gd name="connsiteX159" fmla="*/ 182271 w 607639"/>
              <a:gd name="connsiteY159" fmla="*/ 171927 h 414642"/>
              <a:gd name="connsiteX160" fmla="*/ 182271 w 607639"/>
              <a:gd name="connsiteY160" fmla="*/ 73890 h 414642"/>
              <a:gd name="connsiteX161" fmla="*/ 241194 w 607639"/>
              <a:gd name="connsiteY161" fmla="*/ 59511 h 414642"/>
              <a:gd name="connsiteX162" fmla="*/ 242600 w 607639"/>
              <a:gd name="connsiteY162" fmla="*/ 59798 h 414642"/>
              <a:gd name="connsiteX163" fmla="*/ 264684 w 607639"/>
              <a:gd name="connsiteY163" fmla="*/ 74721 h 414642"/>
              <a:gd name="connsiteX164" fmla="*/ 223078 w 607639"/>
              <a:gd name="connsiteY164" fmla="*/ 55812 h 414642"/>
              <a:gd name="connsiteX165" fmla="*/ 239895 w 607639"/>
              <a:gd name="connsiteY165" fmla="*/ 58670 h 414642"/>
              <a:gd name="connsiteX166" fmla="*/ 241194 w 607639"/>
              <a:gd name="connsiteY166" fmla="*/ 59511 h 414642"/>
              <a:gd name="connsiteX167" fmla="*/ 187739 w 607639"/>
              <a:gd name="connsiteY167" fmla="*/ 52590 h 414642"/>
              <a:gd name="connsiteX168" fmla="*/ 185298 w 607639"/>
              <a:gd name="connsiteY168" fmla="*/ 53626 h 414642"/>
              <a:gd name="connsiteX169" fmla="*/ 182271 w 607639"/>
              <a:gd name="connsiteY169" fmla="*/ 60736 h 414642"/>
              <a:gd name="connsiteX170" fmla="*/ 182271 w 607639"/>
              <a:gd name="connsiteY170" fmla="*/ 73890 h 414642"/>
              <a:gd name="connsiteX171" fmla="*/ 160258 w 607639"/>
              <a:gd name="connsiteY171" fmla="*/ 78395 h 414642"/>
              <a:gd name="connsiteX172" fmla="*/ 101303 w 607639"/>
              <a:gd name="connsiteY172" fmla="*/ 166842 h 414642"/>
              <a:gd name="connsiteX173" fmla="*/ 197522 w 607639"/>
              <a:gd name="connsiteY173" fmla="*/ 262915 h 414642"/>
              <a:gd name="connsiteX174" fmla="*/ 234749 w 607639"/>
              <a:gd name="connsiteY174" fmla="*/ 255302 h 414642"/>
              <a:gd name="connsiteX175" fmla="*/ 250836 w 607639"/>
              <a:gd name="connsiteY175" fmla="*/ 244426 h 414642"/>
              <a:gd name="connsiteX176" fmla="*/ 260268 w 607639"/>
              <a:gd name="connsiteY176" fmla="*/ 253836 h 414642"/>
              <a:gd name="connsiteX177" fmla="*/ 267391 w 607639"/>
              <a:gd name="connsiteY177" fmla="*/ 256857 h 414642"/>
              <a:gd name="connsiteX178" fmla="*/ 268732 w 607639"/>
              <a:gd name="connsiteY178" fmla="*/ 256281 h 414642"/>
              <a:gd name="connsiteX179" fmla="*/ 242600 w 607639"/>
              <a:gd name="connsiteY179" fmla="*/ 273962 h 414642"/>
              <a:gd name="connsiteX180" fmla="*/ 197522 w 607639"/>
              <a:gd name="connsiteY180" fmla="*/ 283178 h 414642"/>
              <a:gd name="connsiteX181" fmla="*/ 81009 w 607639"/>
              <a:gd name="connsiteY181" fmla="*/ 166842 h 414642"/>
              <a:gd name="connsiteX182" fmla="*/ 152393 w 607639"/>
              <a:gd name="connsiteY182" fmla="*/ 59798 h 414642"/>
              <a:gd name="connsiteX183" fmla="*/ 192421 w 607639"/>
              <a:gd name="connsiteY183" fmla="*/ 50604 h 414642"/>
              <a:gd name="connsiteX184" fmla="*/ 195181 w 607639"/>
              <a:gd name="connsiteY184" fmla="*/ 51073 h 414642"/>
              <a:gd name="connsiteX185" fmla="*/ 187739 w 607639"/>
              <a:gd name="connsiteY185" fmla="*/ 52590 h 414642"/>
              <a:gd name="connsiteX186" fmla="*/ 197522 w 607639"/>
              <a:gd name="connsiteY186" fmla="*/ 50595 h 414642"/>
              <a:gd name="connsiteX187" fmla="*/ 223078 w 607639"/>
              <a:gd name="connsiteY187" fmla="*/ 55812 h 414642"/>
              <a:gd name="connsiteX188" fmla="*/ 195181 w 607639"/>
              <a:gd name="connsiteY188" fmla="*/ 51073 h 414642"/>
              <a:gd name="connsiteX189" fmla="*/ 449651 w 607639"/>
              <a:gd name="connsiteY189" fmla="*/ 41472 h 414642"/>
              <a:gd name="connsiteX190" fmla="*/ 452682 w 607639"/>
              <a:gd name="connsiteY190" fmla="*/ 43516 h 414642"/>
              <a:gd name="connsiteX191" fmla="*/ 455712 w 607639"/>
              <a:gd name="connsiteY191" fmla="*/ 50626 h 414642"/>
              <a:gd name="connsiteX192" fmla="*/ 452682 w 607639"/>
              <a:gd name="connsiteY192" fmla="*/ 57647 h 414642"/>
              <a:gd name="connsiteX193" fmla="*/ 445551 w 607639"/>
              <a:gd name="connsiteY193" fmla="*/ 60757 h 414642"/>
              <a:gd name="connsiteX194" fmla="*/ 438509 w 607639"/>
              <a:gd name="connsiteY194" fmla="*/ 57647 h 414642"/>
              <a:gd name="connsiteX195" fmla="*/ 435389 w 607639"/>
              <a:gd name="connsiteY195" fmla="*/ 50626 h 414642"/>
              <a:gd name="connsiteX196" fmla="*/ 438509 w 607639"/>
              <a:gd name="connsiteY196" fmla="*/ 43516 h 414642"/>
              <a:gd name="connsiteX197" fmla="*/ 449651 w 607639"/>
              <a:gd name="connsiteY197" fmla="*/ 41472 h 414642"/>
              <a:gd name="connsiteX198" fmla="*/ 486030 w 607639"/>
              <a:gd name="connsiteY198" fmla="*/ 40505 h 414642"/>
              <a:gd name="connsiteX199" fmla="*/ 516494 w 607639"/>
              <a:gd name="connsiteY199" fmla="*/ 40505 h 414642"/>
              <a:gd name="connsiteX200" fmla="*/ 526559 w 607639"/>
              <a:gd name="connsiteY200" fmla="*/ 50631 h 414642"/>
              <a:gd name="connsiteX201" fmla="*/ 516494 w 607639"/>
              <a:gd name="connsiteY201" fmla="*/ 60757 h 414642"/>
              <a:gd name="connsiteX202" fmla="*/ 486030 w 607639"/>
              <a:gd name="connsiteY202" fmla="*/ 60757 h 414642"/>
              <a:gd name="connsiteX203" fmla="*/ 475964 w 607639"/>
              <a:gd name="connsiteY203" fmla="*/ 50631 h 414642"/>
              <a:gd name="connsiteX204" fmla="*/ 486030 w 607639"/>
              <a:gd name="connsiteY204" fmla="*/ 40505 h 414642"/>
              <a:gd name="connsiteX205" fmla="*/ 384851 w 607639"/>
              <a:gd name="connsiteY205" fmla="*/ 40505 h 414642"/>
              <a:gd name="connsiteX206" fmla="*/ 405059 w 607639"/>
              <a:gd name="connsiteY206" fmla="*/ 40505 h 414642"/>
              <a:gd name="connsiteX207" fmla="*/ 415207 w 607639"/>
              <a:gd name="connsiteY207" fmla="*/ 50631 h 414642"/>
              <a:gd name="connsiteX208" fmla="*/ 405059 w 607639"/>
              <a:gd name="connsiteY208" fmla="*/ 60757 h 414642"/>
              <a:gd name="connsiteX209" fmla="*/ 384851 w 607639"/>
              <a:gd name="connsiteY209" fmla="*/ 60757 h 414642"/>
              <a:gd name="connsiteX210" fmla="*/ 374702 w 607639"/>
              <a:gd name="connsiteY210" fmla="*/ 50631 h 414642"/>
              <a:gd name="connsiteX211" fmla="*/ 384851 w 607639"/>
              <a:gd name="connsiteY211" fmla="*/ 40505 h 414642"/>
              <a:gd name="connsiteX212" fmla="*/ 70855 w 607639"/>
              <a:gd name="connsiteY212" fmla="*/ 20176 h 414642"/>
              <a:gd name="connsiteX213" fmla="*/ 60798 w 607639"/>
              <a:gd name="connsiteY213" fmla="*/ 30308 h 414642"/>
              <a:gd name="connsiteX214" fmla="*/ 60798 w 607639"/>
              <a:gd name="connsiteY214" fmla="*/ 343788 h 414642"/>
              <a:gd name="connsiteX215" fmla="*/ 222783 w 607639"/>
              <a:gd name="connsiteY215" fmla="*/ 343788 h 414642"/>
              <a:gd name="connsiteX216" fmla="*/ 232929 w 607639"/>
              <a:gd name="connsiteY216" fmla="*/ 353920 h 414642"/>
              <a:gd name="connsiteX217" fmla="*/ 232929 w 607639"/>
              <a:gd name="connsiteY217" fmla="*/ 364052 h 414642"/>
              <a:gd name="connsiteX218" fmla="*/ 374711 w 607639"/>
              <a:gd name="connsiteY218" fmla="*/ 364052 h 414642"/>
              <a:gd name="connsiteX219" fmla="*/ 374711 w 607639"/>
              <a:gd name="connsiteY219" fmla="*/ 353920 h 414642"/>
              <a:gd name="connsiteX220" fmla="*/ 384857 w 607639"/>
              <a:gd name="connsiteY220" fmla="*/ 343788 h 414642"/>
              <a:gd name="connsiteX221" fmla="*/ 546843 w 607639"/>
              <a:gd name="connsiteY221" fmla="*/ 343788 h 414642"/>
              <a:gd name="connsiteX222" fmla="*/ 546843 w 607639"/>
              <a:gd name="connsiteY222" fmla="*/ 30308 h 414642"/>
              <a:gd name="connsiteX223" fmla="*/ 536696 w 607639"/>
              <a:gd name="connsiteY223" fmla="*/ 20176 h 414642"/>
              <a:gd name="connsiteX224" fmla="*/ 70855 w 607639"/>
              <a:gd name="connsiteY224" fmla="*/ 0 h 414642"/>
              <a:gd name="connsiteX225" fmla="*/ 536696 w 607639"/>
              <a:gd name="connsiteY225" fmla="*/ 0 h 414642"/>
              <a:gd name="connsiteX226" fmla="*/ 567135 w 607639"/>
              <a:gd name="connsiteY226" fmla="*/ 30308 h 414642"/>
              <a:gd name="connsiteX227" fmla="*/ 567135 w 607639"/>
              <a:gd name="connsiteY227" fmla="*/ 343794 h 414642"/>
              <a:gd name="connsiteX228" fmla="*/ 384859 w 607639"/>
              <a:gd name="connsiteY228" fmla="*/ 343794 h 414642"/>
              <a:gd name="connsiteX229" fmla="*/ 374712 w 607639"/>
              <a:gd name="connsiteY229" fmla="*/ 353928 h 414642"/>
              <a:gd name="connsiteX230" fmla="*/ 374712 w 607639"/>
              <a:gd name="connsiteY230" fmla="*/ 364062 h 414642"/>
              <a:gd name="connsiteX231" fmla="*/ 232927 w 607639"/>
              <a:gd name="connsiteY231" fmla="*/ 364062 h 414642"/>
              <a:gd name="connsiteX232" fmla="*/ 232927 w 607639"/>
              <a:gd name="connsiteY232" fmla="*/ 353928 h 414642"/>
              <a:gd name="connsiteX233" fmla="*/ 222780 w 607639"/>
              <a:gd name="connsiteY233" fmla="*/ 343794 h 414642"/>
              <a:gd name="connsiteX234" fmla="*/ 40505 w 607639"/>
              <a:gd name="connsiteY234" fmla="*/ 343794 h 414642"/>
              <a:gd name="connsiteX235" fmla="*/ 40505 w 607639"/>
              <a:gd name="connsiteY235" fmla="*/ 30308 h 414642"/>
              <a:gd name="connsiteX236" fmla="*/ 70855 w 607639"/>
              <a:gd name="connsiteY236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07639" h="414642">
                <a:moveTo>
                  <a:pt x="20293" y="364062"/>
                </a:moveTo>
                <a:lnTo>
                  <a:pt x="20293" y="384241"/>
                </a:lnTo>
                <a:cubicBezTo>
                  <a:pt x="20293" y="390374"/>
                  <a:pt x="24298" y="394374"/>
                  <a:pt x="30351" y="394374"/>
                </a:cubicBezTo>
                <a:lnTo>
                  <a:pt x="577199" y="394374"/>
                </a:lnTo>
                <a:cubicBezTo>
                  <a:pt x="583341" y="394374"/>
                  <a:pt x="587346" y="390374"/>
                  <a:pt x="587346" y="384241"/>
                </a:cubicBezTo>
                <a:lnTo>
                  <a:pt x="587346" y="364062"/>
                </a:lnTo>
                <a:lnTo>
                  <a:pt x="394917" y="364062"/>
                </a:lnTo>
                <a:lnTo>
                  <a:pt x="394917" y="374196"/>
                </a:lnTo>
                <a:cubicBezTo>
                  <a:pt x="394917" y="380240"/>
                  <a:pt x="390911" y="384241"/>
                  <a:pt x="384859" y="384241"/>
                </a:cubicBezTo>
                <a:lnTo>
                  <a:pt x="222780" y="384241"/>
                </a:lnTo>
                <a:cubicBezTo>
                  <a:pt x="216728" y="384241"/>
                  <a:pt x="212634" y="380240"/>
                  <a:pt x="212634" y="374196"/>
                </a:cubicBezTo>
                <a:lnTo>
                  <a:pt x="212634" y="364062"/>
                </a:lnTo>
                <a:close/>
                <a:moveTo>
                  <a:pt x="10146" y="343794"/>
                </a:moveTo>
                <a:lnTo>
                  <a:pt x="40505" y="343794"/>
                </a:lnTo>
                <a:lnTo>
                  <a:pt x="40505" y="353920"/>
                </a:lnTo>
                <a:cubicBezTo>
                  <a:pt x="40505" y="359964"/>
                  <a:pt x="44599" y="364052"/>
                  <a:pt x="50652" y="364052"/>
                </a:cubicBezTo>
                <a:lnTo>
                  <a:pt x="212637" y="364052"/>
                </a:lnTo>
                <a:lnTo>
                  <a:pt x="212637" y="374185"/>
                </a:lnTo>
                <a:cubicBezTo>
                  <a:pt x="212637" y="380229"/>
                  <a:pt x="216731" y="384228"/>
                  <a:pt x="222783" y="384228"/>
                </a:cubicBezTo>
                <a:lnTo>
                  <a:pt x="384857" y="384228"/>
                </a:lnTo>
                <a:cubicBezTo>
                  <a:pt x="390910" y="384228"/>
                  <a:pt x="394915" y="380229"/>
                  <a:pt x="394915" y="374185"/>
                </a:cubicBezTo>
                <a:lnTo>
                  <a:pt x="394915" y="364052"/>
                </a:lnTo>
                <a:lnTo>
                  <a:pt x="556989" y="364052"/>
                </a:lnTo>
                <a:cubicBezTo>
                  <a:pt x="563041" y="364052"/>
                  <a:pt x="567135" y="359964"/>
                  <a:pt x="567135" y="353920"/>
                </a:cubicBezTo>
                <a:lnTo>
                  <a:pt x="567135" y="343794"/>
                </a:lnTo>
                <a:lnTo>
                  <a:pt x="597493" y="343794"/>
                </a:lnTo>
                <a:cubicBezTo>
                  <a:pt x="603545" y="343794"/>
                  <a:pt x="607639" y="347883"/>
                  <a:pt x="607639" y="353928"/>
                </a:cubicBezTo>
                <a:lnTo>
                  <a:pt x="607639" y="384241"/>
                </a:lnTo>
                <a:cubicBezTo>
                  <a:pt x="607639" y="401486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6"/>
                  <a:pt x="0" y="384241"/>
                </a:cubicBezTo>
                <a:lnTo>
                  <a:pt x="0" y="353928"/>
                </a:lnTo>
                <a:cubicBezTo>
                  <a:pt x="0" y="347883"/>
                  <a:pt x="4094" y="343794"/>
                  <a:pt x="10146" y="343794"/>
                </a:cubicBezTo>
                <a:close/>
                <a:moveTo>
                  <a:pt x="354415" y="262926"/>
                </a:moveTo>
                <a:cubicBezTo>
                  <a:pt x="360455" y="262926"/>
                  <a:pt x="364541" y="267016"/>
                  <a:pt x="364541" y="273063"/>
                </a:cubicBezTo>
                <a:lnTo>
                  <a:pt x="364541" y="303384"/>
                </a:lnTo>
                <a:cubicBezTo>
                  <a:pt x="364541" y="309431"/>
                  <a:pt x="360455" y="313521"/>
                  <a:pt x="354415" y="313521"/>
                </a:cubicBezTo>
                <a:cubicBezTo>
                  <a:pt x="348375" y="313521"/>
                  <a:pt x="344289" y="309431"/>
                  <a:pt x="344289" y="303384"/>
                </a:cubicBezTo>
                <a:lnTo>
                  <a:pt x="344289" y="273063"/>
                </a:lnTo>
                <a:cubicBezTo>
                  <a:pt x="344289" y="267016"/>
                  <a:pt x="348375" y="262926"/>
                  <a:pt x="354415" y="262926"/>
                </a:cubicBezTo>
                <a:close/>
                <a:moveTo>
                  <a:pt x="274426" y="252429"/>
                </a:moveTo>
                <a:lnTo>
                  <a:pt x="274426" y="253836"/>
                </a:lnTo>
                <a:lnTo>
                  <a:pt x="268732" y="256281"/>
                </a:lnTo>
                <a:close/>
                <a:moveTo>
                  <a:pt x="435415" y="242745"/>
                </a:moveTo>
                <a:cubicBezTo>
                  <a:pt x="441549" y="242745"/>
                  <a:pt x="445550" y="246746"/>
                  <a:pt x="445550" y="252793"/>
                </a:cubicBezTo>
                <a:lnTo>
                  <a:pt x="445550" y="303386"/>
                </a:lnTo>
                <a:cubicBezTo>
                  <a:pt x="445550" y="309432"/>
                  <a:pt x="441549" y="313522"/>
                  <a:pt x="435415" y="313522"/>
                </a:cubicBezTo>
                <a:cubicBezTo>
                  <a:pt x="429369" y="313522"/>
                  <a:pt x="425368" y="309432"/>
                  <a:pt x="425368" y="303386"/>
                </a:cubicBezTo>
                <a:lnTo>
                  <a:pt x="425368" y="252793"/>
                </a:lnTo>
                <a:cubicBezTo>
                  <a:pt x="425368" y="246746"/>
                  <a:pt x="429369" y="242745"/>
                  <a:pt x="435415" y="242745"/>
                </a:cubicBezTo>
                <a:close/>
                <a:moveTo>
                  <a:pt x="394911" y="222493"/>
                </a:moveTo>
                <a:cubicBezTo>
                  <a:pt x="401045" y="222493"/>
                  <a:pt x="405046" y="226582"/>
                  <a:pt x="405046" y="232627"/>
                </a:cubicBezTo>
                <a:lnTo>
                  <a:pt x="405046" y="303388"/>
                </a:lnTo>
                <a:cubicBezTo>
                  <a:pt x="405046" y="309433"/>
                  <a:pt x="401045" y="313522"/>
                  <a:pt x="394911" y="313522"/>
                </a:cubicBezTo>
                <a:cubicBezTo>
                  <a:pt x="388865" y="313522"/>
                  <a:pt x="384864" y="309433"/>
                  <a:pt x="384864" y="303388"/>
                </a:cubicBezTo>
                <a:lnTo>
                  <a:pt x="384864" y="232627"/>
                </a:lnTo>
                <a:cubicBezTo>
                  <a:pt x="384864" y="226582"/>
                  <a:pt x="388865" y="222493"/>
                  <a:pt x="394911" y="222493"/>
                </a:cubicBezTo>
                <a:close/>
                <a:moveTo>
                  <a:pt x="516514" y="212331"/>
                </a:moveTo>
                <a:cubicBezTo>
                  <a:pt x="522559" y="212331"/>
                  <a:pt x="526560" y="216421"/>
                  <a:pt x="526560" y="222468"/>
                </a:cubicBezTo>
                <a:lnTo>
                  <a:pt x="526560" y="303385"/>
                </a:lnTo>
                <a:cubicBezTo>
                  <a:pt x="526560" y="309432"/>
                  <a:pt x="522559" y="313522"/>
                  <a:pt x="516514" y="313522"/>
                </a:cubicBezTo>
                <a:cubicBezTo>
                  <a:pt x="510379" y="313522"/>
                  <a:pt x="506378" y="309432"/>
                  <a:pt x="506378" y="303385"/>
                </a:cubicBezTo>
                <a:lnTo>
                  <a:pt x="506378" y="222468"/>
                </a:lnTo>
                <a:cubicBezTo>
                  <a:pt x="506378" y="216421"/>
                  <a:pt x="510379" y="212331"/>
                  <a:pt x="516514" y="212331"/>
                </a:cubicBezTo>
                <a:close/>
                <a:moveTo>
                  <a:pt x="311213" y="180188"/>
                </a:moveTo>
                <a:lnTo>
                  <a:pt x="304717" y="211903"/>
                </a:lnTo>
                <a:cubicBezTo>
                  <a:pt x="298781" y="225796"/>
                  <a:pt x="290203" y="238347"/>
                  <a:pt x="279633" y="248906"/>
                </a:cubicBezTo>
                <a:lnTo>
                  <a:pt x="274426" y="252429"/>
                </a:lnTo>
                <a:lnTo>
                  <a:pt x="274426" y="239622"/>
                </a:lnTo>
                <a:lnTo>
                  <a:pt x="266991" y="232204"/>
                </a:lnTo>
                <a:lnTo>
                  <a:pt x="286105" y="204050"/>
                </a:lnTo>
                <a:lnTo>
                  <a:pt x="290618" y="182059"/>
                </a:lnTo>
                <a:lnTo>
                  <a:pt x="303796" y="182059"/>
                </a:lnTo>
                <a:close/>
                <a:moveTo>
                  <a:pt x="185290" y="178985"/>
                </a:moveTo>
                <a:lnTo>
                  <a:pt x="192421" y="182059"/>
                </a:lnTo>
                <a:lnTo>
                  <a:pt x="216731" y="182059"/>
                </a:lnTo>
                <a:lnTo>
                  <a:pt x="266991" y="232204"/>
                </a:lnTo>
                <a:lnTo>
                  <a:pt x="265358" y="234609"/>
                </a:lnTo>
                <a:lnTo>
                  <a:pt x="250836" y="244426"/>
                </a:lnTo>
                <a:lnTo>
                  <a:pt x="185290" y="179031"/>
                </a:lnTo>
                <a:close/>
                <a:moveTo>
                  <a:pt x="476009" y="171897"/>
                </a:moveTo>
                <a:cubicBezTo>
                  <a:pt x="482054" y="171897"/>
                  <a:pt x="486055" y="175987"/>
                  <a:pt x="486055" y="182032"/>
                </a:cubicBezTo>
                <a:lnTo>
                  <a:pt x="486055" y="303387"/>
                </a:lnTo>
                <a:cubicBezTo>
                  <a:pt x="486055" y="309433"/>
                  <a:pt x="482054" y="313522"/>
                  <a:pt x="476009" y="313522"/>
                </a:cubicBezTo>
                <a:cubicBezTo>
                  <a:pt x="469874" y="313522"/>
                  <a:pt x="465873" y="309433"/>
                  <a:pt x="465873" y="303387"/>
                </a:cubicBezTo>
                <a:lnTo>
                  <a:pt x="465873" y="182032"/>
                </a:lnTo>
                <a:cubicBezTo>
                  <a:pt x="465873" y="175987"/>
                  <a:pt x="469874" y="171897"/>
                  <a:pt x="476009" y="171897"/>
                </a:cubicBezTo>
                <a:close/>
                <a:moveTo>
                  <a:pt x="313921" y="166965"/>
                </a:moveTo>
                <a:lnTo>
                  <a:pt x="314925" y="172904"/>
                </a:lnTo>
                <a:cubicBezTo>
                  <a:pt x="314925" y="176015"/>
                  <a:pt x="313946" y="177971"/>
                  <a:pt x="311898" y="180015"/>
                </a:cubicBezTo>
                <a:lnTo>
                  <a:pt x="311213" y="180188"/>
                </a:lnTo>
                <a:close/>
                <a:moveTo>
                  <a:pt x="313685" y="165567"/>
                </a:moveTo>
                <a:lnTo>
                  <a:pt x="313946" y="166842"/>
                </a:lnTo>
                <a:lnTo>
                  <a:pt x="313921" y="166965"/>
                </a:lnTo>
                <a:close/>
                <a:moveTo>
                  <a:pt x="286557" y="131875"/>
                </a:moveTo>
                <a:lnTo>
                  <a:pt x="293736" y="161794"/>
                </a:lnTo>
                <a:lnTo>
                  <a:pt x="292704" y="161794"/>
                </a:lnTo>
                <a:close/>
                <a:moveTo>
                  <a:pt x="285987" y="129499"/>
                </a:moveTo>
                <a:lnTo>
                  <a:pt x="286105" y="129672"/>
                </a:lnTo>
                <a:lnTo>
                  <a:pt x="286557" y="131875"/>
                </a:lnTo>
                <a:close/>
                <a:moveTo>
                  <a:pt x="304744" y="121927"/>
                </a:moveTo>
                <a:lnTo>
                  <a:pt x="306857" y="125153"/>
                </a:lnTo>
                <a:lnTo>
                  <a:pt x="313685" y="165567"/>
                </a:lnTo>
                <a:close/>
                <a:moveTo>
                  <a:pt x="303006" y="119273"/>
                </a:moveTo>
                <a:lnTo>
                  <a:pt x="304717" y="121796"/>
                </a:lnTo>
                <a:lnTo>
                  <a:pt x="304744" y="121927"/>
                </a:lnTo>
                <a:close/>
                <a:moveTo>
                  <a:pt x="266335" y="100547"/>
                </a:moveTo>
                <a:lnTo>
                  <a:pt x="285579" y="127797"/>
                </a:lnTo>
                <a:lnTo>
                  <a:pt x="285987" y="129499"/>
                </a:lnTo>
                <a:close/>
                <a:moveTo>
                  <a:pt x="263955" y="98160"/>
                </a:moveTo>
                <a:lnTo>
                  <a:pt x="265358" y="99109"/>
                </a:lnTo>
                <a:lnTo>
                  <a:pt x="266335" y="100547"/>
                </a:lnTo>
                <a:lnTo>
                  <a:pt x="265336" y="99133"/>
                </a:lnTo>
                <a:close/>
                <a:moveTo>
                  <a:pt x="518470" y="91029"/>
                </a:moveTo>
                <a:cubicBezTo>
                  <a:pt x="519537" y="91029"/>
                  <a:pt x="519537" y="91029"/>
                  <a:pt x="520515" y="92007"/>
                </a:cubicBezTo>
                <a:cubicBezTo>
                  <a:pt x="521581" y="92007"/>
                  <a:pt x="521581" y="93074"/>
                  <a:pt x="522559" y="93074"/>
                </a:cubicBezTo>
                <a:cubicBezTo>
                  <a:pt x="523537" y="93074"/>
                  <a:pt x="523537" y="94052"/>
                  <a:pt x="524604" y="94052"/>
                </a:cubicBezTo>
                <a:cubicBezTo>
                  <a:pt x="525582" y="96097"/>
                  <a:pt x="526560" y="98142"/>
                  <a:pt x="526560" y="101165"/>
                </a:cubicBezTo>
                <a:cubicBezTo>
                  <a:pt x="526560" y="104187"/>
                  <a:pt x="525582" y="106232"/>
                  <a:pt x="523537" y="108188"/>
                </a:cubicBezTo>
                <a:cubicBezTo>
                  <a:pt x="523537" y="108188"/>
                  <a:pt x="522559" y="109255"/>
                  <a:pt x="521581" y="109255"/>
                </a:cubicBezTo>
                <a:cubicBezTo>
                  <a:pt x="521581" y="109255"/>
                  <a:pt x="520515" y="110233"/>
                  <a:pt x="519537" y="110233"/>
                </a:cubicBezTo>
                <a:cubicBezTo>
                  <a:pt x="518470" y="110233"/>
                  <a:pt x="518470" y="110233"/>
                  <a:pt x="517492" y="111211"/>
                </a:cubicBezTo>
                <a:lnTo>
                  <a:pt x="516514" y="111211"/>
                </a:lnTo>
                <a:cubicBezTo>
                  <a:pt x="513491" y="111211"/>
                  <a:pt x="511446" y="110233"/>
                  <a:pt x="509401" y="108188"/>
                </a:cubicBezTo>
                <a:cubicBezTo>
                  <a:pt x="508423" y="107210"/>
                  <a:pt x="507356" y="106232"/>
                  <a:pt x="507356" y="105165"/>
                </a:cubicBezTo>
                <a:cubicBezTo>
                  <a:pt x="507356" y="104187"/>
                  <a:pt x="506378" y="103121"/>
                  <a:pt x="506378" y="101165"/>
                </a:cubicBezTo>
                <a:cubicBezTo>
                  <a:pt x="506378" y="98142"/>
                  <a:pt x="507356" y="96097"/>
                  <a:pt x="509401" y="94052"/>
                </a:cubicBezTo>
                <a:cubicBezTo>
                  <a:pt x="511446" y="92007"/>
                  <a:pt x="515447" y="91029"/>
                  <a:pt x="518470" y="91029"/>
                </a:cubicBezTo>
                <a:close/>
                <a:moveTo>
                  <a:pt x="384846" y="91029"/>
                </a:moveTo>
                <a:lnTo>
                  <a:pt x="465819" y="91029"/>
                </a:lnTo>
                <a:cubicBezTo>
                  <a:pt x="471870" y="91029"/>
                  <a:pt x="475963" y="95030"/>
                  <a:pt x="475963" y="101165"/>
                </a:cubicBezTo>
                <a:cubicBezTo>
                  <a:pt x="475963" y="107210"/>
                  <a:pt x="471870" y="111211"/>
                  <a:pt x="465819" y="111211"/>
                </a:cubicBezTo>
                <a:lnTo>
                  <a:pt x="384846" y="111211"/>
                </a:lnTo>
                <a:cubicBezTo>
                  <a:pt x="378706" y="111211"/>
                  <a:pt x="374702" y="107210"/>
                  <a:pt x="374702" y="101165"/>
                </a:cubicBezTo>
                <a:cubicBezTo>
                  <a:pt x="374702" y="95030"/>
                  <a:pt x="378706" y="91029"/>
                  <a:pt x="384846" y="91029"/>
                </a:cubicBezTo>
                <a:close/>
                <a:moveTo>
                  <a:pt x="234861" y="78470"/>
                </a:moveTo>
                <a:lnTo>
                  <a:pt x="236624" y="78890"/>
                </a:lnTo>
                <a:lnTo>
                  <a:pt x="263955" y="98160"/>
                </a:lnTo>
                <a:close/>
                <a:moveTo>
                  <a:pt x="233277" y="78093"/>
                </a:moveTo>
                <a:lnTo>
                  <a:pt x="234749" y="78395"/>
                </a:lnTo>
                <a:lnTo>
                  <a:pt x="234861" y="78470"/>
                </a:lnTo>
                <a:close/>
                <a:moveTo>
                  <a:pt x="264684" y="74721"/>
                </a:moveTo>
                <a:lnTo>
                  <a:pt x="280560" y="85001"/>
                </a:lnTo>
                <a:lnTo>
                  <a:pt x="303006" y="119273"/>
                </a:lnTo>
                <a:lnTo>
                  <a:pt x="279633" y="84823"/>
                </a:lnTo>
                <a:close/>
                <a:moveTo>
                  <a:pt x="202570" y="70780"/>
                </a:moveTo>
                <a:lnTo>
                  <a:pt x="233277" y="78093"/>
                </a:lnTo>
                <a:lnTo>
                  <a:pt x="202570" y="71804"/>
                </a:lnTo>
                <a:close/>
                <a:moveTo>
                  <a:pt x="197522" y="70770"/>
                </a:moveTo>
                <a:lnTo>
                  <a:pt x="202570" y="71804"/>
                </a:lnTo>
                <a:lnTo>
                  <a:pt x="202570" y="161794"/>
                </a:lnTo>
                <a:lnTo>
                  <a:pt x="292704" y="161794"/>
                </a:lnTo>
                <a:lnTo>
                  <a:pt x="293741" y="166842"/>
                </a:lnTo>
                <a:lnTo>
                  <a:pt x="290618" y="182059"/>
                </a:lnTo>
                <a:lnTo>
                  <a:pt x="216731" y="182059"/>
                </a:lnTo>
                <a:lnTo>
                  <a:pt x="199449" y="164816"/>
                </a:lnTo>
                <a:cubicBezTo>
                  <a:pt x="195442" y="160818"/>
                  <a:pt x="189386" y="160818"/>
                  <a:pt x="185290" y="164816"/>
                </a:cubicBezTo>
                <a:lnTo>
                  <a:pt x="185290" y="178985"/>
                </a:lnTo>
                <a:lnTo>
                  <a:pt x="185076" y="178893"/>
                </a:lnTo>
                <a:cubicBezTo>
                  <a:pt x="183295" y="176993"/>
                  <a:pt x="182271" y="174460"/>
                  <a:pt x="182271" y="171927"/>
                </a:cubicBezTo>
                <a:lnTo>
                  <a:pt x="182271" y="73890"/>
                </a:lnTo>
                <a:close/>
                <a:moveTo>
                  <a:pt x="241194" y="59511"/>
                </a:moveTo>
                <a:lnTo>
                  <a:pt x="242600" y="59798"/>
                </a:lnTo>
                <a:lnTo>
                  <a:pt x="264684" y="74721"/>
                </a:lnTo>
                <a:close/>
                <a:moveTo>
                  <a:pt x="223078" y="55812"/>
                </a:moveTo>
                <a:lnTo>
                  <a:pt x="239895" y="58670"/>
                </a:lnTo>
                <a:lnTo>
                  <a:pt x="241194" y="59511"/>
                </a:lnTo>
                <a:close/>
                <a:moveTo>
                  <a:pt x="187739" y="52590"/>
                </a:moveTo>
                <a:lnTo>
                  <a:pt x="185298" y="53626"/>
                </a:lnTo>
                <a:cubicBezTo>
                  <a:pt x="183251" y="55670"/>
                  <a:pt x="182271" y="57625"/>
                  <a:pt x="182271" y="60736"/>
                </a:cubicBezTo>
                <a:lnTo>
                  <a:pt x="182271" y="73890"/>
                </a:lnTo>
                <a:lnTo>
                  <a:pt x="160258" y="78395"/>
                </a:lnTo>
                <a:cubicBezTo>
                  <a:pt x="125786" y="93105"/>
                  <a:pt x="101303" y="127449"/>
                  <a:pt x="101303" y="166842"/>
                </a:cubicBezTo>
                <a:cubicBezTo>
                  <a:pt x="101303" y="219456"/>
                  <a:pt x="144829" y="262915"/>
                  <a:pt x="197522" y="262915"/>
                </a:cubicBezTo>
                <a:cubicBezTo>
                  <a:pt x="210673" y="262915"/>
                  <a:pt x="223263" y="260199"/>
                  <a:pt x="234749" y="255302"/>
                </a:cubicBezTo>
                <a:lnTo>
                  <a:pt x="250836" y="244426"/>
                </a:lnTo>
                <a:lnTo>
                  <a:pt x="260268" y="253836"/>
                </a:lnTo>
                <a:cubicBezTo>
                  <a:pt x="262316" y="255791"/>
                  <a:pt x="264364" y="256857"/>
                  <a:pt x="267391" y="256857"/>
                </a:cubicBezTo>
                <a:lnTo>
                  <a:pt x="268732" y="256281"/>
                </a:lnTo>
                <a:lnTo>
                  <a:pt x="242600" y="273962"/>
                </a:lnTo>
                <a:cubicBezTo>
                  <a:pt x="228698" y="279890"/>
                  <a:pt x="213455" y="283178"/>
                  <a:pt x="197522" y="283178"/>
                </a:cubicBezTo>
                <a:cubicBezTo>
                  <a:pt x="133703" y="283178"/>
                  <a:pt x="81009" y="230565"/>
                  <a:pt x="81009" y="166842"/>
                </a:cubicBezTo>
                <a:cubicBezTo>
                  <a:pt x="81009" y="119050"/>
                  <a:pt x="110649" y="77557"/>
                  <a:pt x="152393" y="59798"/>
                </a:cubicBezTo>
                <a:close/>
                <a:moveTo>
                  <a:pt x="192421" y="50604"/>
                </a:moveTo>
                <a:lnTo>
                  <a:pt x="195181" y="51073"/>
                </a:lnTo>
                <a:lnTo>
                  <a:pt x="187739" y="52590"/>
                </a:lnTo>
                <a:close/>
                <a:moveTo>
                  <a:pt x="197522" y="50595"/>
                </a:moveTo>
                <a:lnTo>
                  <a:pt x="223078" y="55812"/>
                </a:lnTo>
                <a:lnTo>
                  <a:pt x="195181" y="51073"/>
                </a:lnTo>
                <a:close/>
                <a:moveTo>
                  <a:pt x="449651" y="41472"/>
                </a:moveTo>
                <a:cubicBezTo>
                  <a:pt x="450631" y="42539"/>
                  <a:pt x="451612" y="42539"/>
                  <a:pt x="452682" y="43516"/>
                </a:cubicBezTo>
                <a:cubicBezTo>
                  <a:pt x="454732" y="45560"/>
                  <a:pt x="455712" y="47604"/>
                  <a:pt x="455712" y="50626"/>
                </a:cubicBezTo>
                <a:cubicBezTo>
                  <a:pt x="455712" y="53648"/>
                  <a:pt x="454732" y="55692"/>
                  <a:pt x="452682" y="57647"/>
                </a:cubicBezTo>
                <a:cubicBezTo>
                  <a:pt x="450631" y="59691"/>
                  <a:pt x="448581" y="60757"/>
                  <a:pt x="445551" y="60757"/>
                </a:cubicBezTo>
                <a:cubicBezTo>
                  <a:pt x="442520" y="60757"/>
                  <a:pt x="440470" y="59691"/>
                  <a:pt x="438509" y="57647"/>
                </a:cubicBezTo>
                <a:cubicBezTo>
                  <a:pt x="436459" y="55692"/>
                  <a:pt x="435389" y="53648"/>
                  <a:pt x="435389" y="50626"/>
                </a:cubicBezTo>
                <a:cubicBezTo>
                  <a:pt x="435389" y="47604"/>
                  <a:pt x="436459" y="45560"/>
                  <a:pt x="438509" y="43516"/>
                </a:cubicBezTo>
                <a:cubicBezTo>
                  <a:pt x="441540" y="40495"/>
                  <a:pt x="445551" y="39517"/>
                  <a:pt x="449651" y="41472"/>
                </a:cubicBezTo>
                <a:close/>
                <a:moveTo>
                  <a:pt x="486030" y="40505"/>
                </a:moveTo>
                <a:lnTo>
                  <a:pt x="516494" y="40505"/>
                </a:lnTo>
                <a:cubicBezTo>
                  <a:pt x="522551" y="40505"/>
                  <a:pt x="526559" y="44591"/>
                  <a:pt x="526559" y="50631"/>
                </a:cubicBezTo>
                <a:cubicBezTo>
                  <a:pt x="526559" y="56671"/>
                  <a:pt x="522551" y="60757"/>
                  <a:pt x="516494" y="60757"/>
                </a:cubicBezTo>
                <a:lnTo>
                  <a:pt x="486030" y="60757"/>
                </a:lnTo>
                <a:cubicBezTo>
                  <a:pt x="479973" y="60757"/>
                  <a:pt x="475964" y="56671"/>
                  <a:pt x="475964" y="50631"/>
                </a:cubicBezTo>
                <a:cubicBezTo>
                  <a:pt x="475964" y="44591"/>
                  <a:pt x="479973" y="40505"/>
                  <a:pt x="486030" y="40505"/>
                </a:cubicBezTo>
                <a:close/>
                <a:moveTo>
                  <a:pt x="384851" y="40505"/>
                </a:moveTo>
                <a:lnTo>
                  <a:pt x="405059" y="40505"/>
                </a:lnTo>
                <a:cubicBezTo>
                  <a:pt x="411112" y="40505"/>
                  <a:pt x="415207" y="44591"/>
                  <a:pt x="415207" y="50631"/>
                </a:cubicBezTo>
                <a:cubicBezTo>
                  <a:pt x="415207" y="56671"/>
                  <a:pt x="411112" y="60757"/>
                  <a:pt x="405059" y="60757"/>
                </a:cubicBezTo>
                <a:lnTo>
                  <a:pt x="384851" y="60757"/>
                </a:lnTo>
                <a:cubicBezTo>
                  <a:pt x="378708" y="60757"/>
                  <a:pt x="374702" y="56671"/>
                  <a:pt x="374702" y="50631"/>
                </a:cubicBezTo>
                <a:cubicBezTo>
                  <a:pt x="374702" y="44591"/>
                  <a:pt x="378708" y="40505"/>
                  <a:pt x="384851" y="40505"/>
                </a:cubicBezTo>
                <a:close/>
                <a:moveTo>
                  <a:pt x="70855" y="20176"/>
                </a:moveTo>
                <a:cubicBezTo>
                  <a:pt x="64803" y="20176"/>
                  <a:pt x="60798" y="24264"/>
                  <a:pt x="60798" y="30308"/>
                </a:cubicBezTo>
                <a:lnTo>
                  <a:pt x="60798" y="343788"/>
                </a:lnTo>
                <a:lnTo>
                  <a:pt x="222783" y="343788"/>
                </a:lnTo>
                <a:cubicBezTo>
                  <a:pt x="228835" y="343788"/>
                  <a:pt x="232929" y="347876"/>
                  <a:pt x="232929" y="353920"/>
                </a:cubicBezTo>
                <a:lnTo>
                  <a:pt x="232929" y="364052"/>
                </a:lnTo>
                <a:lnTo>
                  <a:pt x="374711" y="364052"/>
                </a:lnTo>
                <a:lnTo>
                  <a:pt x="374711" y="353920"/>
                </a:lnTo>
                <a:cubicBezTo>
                  <a:pt x="374711" y="347876"/>
                  <a:pt x="378716" y="343788"/>
                  <a:pt x="384857" y="343788"/>
                </a:cubicBezTo>
                <a:lnTo>
                  <a:pt x="546843" y="343788"/>
                </a:lnTo>
                <a:lnTo>
                  <a:pt x="546843" y="30308"/>
                </a:lnTo>
                <a:cubicBezTo>
                  <a:pt x="546843" y="24264"/>
                  <a:pt x="542748" y="20176"/>
                  <a:pt x="536696" y="20176"/>
                </a:cubicBezTo>
                <a:close/>
                <a:moveTo>
                  <a:pt x="70855" y="0"/>
                </a:moveTo>
                <a:lnTo>
                  <a:pt x="536696" y="0"/>
                </a:lnTo>
                <a:cubicBezTo>
                  <a:pt x="553963" y="0"/>
                  <a:pt x="567135" y="13154"/>
                  <a:pt x="567135" y="30308"/>
                </a:cubicBezTo>
                <a:lnTo>
                  <a:pt x="567135" y="343794"/>
                </a:lnTo>
                <a:lnTo>
                  <a:pt x="384859" y="343794"/>
                </a:lnTo>
                <a:cubicBezTo>
                  <a:pt x="378718" y="343794"/>
                  <a:pt x="374712" y="347883"/>
                  <a:pt x="374712" y="353928"/>
                </a:cubicBezTo>
                <a:lnTo>
                  <a:pt x="374712" y="364062"/>
                </a:lnTo>
                <a:lnTo>
                  <a:pt x="232927" y="364062"/>
                </a:lnTo>
                <a:lnTo>
                  <a:pt x="232927" y="353928"/>
                </a:lnTo>
                <a:cubicBezTo>
                  <a:pt x="232927" y="347883"/>
                  <a:pt x="228833" y="343794"/>
                  <a:pt x="222780" y="343794"/>
                </a:cubicBezTo>
                <a:lnTo>
                  <a:pt x="40505" y="343794"/>
                </a:lnTo>
                <a:lnTo>
                  <a:pt x="40505" y="30308"/>
                </a:lnTo>
                <a:cubicBezTo>
                  <a:pt x="40505" y="13154"/>
                  <a:pt x="53678" y="0"/>
                  <a:pt x="70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B0CE81-0144-4E98-A1E8-4B0EC186AB81}"/>
              </a:ext>
            </a:extLst>
          </p:cNvPr>
          <p:cNvCxnSpPr/>
          <p:nvPr/>
        </p:nvCxnSpPr>
        <p:spPr>
          <a:xfrm>
            <a:off x="8184232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D673E7-7DE9-4387-A34A-3E458F72FA8B}"/>
              </a:ext>
            </a:extLst>
          </p:cNvPr>
          <p:cNvCxnSpPr/>
          <p:nvPr/>
        </p:nvCxnSpPr>
        <p:spPr>
          <a:xfrm>
            <a:off x="8184232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9FACF4-B8E5-4078-95D7-0106866854CF}"/>
              </a:ext>
            </a:extLst>
          </p:cNvPr>
          <p:cNvCxnSpPr/>
          <p:nvPr/>
        </p:nvCxnSpPr>
        <p:spPr>
          <a:xfrm>
            <a:off x="8184232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D0FD-9937-46B6-876E-1DADA7D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5C3C2-8F66-42DB-8114-359D13F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F7314-9E6D-4EC8-AEE0-B26F9EF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ïŝliḓe">
            <a:extLst>
              <a:ext uri="{FF2B5EF4-FFF2-40B4-BE49-F238E27FC236}">
                <a16:creationId xmlns:a16="http://schemas.microsoft.com/office/drawing/2014/main" id="{312DE305-90AF-43DF-979A-F79A80A7B596}"/>
              </a:ext>
            </a:extLst>
          </p:cNvPr>
          <p:cNvSpPr/>
          <p:nvPr/>
        </p:nvSpPr>
        <p:spPr>
          <a:xfrm>
            <a:off x="8001978" y="1646519"/>
            <a:ext cx="3954041" cy="3952422"/>
          </a:xfrm>
          <a:custGeom>
            <a:avLst/>
            <a:gdLst>
              <a:gd name="connsiteX0" fmla="*/ 168274 w 3954041"/>
              <a:gd name="connsiteY0" fmla="*/ 2026841 h 3952422"/>
              <a:gd name="connsiteX1" fmla="*/ 1047917 w 3954041"/>
              <a:gd name="connsiteY1" fmla="*/ 2026841 h 3952422"/>
              <a:gd name="connsiteX2" fmla="*/ 1060725 w 3954041"/>
              <a:gd name="connsiteY2" fmla="*/ 2045207 h 3952422"/>
              <a:gd name="connsiteX3" fmla="*/ 1128500 w 3954041"/>
              <a:gd name="connsiteY3" fmla="*/ 2125188 h 3952422"/>
              <a:gd name="connsiteX4" fmla="*/ 1162090 w 3954041"/>
              <a:gd name="connsiteY4" fmla="*/ 2156940 h 3952422"/>
              <a:gd name="connsiteX5" fmla="*/ 1915952 w 3954041"/>
              <a:gd name="connsiteY5" fmla="*/ 2884240 h 3952422"/>
              <a:gd name="connsiteX6" fmla="*/ 1915952 w 3954041"/>
              <a:gd name="connsiteY6" fmla="*/ 3774521 h 3952422"/>
              <a:gd name="connsiteX7" fmla="*/ 1801423 w 3954041"/>
              <a:gd name="connsiteY7" fmla="*/ 3947305 h 3952422"/>
              <a:gd name="connsiteX8" fmla="*/ 1778321 w 3954041"/>
              <a:gd name="connsiteY8" fmla="*/ 3951969 h 3952422"/>
              <a:gd name="connsiteX9" fmla="*/ 1774789 w 3954041"/>
              <a:gd name="connsiteY9" fmla="*/ 3951791 h 3952422"/>
              <a:gd name="connsiteX10" fmla="*/ 2252 w 3954041"/>
              <a:gd name="connsiteY10" fmla="*/ 2179251 h 3952422"/>
              <a:gd name="connsiteX11" fmla="*/ 0 w 3954041"/>
              <a:gd name="connsiteY11" fmla="*/ 2134680 h 3952422"/>
              <a:gd name="connsiteX12" fmla="*/ 35678 w 3954041"/>
              <a:gd name="connsiteY12" fmla="*/ 2081765 h 3952422"/>
              <a:gd name="connsiteX13" fmla="*/ 168274 w 3954041"/>
              <a:gd name="connsiteY13" fmla="*/ 2026841 h 3952422"/>
              <a:gd name="connsiteX14" fmla="*/ 2908835 w 3954041"/>
              <a:gd name="connsiteY14" fmla="*/ 2026839 h 3952422"/>
              <a:gd name="connsiteX15" fmla="*/ 3776140 w 3954041"/>
              <a:gd name="connsiteY15" fmla="*/ 2026839 h 3952422"/>
              <a:gd name="connsiteX16" fmla="*/ 3948924 w 3954041"/>
              <a:gd name="connsiteY16" fmla="*/ 2141368 h 3952422"/>
              <a:gd name="connsiteX17" fmla="*/ 3954041 w 3954041"/>
              <a:gd name="connsiteY17" fmla="*/ 2166711 h 3952422"/>
              <a:gd name="connsiteX18" fmla="*/ 3953408 w 3954041"/>
              <a:gd name="connsiteY18" fmla="*/ 2179249 h 3952422"/>
              <a:gd name="connsiteX19" fmla="*/ 2180869 w 3954041"/>
              <a:gd name="connsiteY19" fmla="*/ 3951789 h 3952422"/>
              <a:gd name="connsiteX20" fmla="*/ 2168343 w 3954041"/>
              <a:gd name="connsiteY20" fmla="*/ 3952422 h 3952422"/>
              <a:gd name="connsiteX21" fmla="*/ 2142991 w 3954041"/>
              <a:gd name="connsiteY21" fmla="*/ 3947303 h 3952422"/>
              <a:gd name="connsiteX22" fmla="*/ 2028462 w 3954041"/>
              <a:gd name="connsiteY22" fmla="*/ 3774519 h 3952422"/>
              <a:gd name="connsiteX23" fmla="*/ 2028462 w 3954041"/>
              <a:gd name="connsiteY23" fmla="*/ 2893360 h 3952422"/>
              <a:gd name="connsiteX24" fmla="*/ 2031560 w 3954041"/>
              <a:gd name="connsiteY24" fmla="*/ 2892092 h 3952422"/>
              <a:gd name="connsiteX25" fmla="*/ 2792349 w 3954041"/>
              <a:gd name="connsiteY25" fmla="*/ 2159380 h 3952422"/>
              <a:gd name="connsiteX26" fmla="*/ 1778330 w 3954041"/>
              <a:gd name="connsiteY26" fmla="*/ 453 h 3952422"/>
              <a:gd name="connsiteX27" fmla="*/ 1801423 w 3954041"/>
              <a:gd name="connsiteY27" fmla="*/ 5116 h 3952422"/>
              <a:gd name="connsiteX28" fmla="*/ 1915952 w 3954041"/>
              <a:gd name="connsiteY28" fmla="*/ 177899 h 3952422"/>
              <a:gd name="connsiteX29" fmla="*/ 1915952 w 3954041"/>
              <a:gd name="connsiteY29" fmla="*/ 1246760 h 3952422"/>
              <a:gd name="connsiteX30" fmla="*/ 1885017 w 3954041"/>
              <a:gd name="connsiteY30" fmla="*/ 1219082 h 3952422"/>
              <a:gd name="connsiteX31" fmla="*/ 1768402 w 3954041"/>
              <a:gd name="connsiteY31" fmla="*/ 1135425 h 3952422"/>
              <a:gd name="connsiteX32" fmla="*/ 1621852 w 3954041"/>
              <a:gd name="connsiteY32" fmla="*/ 1064605 h 3952422"/>
              <a:gd name="connsiteX33" fmla="*/ 1467377 w 3954041"/>
              <a:gd name="connsiteY33" fmla="*/ 1038347 h 3952422"/>
              <a:gd name="connsiteX34" fmla="*/ 1038745 w 3954041"/>
              <a:gd name="connsiteY34" fmla="*/ 1189771 h 3952422"/>
              <a:gd name="connsiteX35" fmla="*/ 883656 w 3954041"/>
              <a:gd name="connsiteY35" fmla="*/ 1609853 h 3952422"/>
              <a:gd name="connsiteX36" fmla="*/ 912356 w 3954041"/>
              <a:gd name="connsiteY36" fmla="*/ 1778373 h 3952422"/>
              <a:gd name="connsiteX37" fmla="*/ 977442 w 3954041"/>
              <a:gd name="connsiteY37" fmla="*/ 1925578 h 3952422"/>
              <a:gd name="connsiteX38" fmla="*/ 168274 w 3954041"/>
              <a:gd name="connsiteY38" fmla="*/ 1925578 h 3952422"/>
              <a:gd name="connsiteX39" fmla="*/ 35678 w 3954041"/>
              <a:gd name="connsiteY39" fmla="*/ 1870654 h 3952422"/>
              <a:gd name="connsiteX40" fmla="*/ 0 w 3954041"/>
              <a:gd name="connsiteY40" fmla="*/ 1817739 h 3952422"/>
              <a:gd name="connsiteX41" fmla="*/ 2252 w 3954041"/>
              <a:gd name="connsiteY41" fmla="*/ 1773171 h 3952422"/>
              <a:gd name="connsiteX42" fmla="*/ 1774789 w 3954041"/>
              <a:gd name="connsiteY42" fmla="*/ 633 h 3952422"/>
              <a:gd name="connsiteX43" fmla="*/ 2168334 w 3954041"/>
              <a:gd name="connsiteY43" fmla="*/ 0 h 3952422"/>
              <a:gd name="connsiteX44" fmla="*/ 2180869 w 3954041"/>
              <a:gd name="connsiteY44" fmla="*/ 635 h 3952422"/>
              <a:gd name="connsiteX45" fmla="*/ 3953408 w 3954041"/>
              <a:gd name="connsiteY45" fmla="*/ 1773174 h 3952422"/>
              <a:gd name="connsiteX46" fmla="*/ 3954041 w 3954041"/>
              <a:gd name="connsiteY46" fmla="*/ 1785709 h 3952422"/>
              <a:gd name="connsiteX47" fmla="*/ 3948924 w 3954041"/>
              <a:gd name="connsiteY47" fmla="*/ 1811052 h 3952422"/>
              <a:gd name="connsiteX48" fmla="*/ 3776140 w 3954041"/>
              <a:gd name="connsiteY48" fmla="*/ 1925581 h 3952422"/>
              <a:gd name="connsiteX49" fmla="*/ 2974601 w 3954041"/>
              <a:gd name="connsiteY49" fmla="*/ 1925581 h 3952422"/>
              <a:gd name="connsiteX50" fmla="*/ 3002088 w 3954041"/>
              <a:gd name="connsiteY50" fmla="*/ 1882179 h 3952422"/>
              <a:gd name="connsiteX51" fmla="*/ 3071998 w 3954041"/>
              <a:gd name="connsiteY51" fmla="*/ 1609856 h 3952422"/>
              <a:gd name="connsiteX52" fmla="*/ 2916909 w 3954041"/>
              <a:gd name="connsiteY52" fmla="*/ 1189774 h 3952422"/>
              <a:gd name="connsiteX53" fmla="*/ 2488279 w 3954041"/>
              <a:gd name="connsiteY53" fmla="*/ 1038350 h 3952422"/>
              <a:gd name="connsiteX54" fmla="*/ 2333802 w 3954041"/>
              <a:gd name="connsiteY54" fmla="*/ 1064608 h 3952422"/>
              <a:gd name="connsiteX55" fmla="*/ 2187263 w 3954041"/>
              <a:gd name="connsiteY55" fmla="*/ 1135427 h 3952422"/>
              <a:gd name="connsiteX56" fmla="*/ 2070637 w 3954041"/>
              <a:gd name="connsiteY56" fmla="*/ 1219085 h 3952422"/>
              <a:gd name="connsiteX57" fmla="*/ 2028462 w 3954041"/>
              <a:gd name="connsiteY57" fmla="*/ 1256820 h 3952422"/>
              <a:gd name="connsiteX58" fmla="*/ 2028462 w 3954041"/>
              <a:gd name="connsiteY58" fmla="*/ 177901 h 3952422"/>
              <a:gd name="connsiteX59" fmla="*/ 2142991 w 3954041"/>
              <a:gd name="connsiteY59" fmla="*/ 5118 h 39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54041" h="3952422">
                <a:moveTo>
                  <a:pt x="168274" y="2026841"/>
                </a:moveTo>
                <a:lnTo>
                  <a:pt x="1047917" y="2026841"/>
                </a:lnTo>
                <a:lnTo>
                  <a:pt x="1060725" y="2045207"/>
                </a:lnTo>
                <a:cubicBezTo>
                  <a:pt x="1091664" y="2083871"/>
                  <a:pt x="1114256" y="2110541"/>
                  <a:pt x="1128500" y="2125188"/>
                </a:cubicBezTo>
                <a:cubicBezTo>
                  <a:pt x="1142753" y="2139844"/>
                  <a:pt x="1153944" y="2150430"/>
                  <a:pt x="1162090" y="2156940"/>
                </a:cubicBezTo>
                <a:lnTo>
                  <a:pt x="1915952" y="2884240"/>
                </a:lnTo>
                <a:lnTo>
                  <a:pt x="1915952" y="3774521"/>
                </a:lnTo>
                <a:cubicBezTo>
                  <a:pt x="1915952" y="3852193"/>
                  <a:pt x="1868728" y="3918838"/>
                  <a:pt x="1801423" y="3947305"/>
                </a:cubicBezTo>
                <a:lnTo>
                  <a:pt x="1778321" y="3951969"/>
                </a:lnTo>
                <a:lnTo>
                  <a:pt x="1774789" y="3951791"/>
                </a:lnTo>
                <a:cubicBezTo>
                  <a:pt x="840180" y="3856877"/>
                  <a:pt x="97166" y="3113861"/>
                  <a:pt x="2252" y="2179251"/>
                </a:cubicBezTo>
                <a:lnTo>
                  <a:pt x="0" y="2134680"/>
                </a:lnTo>
                <a:lnTo>
                  <a:pt x="35678" y="2081765"/>
                </a:lnTo>
                <a:cubicBezTo>
                  <a:pt x="69614" y="2047831"/>
                  <a:pt x="116493" y="2026841"/>
                  <a:pt x="168274" y="2026841"/>
                </a:cubicBezTo>
                <a:close/>
                <a:moveTo>
                  <a:pt x="2908835" y="2026839"/>
                </a:moveTo>
                <a:lnTo>
                  <a:pt x="3776140" y="2026839"/>
                </a:lnTo>
                <a:cubicBezTo>
                  <a:pt x="3853812" y="2026839"/>
                  <a:pt x="3920456" y="2074064"/>
                  <a:pt x="3948924" y="2141368"/>
                </a:cubicBezTo>
                <a:lnTo>
                  <a:pt x="3954041" y="2166711"/>
                </a:lnTo>
                <a:lnTo>
                  <a:pt x="3953408" y="2179249"/>
                </a:lnTo>
                <a:cubicBezTo>
                  <a:pt x="3858494" y="3113859"/>
                  <a:pt x="3115478" y="3856875"/>
                  <a:pt x="2180869" y="3951789"/>
                </a:cubicBezTo>
                <a:lnTo>
                  <a:pt x="2168343" y="3952422"/>
                </a:lnTo>
                <a:lnTo>
                  <a:pt x="2142991" y="3947303"/>
                </a:lnTo>
                <a:cubicBezTo>
                  <a:pt x="2075689" y="3918836"/>
                  <a:pt x="2028462" y="3852191"/>
                  <a:pt x="2028462" y="3774519"/>
                </a:cubicBezTo>
                <a:lnTo>
                  <a:pt x="2028462" y="2893360"/>
                </a:lnTo>
                <a:lnTo>
                  <a:pt x="2031560" y="2892092"/>
                </a:lnTo>
                <a:lnTo>
                  <a:pt x="2792349" y="2159380"/>
                </a:lnTo>
                <a:close/>
                <a:moveTo>
                  <a:pt x="1778330" y="453"/>
                </a:moveTo>
                <a:lnTo>
                  <a:pt x="1801423" y="5116"/>
                </a:lnTo>
                <a:cubicBezTo>
                  <a:pt x="1868728" y="33583"/>
                  <a:pt x="1915952" y="100227"/>
                  <a:pt x="1915952" y="177899"/>
                </a:cubicBezTo>
                <a:lnTo>
                  <a:pt x="1915952" y="1246760"/>
                </a:lnTo>
                <a:lnTo>
                  <a:pt x="1885017" y="1219082"/>
                </a:lnTo>
                <a:cubicBezTo>
                  <a:pt x="1852451" y="1193026"/>
                  <a:pt x="1813577" y="1165149"/>
                  <a:pt x="1768402" y="1135425"/>
                </a:cubicBezTo>
                <a:cubicBezTo>
                  <a:pt x="1723220" y="1105711"/>
                  <a:pt x="1674370" y="1082105"/>
                  <a:pt x="1621852" y="1064605"/>
                </a:cubicBezTo>
                <a:cubicBezTo>
                  <a:pt x="1569345" y="1047096"/>
                  <a:pt x="1517854" y="1038347"/>
                  <a:pt x="1467377" y="1038347"/>
                </a:cubicBezTo>
                <a:cubicBezTo>
                  <a:pt x="1285015" y="1038347"/>
                  <a:pt x="1142142" y="1088825"/>
                  <a:pt x="1038745" y="1189771"/>
                </a:cubicBezTo>
                <a:cubicBezTo>
                  <a:pt x="935358" y="1290725"/>
                  <a:pt x="883656" y="1430746"/>
                  <a:pt x="883656" y="1609853"/>
                </a:cubicBezTo>
                <a:cubicBezTo>
                  <a:pt x="883656" y="1664400"/>
                  <a:pt x="893228" y="1720573"/>
                  <a:pt x="912356" y="1778373"/>
                </a:cubicBezTo>
                <a:lnTo>
                  <a:pt x="977442" y="1925578"/>
                </a:lnTo>
                <a:lnTo>
                  <a:pt x="168274" y="1925578"/>
                </a:lnTo>
                <a:cubicBezTo>
                  <a:pt x="116493" y="1925578"/>
                  <a:pt x="69614" y="1904590"/>
                  <a:pt x="35678" y="1870654"/>
                </a:cubicBezTo>
                <a:lnTo>
                  <a:pt x="0" y="1817739"/>
                </a:lnTo>
                <a:lnTo>
                  <a:pt x="2252" y="1773171"/>
                </a:lnTo>
                <a:cubicBezTo>
                  <a:pt x="97166" y="838561"/>
                  <a:pt x="840180" y="95547"/>
                  <a:pt x="1774789" y="633"/>
                </a:cubicBezTo>
                <a:close/>
                <a:moveTo>
                  <a:pt x="2168334" y="0"/>
                </a:moveTo>
                <a:lnTo>
                  <a:pt x="2180869" y="635"/>
                </a:lnTo>
                <a:cubicBezTo>
                  <a:pt x="3115478" y="95550"/>
                  <a:pt x="3858494" y="838563"/>
                  <a:pt x="3953408" y="1773174"/>
                </a:cubicBezTo>
                <a:lnTo>
                  <a:pt x="3954041" y="1785709"/>
                </a:lnTo>
                <a:lnTo>
                  <a:pt x="3948924" y="1811052"/>
                </a:lnTo>
                <a:cubicBezTo>
                  <a:pt x="3920456" y="1878357"/>
                  <a:pt x="3853812" y="1925581"/>
                  <a:pt x="3776140" y="1925581"/>
                </a:cubicBezTo>
                <a:lnTo>
                  <a:pt x="2974601" y="1925581"/>
                </a:lnTo>
                <a:lnTo>
                  <a:pt x="3002088" y="1882179"/>
                </a:lnTo>
                <a:cubicBezTo>
                  <a:pt x="3048697" y="1790591"/>
                  <a:pt x="3071998" y="1699816"/>
                  <a:pt x="3071998" y="1609856"/>
                </a:cubicBezTo>
                <a:cubicBezTo>
                  <a:pt x="3071998" y="1430749"/>
                  <a:pt x="3020306" y="1290728"/>
                  <a:pt x="2916909" y="1189774"/>
                </a:cubicBezTo>
                <a:cubicBezTo>
                  <a:pt x="2813523" y="1088827"/>
                  <a:pt x="2670639" y="1038350"/>
                  <a:pt x="2488279" y="1038350"/>
                </a:cubicBezTo>
                <a:cubicBezTo>
                  <a:pt x="2437802" y="1038350"/>
                  <a:pt x="2386309" y="1047099"/>
                  <a:pt x="2333802" y="1064608"/>
                </a:cubicBezTo>
                <a:cubicBezTo>
                  <a:pt x="2281295" y="1082108"/>
                  <a:pt x="2232445" y="1105714"/>
                  <a:pt x="2187263" y="1135427"/>
                </a:cubicBezTo>
                <a:cubicBezTo>
                  <a:pt x="2142079" y="1165152"/>
                  <a:pt x="2103203" y="1193028"/>
                  <a:pt x="2070637" y="1219085"/>
                </a:cubicBezTo>
                <a:lnTo>
                  <a:pt x="2028462" y="1256820"/>
                </a:lnTo>
                <a:lnTo>
                  <a:pt x="2028462" y="177901"/>
                </a:lnTo>
                <a:cubicBezTo>
                  <a:pt x="2028462" y="100229"/>
                  <a:pt x="2075689" y="33585"/>
                  <a:pt x="2142991" y="5118"/>
                </a:cubicBezTo>
                <a:close/>
              </a:path>
            </a:pathLst>
          </a:custGeom>
          <a:blipFill>
            <a:blip r:embed="rId3"/>
            <a:stretch>
              <a:fillRect l="-26695" t="134" r="-27820" b="-1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30B233-1AC1-4156-A183-AB614499AB5B}"/>
              </a:ext>
            </a:extLst>
          </p:cNvPr>
          <p:cNvCxnSpPr>
            <a:cxnSpLocks/>
          </p:cNvCxnSpPr>
          <p:nvPr/>
        </p:nvCxnSpPr>
        <p:spPr>
          <a:xfrm>
            <a:off x="800100" y="2546752"/>
            <a:ext cx="680806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S1îďe">
            <a:extLst>
              <a:ext uri="{FF2B5EF4-FFF2-40B4-BE49-F238E27FC236}">
                <a16:creationId xmlns:a16="http://schemas.microsoft.com/office/drawing/2014/main" id="{D1506C79-C920-4D24-BA39-B9989552D1F5}"/>
              </a:ext>
            </a:extLst>
          </p:cNvPr>
          <p:cNvSpPr/>
          <p:nvPr/>
        </p:nvSpPr>
        <p:spPr bwMode="auto">
          <a:xfrm>
            <a:off x="800101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îşliḓé">
            <a:extLst>
              <a:ext uri="{FF2B5EF4-FFF2-40B4-BE49-F238E27FC236}">
                <a16:creationId xmlns:a16="http://schemas.microsoft.com/office/drawing/2014/main" id="{1C256177-AEC1-4B6D-83C2-6430E4BFCD98}"/>
              </a:ext>
            </a:extLst>
          </p:cNvPr>
          <p:cNvSpPr/>
          <p:nvPr/>
        </p:nvSpPr>
        <p:spPr>
          <a:xfrm>
            <a:off x="800100" y="3622731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You can use the icon library in iSlide  (www.islide.cc) to filter and replace existing icon elements with one click.</a:t>
            </a:r>
            <a:endParaRPr lang="zh-CN" altLang="en-US" sz="1000" dirty="0"/>
          </a:p>
        </p:txBody>
      </p:sp>
      <p:sp>
        <p:nvSpPr>
          <p:cNvPr id="17" name="ïṣḻiḓe">
            <a:extLst>
              <a:ext uri="{FF2B5EF4-FFF2-40B4-BE49-F238E27FC236}">
                <a16:creationId xmlns:a16="http://schemas.microsoft.com/office/drawing/2014/main" id="{DAE76DDB-1CF0-45EB-A3A7-B876E0581CB5}"/>
              </a:ext>
            </a:extLst>
          </p:cNvPr>
          <p:cNvSpPr/>
          <p:nvPr/>
        </p:nvSpPr>
        <p:spPr bwMode="auto">
          <a:xfrm>
            <a:off x="4499547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id="{2151E958-D7C4-4BD6-A14D-8F6DBD9D52DA}"/>
              </a:ext>
            </a:extLst>
          </p:cNvPr>
          <p:cNvSpPr/>
          <p:nvPr/>
        </p:nvSpPr>
        <p:spPr>
          <a:xfrm>
            <a:off x="4499546" y="3622731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5" name="îṡḷîdê">
            <a:extLst>
              <a:ext uri="{FF2B5EF4-FFF2-40B4-BE49-F238E27FC236}">
                <a16:creationId xmlns:a16="http://schemas.microsoft.com/office/drawing/2014/main" id="{70D0E4D0-B2E4-4ADE-BD21-AE5B3F2D453F}"/>
              </a:ext>
            </a:extLst>
          </p:cNvPr>
          <p:cNvSpPr/>
          <p:nvPr/>
        </p:nvSpPr>
        <p:spPr bwMode="auto">
          <a:xfrm>
            <a:off x="800101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íṣḷiḑe">
            <a:extLst>
              <a:ext uri="{FF2B5EF4-FFF2-40B4-BE49-F238E27FC236}">
                <a16:creationId xmlns:a16="http://schemas.microsoft.com/office/drawing/2014/main" id="{6591980A-CDE8-45DE-BDBB-FF7B92A02FFE}"/>
              </a:ext>
            </a:extLst>
          </p:cNvPr>
          <p:cNvSpPr/>
          <p:nvPr/>
        </p:nvSpPr>
        <p:spPr>
          <a:xfrm>
            <a:off x="800100" y="5126075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3" name="íšlïďè">
            <a:extLst>
              <a:ext uri="{FF2B5EF4-FFF2-40B4-BE49-F238E27FC236}">
                <a16:creationId xmlns:a16="http://schemas.microsoft.com/office/drawing/2014/main" id="{63CCE70A-0EDC-45BB-B086-0911BE3FF528}"/>
              </a:ext>
            </a:extLst>
          </p:cNvPr>
          <p:cNvSpPr/>
          <p:nvPr/>
        </p:nvSpPr>
        <p:spPr bwMode="auto">
          <a:xfrm>
            <a:off x="4499547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iṩḻïdè">
            <a:extLst>
              <a:ext uri="{FF2B5EF4-FFF2-40B4-BE49-F238E27FC236}">
                <a16:creationId xmlns:a16="http://schemas.microsoft.com/office/drawing/2014/main" id="{10D0AFF2-973D-4E53-9449-93C46EC949BE}"/>
              </a:ext>
            </a:extLst>
          </p:cNvPr>
          <p:cNvSpPr/>
          <p:nvPr/>
        </p:nvSpPr>
        <p:spPr>
          <a:xfrm>
            <a:off x="4499546" y="5126075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2" name="išḻiḑé">
            <a:extLst>
              <a:ext uri="{FF2B5EF4-FFF2-40B4-BE49-F238E27FC236}">
                <a16:creationId xmlns:a16="http://schemas.microsoft.com/office/drawing/2014/main" id="{5B09C726-D827-4363-9215-105455281201}"/>
              </a:ext>
            </a:extLst>
          </p:cNvPr>
          <p:cNvSpPr txBox="1"/>
          <p:nvPr/>
        </p:nvSpPr>
        <p:spPr>
          <a:xfrm>
            <a:off x="800100" y="1412323"/>
            <a:ext cx="5295900" cy="11344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Unified fonts make reading more fluent.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700" b="1" dirty="0">
                <a:solidFill>
                  <a:srgbClr val="000000"/>
                </a:solidFill>
              </a:rPr>
              <a:t>Theme color makes PPT more convenient to change.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Adjust the spacing to adapt to Chinese typesetting, use the reference line in PPT.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0C06-9108-4B96-A295-258A64F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5CFEB-2107-4162-BCD5-7A8317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3AE7A-D514-4C8A-8152-39C861017DA5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781520" y="3827568"/>
            <a:ext cx="0" cy="192143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ṥḻiḓé">
            <a:extLst>
              <a:ext uri="{FF2B5EF4-FFF2-40B4-BE49-F238E27FC236}">
                <a16:creationId xmlns:a16="http://schemas.microsoft.com/office/drawing/2014/main" id="{6050709D-CAEC-4FFF-9F19-863E6AF702DD}"/>
              </a:ext>
            </a:extLst>
          </p:cNvPr>
          <p:cNvSpPr/>
          <p:nvPr/>
        </p:nvSpPr>
        <p:spPr bwMode="auto">
          <a:xfrm>
            <a:off x="10872117" y="3453657"/>
            <a:ext cx="264541" cy="171090"/>
          </a:xfrm>
          <a:custGeom>
            <a:avLst/>
            <a:gdLst>
              <a:gd name="T0" fmla="*/ 0 w 51"/>
              <a:gd name="T1" fmla="*/ 1 h 33"/>
              <a:gd name="T2" fmla="*/ 17 w 51"/>
              <a:gd name="T3" fmla="*/ 15 h 33"/>
              <a:gd name="T4" fmla="*/ 22 w 51"/>
              <a:gd name="T5" fmla="*/ 15 h 33"/>
              <a:gd name="T6" fmla="*/ 22 w 51"/>
              <a:gd name="T7" fmla="*/ 26 h 33"/>
              <a:gd name="T8" fmla="*/ 16 w 51"/>
              <a:gd name="T9" fmla="*/ 26 h 33"/>
              <a:gd name="T10" fmla="*/ 16 w 51"/>
              <a:gd name="T11" fmla="*/ 33 h 33"/>
              <a:gd name="T12" fmla="*/ 36 w 51"/>
              <a:gd name="T13" fmla="*/ 33 h 33"/>
              <a:gd name="T14" fmla="*/ 36 w 51"/>
              <a:gd name="T15" fmla="*/ 26 h 33"/>
              <a:gd name="T16" fmla="*/ 29 w 51"/>
              <a:gd name="T17" fmla="*/ 26 h 33"/>
              <a:gd name="T18" fmla="*/ 29 w 51"/>
              <a:gd name="T19" fmla="*/ 15 h 33"/>
              <a:gd name="T20" fmla="*/ 35 w 51"/>
              <a:gd name="T21" fmla="*/ 15 h 33"/>
              <a:gd name="T22" fmla="*/ 51 w 51"/>
              <a:gd name="T23" fmla="*/ 1 h 33"/>
              <a:gd name="T24" fmla="*/ 45 w 51"/>
              <a:gd name="T25" fmla="*/ 0 h 33"/>
              <a:gd name="T26" fmla="*/ 35 w 51"/>
              <a:gd name="T27" fmla="*/ 9 h 33"/>
              <a:gd name="T28" fmla="*/ 17 w 51"/>
              <a:gd name="T29" fmla="*/ 9 h 33"/>
              <a:gd name="T30" fmla="*/ 7 w 51"/>
              <a:gd name="T31" fmla="*/ 0 h 33"/>
              <a:gd name="T32" fmla="*/ 0 w 51"/>
              <a:gd name="T33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33">
                <a:moveTo>
                  <a:pt x="0" y="1"/>
                </a:moveTo>
                <a:cubicBezTo>
                  <a:pt x="2" y="9"/>
                  <a:pt x="9" y="15"/>
                  <a:pt x="1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6"/>
                  <a:pt x="22" y="26"/>
                  <a:pt x="22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33"/>
                  <a:pt x="16" y="33"/>
                  <a:pt x="1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26"/>
                  <a:pt x="36" y="26"/>
                  <a:pt x="3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5"/>
                  <a:pt x="29" y="15"/>
                  <a:pt x="29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3" y="15"/>
                  <a:pt x="50" y="8"/>
                  <a:pt x="51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4"/>
                  <a:pt x="39" y="9"/>
                  <a:pt x="35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9"/>
                  <a:pt x="8" y="5"/>
                  <a:pt x="7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1iḑè">
            <a:extLst>
              <a:ext uri="{FF2B5EF4-FFF2-40B4-BE49-F238E27FC236}">
                <a16:creationId xmlns:a16="http://schemas.microsoft.com/office/drawing/2014/main" id="{84F4B130-A0D8-4518-BE71-936E470184CC}"/>
              </a:ext>
            </a:extLst>
          </p:cNvPr>
          <p:cNvSpPr/>
          <p:nvPr/>
        </p:nvSpPr>
        <p:spPr bwMode="auto">
          <a:xfrm>
            <a:off x="10748473" y="3266754"/>
            <a:ext cx="117894" cy="129395"/>
          </a:xfrm>
          <a:custGeom>
            <a:avLst/>
            <a:gdLst>
              <a:gd name="T0" fmla="*/ 19 w 23"/>
              <a:gd name="T1" fmla="*/ 17 h 25"/>
              <a:gd name="T2" fmla="*/ 20 w 23"/>
              <a:gd name="T3" fmla="*/ 16 h 25"/>
              <a:gd name="T4" fmla="*/ 22 w 23"/>
              <a:gd name="T5" fmla="*/ 16 h 25"/>
              <a:gd name="T6" fmla="*/ 23 w 23"/>
              <a:gd name="T7" fmla="*/ 13 h 25"/>
              <a:gd name="T8" fmla="*/ 22 w 23"/>
              <a:gd name="T9" fmla="*/ 7 h 25"/>
              <a:gd name="T10" fmla="*/ 17 w 23"/>
              <a:gd name="T11" fmla="*/ 12 h 25"/>
              <a:gd name="T12" fmla="*/ 15 w 23"/>
              <a:gd name="T13" fmla="*/ 14 h 25"/>
              <a:gd name="T14" fmla="*/ 15 w 23"/>
              <a:gd name="T15" fmla="*/ 12 h 25"/>
              <a:gd name="T16" fmla="*/ 17 w 23"/>
              <a:gd name="T17" fmla="*/ 8 h 25"/>
              <a:gd name="T18" fmla="*/ 15 w 23"/>
              <a:gd name="T19" fmla="*/ 5 h 25"/>
              <a:gd name="T20" fmla="*/ 11 w 23"/>
              <a:gd name="T21" fmla="*/ 0 h 25"/>
              <a:gd name="T22" fmla="*/ 11 w 23"/>
              <a:gd name="T23" fmla="*/ 0 h 25"/>
              <a:gd name="T24" fmla="*/ 11 w 23"/>
              <a:gd name="T25" fmla="*/ 0 h 25"/>
              <a:gd name="T26" fmla="*/ 11 w 23"/>
              <a:gd name="T27" fmla="*/ 0 h 25"/>
              <a:gd name="T28" fmla="*/ 11 w 23"/>
              <a:gd name="T29" fmla="*/ 0 h 25"/>
              <a:gd name="T30" fmla="*/ 7 w 23"/>
              <a:gd name="T31" fmla="*/ 5 h 25"/>
              <a:gd name="T32" fmla="*/ 5 w 23"/>
              <a:gd name="T33" fmla="*/ 8 h 25"/>
              <a:gd name="T34" fmla="*/ 7 w 23"/>
              <a:gd name="T35" fmla="*/ 12 h 25"/>
              <a:gd name="T36" fmla="*/ 7 w 23"/>
              <a:gd name="T37" fmla="*/ 14 h 25"/>
              <a:gd name="T38" fmla="*/ 5 w 23"/>
              <a:gd name="T39" fmla="*/ 12 h 25"/>
              <a:gd name="T40" fmla="*/ 0 w 23"/>
              <a:gd name="T41" fmla="*/ 7 h 25"/>
              <a:gd name="T42" fmla="*/ 0 w 23"/>
              <a:gd name="T43" fmla="*/ 13 h 25"/>
              <a:gd name="T44" fmla="*/ 0 w 23"/>
              <a:gd name="T45" fmla="*/ 16 h 25"/>
              <a:gd name="T46" fmla="*/ 2 w 23"/>
              <a:gd name="T47" fmla="*/ 16 h 25"/>
              <a:gd name="T48" fmla="*/ 4 w 23"/>
              <a:gd name="T49" fmla="*/ 17 h 25"/>
              <a:gd name="T50" fmla="*/ 3 w 23"/>
              <a:gd name="T51" fmla="*/ 18 h 25"/>
              <a:gd name="T52" fmla="*/ 0 w 23"/>
              <a:gd name="T53" fmla="*/ 17 h 25"/>
              <a:gd name="T54" fmla="*/ 5 w 23"/>
              <a:gd name="T55" fmla="*/ 24 h 25"/>
              <a:gd name="T56" fmla="*/ 7 w 23"/>
              <a:gd name="T57" fmla="*/ 24 h 25"/>
              <a:gd name="T58" fmla="*/ 10 w 23"/>
              <a:gd name="T59" fmla="*/ 22 h 25"/>
              <a:gd name="T60" fmla="*/ 11 w 23"/>
              <a:gd name="T61" fmla="*/ 22 h 25"/>
              <a:gd name="T62" fmla="*/ 11 w 23"/>
              <a:gd name="T63" fmla="*/ 21 h 25"/>
              <a:gd name="T64" fmla="*/ 11 w 23"/>
              <a:gd name="T65" fmla="*/ 11 h 25"/>
              <a:gd name="T66" fmla="*/ 12 w 23"/>
              <a:gd name="T67" fmla="*/ 21 h 25"/>
              <a:gd name="T68" fmla="*/ 12 w 23"/>
              <a:gd name="T69" fmla="*/ 22 h 25"/>
              <a:gd name="T70" fmla="*/ 12 w 23"/>
              <a:gd name="T71" fmla="*/ 22 h 25"/>
              <a:gd name="T72" fmla="*/ 15 w 23"/>
              <a:gd name="T73" fmla="*/ 24 h 25"/>
              <a:gd name="T74" fmla="*/ 17 w 23"/>
              <a:gd name="T75" fmla="*/ 24 h 25"/>
              <a:gd name="T76" fmla="*/ 23 w 23"/>
              <a:gd name="T77" fmla="*/ 17 h 25"/>
              <a:gd name="T78" fmla="*/ 19 w 23"/>
              <a:gd name="T79" fmla="*/ 18 h 25"/>
              <a:gd name="T80" fmla="*/ 19 w 23"/>
              <a:gd name="T8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" h="25">
                <a:moveTo>
                  <a:pt x="19" y="17"/>
                </a:moveTo>
                <a:cubicBezTo>
                  <a:pt x="19" y="17"/>
                  <a:pt x="20" y="17"/>
                  <a:pt x="20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3" y="15"/>
                  <a:pt x="23" y="14"/>
                  <a:pt x="23" y="13"/>
                </a:cubicBezTo>
                <a:cubicBezTo>
                  <a:pt x="22" y="11"/>
                  <a:pt x="22" y="9"/>
                  <a:pt x="22" y="7"/>
                </a:cubicBezTo>
                <a:cubicBezTo>
                  <a:pt x="20" y="9"/>
                  <a:pt x="17" y="9"/>
                  <a:pt x="17" y="12"/>
                </a:cubicBezTo>
                <a:cubicBezTo>
                  <a:pt x="17" y="12"/>
                  <a:pt x="16" y="14"/>
                  <a:pt x="15" y="14"/>
                </a:cubicBezTo>
                <a:cubicBezTo>
                  <a:pt x="14" y="13"/>
                  <a:pt x="15" y="12"/>
                  <a:pt x="15" y="12"/>
                </a:cubicBezTo>
                <a:cubicBezTo>
                  <a:pt x="16" y="11"/>
                  <a:pt x="17" y="10"/>
                  <a:pt x="17" y="8"/>
                </a:cubicBezTo>
                <a:cubicBezTo>
                  <a:pt x="17" y="7"/>
                  <a:pt x="16" y="6"/>
                  <a:pt x="15" y="5"/>
                </a:cubicBezTo>
                <a:cubicBezTo>
                  <a:pt x="14" y="3"/>
                  <a:pt x="12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2"/>
                  <a:pt x="8" y="3"/>
                  <a:pt x="7" y="5"/>
                </a:cubicBezTo>
                <a:cubicBezTo>
                  <a:pt x="6" y="6"/>
                  <a:pt x="5" y="7"/>
                  <a:pt x="5" y="8"/>
                </a:cubicBezTo>
                <a:cubicBezTo>
                  <a:pt x="5" y="10"/>
                  <a:pt x="6" y="11"/>
                  <a:pt x="7" y="12"/>
                </a:cubicBezTo>
                <a:cubicBezTo>
                  <a:pt x="7" y="12"/>
                  <a:pt x="8" y="13"/>
                  <a:pt x="7" y="14"/>
                </a:cubicBezTo>
                <a:cubicBezTo>
                  <a:pt x="6" y="14"/>
                  <a:pt x="6" y="12"/>
                  <a:pt x="5" y="12"/>
                </a:cubicBezTo>
                <a:cubicBezTo>
                  <a:pt x="5" y="9"/>
                  <a:pt x="2" y="9"/>
                  <a:pt x="0" y="7"/>
                </a:cubicBezTo>
                <a:cubicBezTo>
                  <a:pt x="0" y="9"/>
                  <a:pt x="0" y="11"/>
                  <a:pt x="0" y="13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6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8"/>
                  <a:pt x="4" y="18"/>
                  <a:pt x="3" y="18"/>
                </a:cubicBezTo>
                <a:cubicBezTo>
                  <a:pt x="2" y="18"/>
                  <a:pt x="1" y="17"/>
                  <a:pt x="0" y="17"/>
                </a:cubicBezTo>
                <a:cubicBezTo>
                  <a:pt x="0" y="20"/>
                  <a:pt x="2" y="23"/>
                  <a:pt x="5" y="24"/>
                </a:cubicBezTo>
                <a:cubicBezTo>
                  <a:pt x="6" y="25"/>
                  <a:pt x="6" y="25"/>
                  <a:pt x="7" y="24"/>
                </a:cubicBezTo>
                <a:cubicBezTo>
                  <a:pt x="8" y="23"/>
                  <a:pt x="9" y="23"/>
                  <a:pt x="10" y="22"/>
                </a:cubicBezTo>
                <a:cubicBezTo>
                  <a:pt x="10" y="22"/>
                  <a:pt x="10" y="23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1" y="17"/>
                  <a:pt x="11" y="15"/>
                  <a:pt x="11" y="11"/>
                </a:cubicBezTo>
                <a:cubicBezTo>
                  <a:pt x="11" y="15"/>
                  <a:pt x="12" y="17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3"/>
                  <a:pt x="12" y="22"/>
                  <a:pt x="12" y="22"/>
                </a:cubicBezTo>
                <a:cubicBezTo>
                  <a:pt x="13" y="23"/>
                  <a:pt x="14" y="23"/>
                  <a:pt x="15" y="24"/>
                </a:cubicBezTo>
                <a:cubicBezTo>
                  <a:pt x="16" y="25"/>
                  <a:pt x="16" y="25"/>
                  <a:pt x="17" y="24"/>
                </a:cubicBezTo>
                <a:cubicBezTo>
                  <a:pt x="20" y="23"/>
                  <a:pt x="22" y="20"/>
                  <a:pt x="23" y="17"/>
                </a:cubicBezTo>
                <a:cubicBezTo>
                  <a:pt x="21" y="17"/>
                  <a:pt x="20" y="18"/>
                  <a:pt x="19" y="18"/>
                </a:cubicBezTo>
                <a:cubicBezTo>
                  <a:pt x="18" y="18"/>
                  <a:pt x="18" y="18"/>
                  <a:pt x="1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iṡľïdé">
            <a:extLst>
              <a:ext uri="{FF2B5EF4-FFF2-40B4-BE49-F238E27FC236}">
                <a16:creationId xmlns:a16="http://schemas.microsoft.com/office/drawing/2014/main" id="{F26A158D-B77B-4789-BD59-2EFC090A5159}"/>
              </a:ext>
            </a:extLst>
          </p:cNvPr>
          <p:cNvSpPr/>
          <p:nvPr/>
        </p:nvSpPr>
        <p:spPr bwMode="auto">
          <a:xfrm>
            <a:off x="10872122" y="4152391"/>
            <a:ext cx="352243" cy="353681"/>
          </a:xfrm>
          <a:custGeom>
            <a:avLst/>
            <a:gdLst>
              <a:gd name="T0" fmla="*/ 67 w 68"/>
              <a:gd name="T1" fmla="*/ 26 h 68"/>
              <a:gd name="T2" fmla="*/ 53 w 68"/>
              <a:gd name="T3" fmla="*/ 32 h 68"/>
              <a:gd name="T4" fmla="*/ 48 w 68"/>
              <a:gd name="T5" fmla="*/ 32 h 68"/>
              <a:gd name="T6" fmla="*/ 45 w 68"/>
              <a:gd name="T7" fmla="*/ 25 h 68"/>
              <a:gd name="T8" fmla="*/ 49 w 68"/>
              <a:gd name="T9" fmla="*/ 21 h 68"/>
              <a:gd name="T10" fmla="*/ 63 w 68"/>
              <a:gd name="T11" fmla="*/ 16 h 68"/>
              <a:gd name="T12" fmla="*/ 56 w 68"/>
              <a:gd name="T13" fmla="*/ 8 h 68"/>
              <a:gd name="T14" fmla="*/ 48 w 68"/>
              <a:gd name="T15" fmla="*/ 5 h 68"/>
              <a:gd name="T16" fmla="*/ 46 w 68"/>
              <a:gd name="T17" fmla="*/ 16 h 68"/>
              <a:gd name="T18" fmla="*/ 40 w 68"/>
              <a:gd name="T19" fmla="*/ 25 h 68"/>
              <a:gd name="T20" fmla="*/ 40 w 68"/>
              <a:gd name="T21" fmla="*/ 15 h 68"/>
              <a:gd name="T22" fmla="*/ 36 w 68"/>
              <a:gd name="T23" fmla="*/ 12 h 68"/>
              <a:gd name="T24" fmla="*/ 36 w 68"/>
              <a:gd name="T25" fmla="*/ 7 h 68"/>
              <a:gd name="T26" fmla="*/ 32 w 68"/>
              <a:gd name="T27" fmla="*/ 7 h 68"/>
              <a:gd name="T28" fmla="*/ 32 w 68"/>
              <a:gd name="T29" fmla="*/ 12 h 68"/>
              <a:gd name="T30" fmla="*/ 27 w 68"/>
              <a:gd name="T31" fmla="*/ 15 h 68"/>
              <a:gd name="T32" fmla="*/ 28 w 68"/>
              <a:gd name="T33" fmla="*/ 25 h 68"/>
              <a:gd name="T34" fmla="*/ 21 w 68"/>
              <a:gd name="T35" fmla="*/ 16 h 68"/>
              <a:gd name="T36" fmla="*/ 20 w 68"/>
              <a:gd name="T37" fmla="*/ 5 h 68"/>
              <a:gd name="T38" fmla="*/ 11 w 68"/>
              <a:gd name="T39" fmla="*/ 8 h 68"/>
              <a:gd name="T40" fmla="*/ 5 w 68"/>
              <a:gd name="T41" fmla="*/ 16 h 68"/>
              <a:gd name="T42" fmla="*/ 19 w 68"/>
              <a:gd name="T43" fmla="*/ 21 h 68"/>
              <a:gd name="T44" fmla="*/ 22 w 68"/>
              <a:gd name="T45" fmla="*/ 25 h 68"/>
              <a:gd name="T46" fmla="*/ 20 w 68"/>
              <a:gd name="T47" fmla="*/ 32 h 68"/>
              <a:gd name="T48" fmla="*/ 14 w 68"/>
              <a:gd name="T49" fmla="*/ 32 h 68"/>
              <a:gd name="T50" fmla="*/ 1 w 68"/>
              <a:gd name="T51" fmla="*/ 26 h 68"/>
              <a:gd name="T52" fmla="*/ 0 w 68"/>
              <a:gd name="T53" fmla="*/ 36 h 68"/>
              <a:gd name="T54" fmla="*/ 3 w 68"/>
              <a:gd name="T55" fmla="*/ 44 h 68"/>
              <a:gd name="T56" fmla="*/ 12 w 68"/>
              <a:gd name="T57" fmla="*/ 38 h 68"/>
              <a:gd name="T58" fmla="*/ 23 w 68"/>
              <a:gd name="T59" fmla="*/ 36 h 68"/>
              <a:gd name="T60" fmla="*/ 16 w 68"/>
              <a:gd name="T61" fmla="*/ 42 h 68"/>
              <a:gd name="T62" fmla="*/ 17 w 68"/>
              <a:gd name="T63" fmla="*/ 48 h 68"/>
              <a:gd name="T64" fmla="*/ 13 w 68"/>
              <a:gd name="T65" fmla="*/ 52 h 68"/>
              <a:gd name="T66" fmla="*/ 16 w 68"/>
              <a:gd name="T67" fmla="*/ 54 h 68"/>
              <a:gd name="T68" fmla="*/ 20 w 68"/>
              <a:gd name="T69" fmla="*/ 50 h 68"/>
              <a:gd name="T70" fmla="*/ 25 w 68"/>
              <a:gd name="T71" fmla="*/ 52 h 68"/>
              <a:gd name="T72" fmla="*/ 32 w 68"/>
              <a:gd name="T73" fmla="*/ 44 h 68"/>
              <a:gd name="T74" fmla="*/ 30 w 68"/>
              <a:gd name="T75" fmla="*/ 55 h 68"/>
              <a:gd name="T76" fmla="*/ 23 w 68"/>
              <a:gd name="T77" fmla="*/ 64 h 68"/>
              <a:gd name="T78" fmla="*/ 32 w 68"/>
              <a:gd name="T79" fmla="*/ 68 h 68"/>
              <a:gd name="T80" fmla="*/ 42 w 68"/>
              <a:gd name="T81" fmla="*/ 67 h 68"/>
              <a:gd name="T82" fmla="*/ 36 w 68"/>
              <a:gd name="T83" fmla="*/ 53 h 68"/>
              <a:gd name="T84" fmla="*/ 36 w 68"/>
              <a:gd name="T85" fmla="*/ 48 h 68"/>
              <a:gd name="T86" fmla="*/ 42 w 68"/>
              <a:gd name="T87" fmla="*/ 45 h 68"/>
              <a:gd name="T88" fmla="*/ 46 w 68"/>
              <a:gd name="T89" fmla="*/ 49 h 68"/>
              <a:gd name="T90" fmla="*/ 52 w 68"/>
              <a:gd name="T91" fmla="*/ 63 h 68"/>
              <a:gd name="T92" fmla="*/ 59 w 68"/>
              <a:gd name="T93" fmla="*/ 56 h 68"/>
              <a:gd name="T94" fmla="*/ 63 w 68"/>
              <a:gd name="T95" fmla="*/ 48 h 68"/>
              <a:gd name="T96" fmla="*/ 52 w 68"/>
              <a:gd name="T97" fmla="*/ 46 h 68"/>
              <a:gd name="T98" fmla="*/ 42 w 68"/>
              <a:gd name="T99" fmla="*/ 40 h 68"/>
              <a:gd name="T100" fmla="*/ 53 w 68"/>
              <a:gd name="T101" fmla="*/ 40 h 68"/>
              <a:gd name="T102" fmla="*/ 55 w 68"/>
              <a:gd name="T103" fmla="*/ 36 h 68"/>
              <a:gd name="T104" fmla="*/ 61 w 68"/>
              <a:gd name="T105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68">
                <a:moveTo>
                  <a:pt x="68" y="32"/>
                </a:moveTo>
                <a:cubicBezTo>
                  <a:pt x="61" y="32"/>
                  <a:pt x="61" y="32"/>
                  <a:pt x="61" y="32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3"/>
                  <a:pt x="64" y="23"/>
                  <a:pt x="64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55" y="30"/>
                  <a:pt x="55" y="30"/>
                  <a:pt x="55" y="30"/>
                </a:cubicBezTo>
                <a:cubicBezTo>
                  <a:pt x="53" y="27"/>
                  <a:pt x="53" y="27"/>
                  <a:pt x="53" y="27"/>
                </a:cubicBezTo>
                <a:cubicBezTo>
                  <a:pt x="48" y="32"/>
                  <a:pt x="48" y="32"/>
                  <a:pt x="4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0"/>
                  <a:pt x="43" y="29"/>
                  <a:pt x="42" y="28"/>
                </a:cubicBezTo>
                <a:cubicBezTo>
                  <a:pt x="45" y="25"/>
                  <a:pt x="45" y="25"/>
                  <a:pt x="4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1"/>
                  <a:pt x="59" y="11"/>
                  <a:pt x="59" y="11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"/>
                  <a:pt x="52" y="5"/>
                  <a:pt x="52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7"/>
                  <a:pt x="48" y="17"/>
                  <a:pt x="48" y="1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6"/>
                  <a:pt x="46" y="16"/>
                  <a:pt x="46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22"/>
                  <a:pt x="42" y="22"/>
                  <a:pt x="42" y="22"/>
                </a:cubicBezTo>
                <a:cubicBezTo>
                  <a:pt x="40" y="25"/>
                  <a:pt x="40" y="25"/>
                  <a:pt x="40" y="25"/>
                </a:cubicBezTo>
                <a:cubicBezTo>
                  <a:pt x="38" y="24"/>
                  <a:pt x="37" y="24"/>
                  <a:pt x="36" y="23"/>
                </a:cubicBezTo>
                <a:cubicBezTo>
                  <a:pt x="36" y="20"/>
                  <a:pt x="36" y="20"/>
                  <a:pt x="36" y="20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2"/>
                  <a:pt x="38" y="12"/>
                  <a:pt x="38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4" y="3"/>
                  <a:pt x="44" y="3"/>
                  <a:pt x="44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5"/>
                  <a:pt x="27" y="15"/>
                  <a:pt x="27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24"/>
                  <a:pt x="29" y="24"/>
                  <a:pt x="28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5" y="28"/>
                  <a:pt x="25" y="28"/>
                  <a:pt x="25" y="28"/>
                </a:cubicBezTo>
                <a:cubicBezTo>
                  <a:pt x="24" y="29"/>
                  <a:pt x="24" y="30"/>
                  <a:pt x="2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1" y="42"/>
                  <a:pt x="1" y="42"/>
                  <a:pt x="1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8"/>
                  <a:pt x="25" y="40"/>
                </a:cubicBezTo>
                <a:cubicBezTo>
                  <a:pt x="22" y="42"/>
                  <a:pt x="22" y="42"/>
                  <a:pt x="2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8"/>
                  <a:pt x="17" y="48"/>
                  <a:pt x="17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2"/>
                  <a:pt x="5" y="52"/>
                  <a:pt x="5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1" y="59"/>
                  <a:pt x="11" y="59"/>
                  <a:pt x="11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63"/>
                  <a:pt x="16" y="63"/>
                  <a:pt x="16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2"/>
                  <a:pt x="21" y="52"/>
                  <a:pt x="21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30" y="44"/>
                  <a:pt x="32" y="44"/>
                </a:cubicBezTo>
                <a:cubicBezTo>
                  <a:pt x="32" y="48"/>
                  <a:pt x="32" y="48"/>
                  <a:pt x="32" y="48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5"/>
                  <a:pt x="32" y="55"/>
                  <a:pt x="32" y="55"/>
                </a:cubicBezTo>
                <a:cubicBezTo>
                  <a:pt x="23" y="64"/>
                  <a:pt x="23" y="64"/>
                  <a:pt x="23" y="64"/>
                </a:cubicBezTo>
                <a:cubicBezTo>
                  <a:pt x="26" y="67"/>
                  <a:pt x="26" y="67"/>
                  <a:pt x="26" y="67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8"/>
                  <a:pt x="32" y="68"/>
                  <a:pt x="32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42" y="67"/>
                  <a:pt x="42" y="67"/>
                  <a:pt x="42" y="67"/>
                </a:cubicBezTo>
                <a:cubicBezTo>
                  <a:pt x="44" y="64"/>
                  <a:pt x="44" y="64"/>
                  <a:pt x="44" y="64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3"/>
                  <a:pt x="40" y="53"/>
                  <a:pt x="40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8" y="43"/>
                  <a:pt x="40" y="42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63"/>
                  <a:pt x="48" y="63"/>
                  <a:pt x="48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54"/>
                  <a:pt x="52" y="54"/>
                  <a:pt x="52" y="54"/>
                </a:cubicBezTo>
                <a:cubicBezTo>
                  <a:pt x="56" y="59"/>
                  <a:pt x="56" y="59"/>
                  <a:pt x="56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54" y="52"/>
                  <a:pt x="54" y="52"/>
                  <a:pt x="54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48"/>
                  <a:pt x="63" y="48"/>
                  <a:pt x="63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2"/>
                  <a:pt x="52" y="42"/>
                  <a:pt x="52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38"/>
                  <a:pt x="44" y="37"/>
                  <a:pt x="44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3" y="40"/>
                  <a:pt x="53" y="40"/>
                  <a:pt x="53" y="40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36"/>
                  <a:pt x="53" y="36"/>
                  <a:pt x="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44"/>
                  <a:pt x="64" y="44"/>
                  <a:pt x="64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1" y="36"/>
                  <a:pt x="61" y="36"/>
                  <a:pt x="61" y="36"/>
                </a:cubicBezTo>
                <a:cubicBezTo>
                  <a:pt x="68" y="36"/>
                  <a:pt x="68" y="36"/>
                  <a:pt x="68" y="36"/>
                </a:cubicBezTo>
                <a:lnTo>
                  <a:pt x="68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ṥḻíḋè">
            <a:extLst>
              <a:ext uri="{FF2B5EF4-FFF2-40B4-BE49-F238E27FC236}">
                <a16:creationId xmlns:a16="http://schemas.microsoft.com/office/drawing/2014/main" id="{BBC89586-A23F-47E0-B1FD-FBFD90BE0117}"/>
              </a:ext>
            </a:extLst>
          </p:cNvPr>
          <p:cNvSpPr/>
          <p:nvPr/>
        </p:nvSpPr>
        <p:spPr bwMode="auto">
          <a:xfrm>
            <a:off x="6561817" y="3541358"/>
            <a:ext cx="404001" cy="471574"/>
          </a:xfrm>
          <a:custGeom>
            <a:avLst/>
            <a:gdLst>
              <a:gd name="T0" fmla="*/ 73 w 78"/>
              <a:gd name="T1" fmla="*/ 84 h 91"/>
              <a:gd name="T2" fmla="*/ 78 w 78"/>
              <a:gd name="T3" fmla="*/ 16 h 91"/>
              <a:gd name="T4" fmla="*/ 66 w 78"/>
              <a:gd name="T5" fmla="*/ 12 h 91"/>
              <a:gd name="T6" fmla="*/ 77 w 78"/>
              <a:gd name="T7" fmla="*/ 1 h 91"/>
              <a:gd name="T8" fmla="*/ 65 w 78"/>
              <a:gd name="T9" fmla="*/ 7 h 91"/>
              <a:gd name="T10" fmla="*/ 71 w 78"/>
              <a:gd name="T11" fmla="*/ 23 h 91"/>
              <a:gd name="T12" fmla="*/ 65 w 78"/>
              <a:gd name="T13" fmla="*/ 63 h 91"/>
              <a:gd name="T14" fmla="*/ 70 w 78"/>
              <a:gd name="T15" fmla="*/ 74 h 91"/>
              <a:gd name="T16" fmla="*/ 65 w 78"/>
              <a:gd name="T17" fmla="*/ 91 h 91"/>
              <a:gd name="T18" fmla="*/ 65 w 78"/>
              <a:gd name="T19" fmla="*/ 7 h 91"/>
              <a:gd name="T20" fmla="*/ 60 w 78"/>
              <a:gd name="T21" fmla="*/ 8 h 91"/>
              <a:gd name="T22" fmla="*/ 50 w 78"/>
              <a:gd name="T23" fmla="*/ 4 h 91"/>
              <a:gd name="T24" fmla="*/ 53 w 78"/>
              <a:gd name="T25" fmla="*/ 12 h 91"/>
              <a:gd name="T26" fmla="*/ 50 w 78"/>
              <a:gd name="T27" fmla="*/ 16 h 91"/>
              <a:gd name="T28" fmla="*/ 65 w 78"/>
              <a:gd name="T29" fmla="*/ 23 h 91"/>
              <a:gd name="T30" fmla="*/ 50 w 78"/>
              <a:gd name="T31" fmla="*/ 84 h 91"/>
              <a:gd name="T32" fmla="*/ 63 w 78"/>
              <a:gd name="T33" fmla="*/ 91 h 91"/>
              <a:gd name="T34" fmla="*/ 65 w 78"/>
              <a:gd name="T35" fmla="*/ 78 h 91"/>
              <a:gd name="T36" fmla="*/ 61 w 78"/>
              <a:gd name="T37" fmla="*/ 74 h 91"/>
              <a:gd name="T38" fmla="*/ 65 w 78"/>
              <a:gd name="T39" fmla="*/ 69 h 91"/>
              <a:gd name="T40" fmla="*/ 65 w 78"/>
              <a:gd name="T41" fmla="*/ 63 h 91"/>
              <a:gd name="T42" fmla="*/ 50 w 78"/>
              <a:gd name="T43" fmla="*/ 69 h 91"/>
              <a:gd name="T44" fmla="*/ 55 w 78"/>
              <a:gd name="T45" fmla="*/ 74 h 91"/>
              <a:gd name="T46" fmla="*/ 50 w 78"/>
              <a:gd name="T47" fmla="*/ 78 h 91"/>
              <a:gd name="T48" fmla="*/ 50 w 78"/>
              <a:gd name="T49" fmla="*/ 84 h 91"/>
              <a:gd name="T50" fmla="*/ 46 w 78"/>
              <a:gd name="T51" fmla="*/ 0 h 91"/>
              <a:gd name="T52" fmla="*/ 43 w 78"/>
              <a:gd name="T53" fmla="*/ 4 h 91"/>
              <a:gd name="T54" fmla="*/ 50 w 78"/>
              <a:gd name="T55" fmla="*/ 4 h 91"/>
              <a:gd name="T56" fmla="*/ 39 w 78"/>
              <a:gd name="T57" fmla="*/ 16 h 91"/>
              <a:gd name="T58" fmla="*/ 50 w 78"/>
              <a:gd name="T59" fmla="*/ 23 h 91"/>
              <a:gd name="T60" fmla="*/ 39 w 78"/>
              <a:gd name="T61" fmla="*/ 84 h 91"/>
              <a:gd name="T62" fmla="*/ 50 w 78"/>
              <a:gd name="T63" fmla="*/ 78 h 91"/>
              <a:gd name="T64" fmla="*/ 50 w 78"/>
              <a:gd name="T65" fmla="*/ 69 h 91"/>
              <a:gd name="T66" fmla="*/ 39 w 78"/>
              <a:gd name="T67" fmla="*/ 63 h 91"/>
              <a:gd name="T68" fmla="*/ 39 w 78"/>
              <a:gd name="T69" fmla="*/ 16 h 91"/>
              <a:gd name="T70" fmla="*/ 0 w 78"/>
              <a:gd name="T71" fmla="*/ 84 h 91"/>
              <a:gd name="T72" fmla="*/ 6 w 78"/>
              <a:gd name="T73" fmla="*/ 91 h 91"/>
              <a:gd name="T74" fmla="*/ 16 w 78"/>
              <a:gd name="T75" fmla="*/ 84 h 91"/>
              <a:gd name="T76" fmla="*/ 39 w 78"/>
              <a:gd name="T77" fmla="*/ 63 h 91"/>
              <a:gd name="T78" fmla="*/ 7 w 78"/>
              <a:gd name="T79" fmla="*/ 23 h 91"/>
              <a:gd name="T80" fmla="*/ 39 w 78"/>
              <a:gd name="T81" fmla="*/ 2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1">
                <a:moveTo>
                  <a:pt x="73" y="91"/>
                </a:moveTo>
                <a:cubicBezTo>
                  <a:pt x="73" y="84"/>
                  <a:pt x="73" y="84"/>
                  <a:pt x="73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16"/>
                  <a:pt x="78" y="16"/>
                  <a:pt x="78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5"/>
                  <a:pt x="67" y="13"/>
                  <a:pt x="66" y="12"/>
                </a:cubicBezTo>
                <a:cubicBezTo>
                  <a:pt x="77" y="4"/>
                  <a:pt x="77" y="4"/>
                  <a:pt x="77" y="4"/>
                </a:cubicBezTo>
                <a:cubicBezTo>
                  <a:pt x="78" y="3"/>
                  <a:pt x="78" y="2"/>
                  <a:pt x="77" y="1"/>
                </a:cubicBezTo>
                <a:cubicBezTo>
                  <a:pt x="76" y="0"/>
                  <a:pt x="75" y="0"/>
                  <a:pt x="74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3"/>
                  <a:pt x="65" y="23"/>
                  <a:pt x="65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63"/>
                  <a:pt x="71" y="63"/>
                  <a:pt x="71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5" y="69"/>
                  <a:pt x="65" y="69"/>
                  <a:pt x="65" y="69"/>
                </a:cubicBezTo>
                <a:cubicBezTo>
                  <a:pt x="68" y="69"/>
                  <a:pt x="70" y="71"/>
                  <a:pt x="70" y="74"/>
                </a:cubicBezTo>
                <a:cubicBezTo>
                  <a:pt x="70" y="76"/>
                  <a:pt x="68" y="78"/>
                  <a:pt x="65" y="78"/>
                </a:cubicBezTo>
                <a:cubicBezTo>
                  <a:pt x="65" y="91"/>
                  <a:pt x="65" y="91"/>
                  <a:pt x="65" y="91"/>
                </a:cubicBezTo>
                <a:lnTo>
                  <a:pt x="73" y="91"/>
                </a:lnTo>
                <a:close/>
                <a:moveTo>
                  <a:pt x="65" y="7"/>
                </a:move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1" y="8"/>
                  <a:pt x="60" y="8"/>
                </a:cubicBezTo>
                <a:cubicBezTo>
                  <a:pt x="59" y="8"/>
                  <a:pt x="58" y="9"/>
                  <a:pt x="57" y="9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3"/>
                  <a:pt x="52" y="15"/>
                  <a:pt x="52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3"/>
                  <a:pt x="50" y="23"/>
                  <a:pt x="5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7"/>
                  <a:pt x="65" y="7"/>
                  <a:pt x="65" y="7"/>
                </a:cubicBezTo>
                <a:close/>
                <a:moveTo>
                  <a:pt x="50" y="84"/>
                </a:moveTo>
                <a:cubicBezTo>
                  <a:pt x="63" y="84"/>
                  <a:pt x="63" y="84"/>
                  <a:pt x="63" y="84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3" y="78"/>
                  <a:pt x="61" y="76"/>
                  <a:pt x="61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1"/>
                  <a:pt x="63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3"/>
                  <a:pt x="65" y="63"/>
                  <a:pt x="65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3" y="69"/>
                  <a:pt x="55" y="71"/>
                  <a:pt x="55" y="74"/>
                </a:cubicBezTo>
                <a:cubicBezTo>
                  <a:pt x="55" y="76"/>
                  <a:pt x="53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lnTo>
                  <a:pt x="50" y="84"/>
                </a:lnTo>
                <a:close/>
                <a:moveTo>
                  <a:pt x="50" y="4"/>
                </a:move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3" y="0"/>
                  <a:pt x="42" y="1"/>
                </a:cubicBezTo>
                <a:cubicBezTo>
                  <a:pt x="42" y="2"/>
                  <a:pt x="42" y="3"/>
                  <a:pt x="43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50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9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0" y="78"/>
                  <a:pt x="50" y="78"/>
                  <a:pt x="50" y="78"/>
                </a:cubicBezTo>
                <a:cubicBezTo>
                  <a:pt x="48" y="78"/>
                  <a:pt x="46" y="76"/>
                  <a:pt x="46" y="74"/>
                </a:cubicBezTo>
                <a:cubicBezTo>
                  <a:pt x="46" y="71"/>
                  <a:pt x="48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63"/>
                  <a:pt x="39" y="63"/>
                  <a:pt x="39" y="63"/>
                </a:cubicBezTo>
                <a:lnTo>
                  <a:pt x="39" y="84"/>
                </a:lnTo>
                <a:close/>
                <a:moveTo>
                  <a:pt x="39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4"/>
                  <a:pt x="0" y="84"/>
                  <a:pt x="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6" y="91"/>
                  <a:pt x="6" y="91"/>
                  <a:pt x="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84"/>
                  <a:pt x="16" y="84"/>
                  <a:pt x="16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63"/>
                  <a:pt x="39" y="63"/>
                  <a:pt x="39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9" y="23"/>
                  <a:pt x="39" y="23"/>
                  <a:pt x="39" y="23"/>
                </a:cubicBezTo>
                <a:lnTo>
                  <a:pt x="39" y="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ïś1ídè">
            <a:extLst>
              <a:ext uri="{FF2B5EF4-FFF2-40B4-BE49-F238E27FC236}">
                <a16:creationId xmlns:a16="http://schemas.microsoft.com/office/drawing/2014/main" id="{5D6CC7C8-1441-4634-9FBD-43E1C9A95D0A}"/>
              </a:ext>
            </a:extLst>
          </p:cNvPr>
          <p:cNvSpPr/>
          <p:nvPr/>
        </p:nvSpPr>
        <p:spPr bwMode="auto">
          <a:xfrm>
            <a:off x="10701033" y="2987833"/>
            <a:ext cx="244414" cy="143772"/>
          </a:xfrm>
          <a:custGeom>
            <a:avLst/>
            <a:gdLst>
              <a:gd name="T0" fmla="*/ 170 w 170"/>
              <a:gd name="T1" fmla="*/ 0 h 100"/>
              <a:gd name="T2" fmla="*/ 11 w 170"/>
              <a:gd name="T3" fmla="*/ 0 h 100"/>
              <a:gd name="T4" fmla="*/ 11 w 170"/>
              <a:gd name="T5" fmla="*/ 28 h 100"/>
              <a:gd name="T6" fmla="*/ 0 w 170"/>
              <a:gd name="T7" fmla="*/ 28 h 100"/>
              <a:gd name="T8" fmla="*/ 0 w 170"/>
              <a:gd name="T9" fmla="*/ 72 h 100"/>
              <a:gd name="T10" fmla="*/ 11 w 170"/>
              <a:gd name="T11" fmla="*/ 72 h 100"/>
              <a:gd name="T12" fmla="*/ 11 w 170"/>
              <a:gd name="T13" fmla="*/ 100 h 100"/>
              <a:gd name="T14" fmla="*/ 170 w 170"/>
              <a:gd name="T15" fmla="*/ 100 h 100"/>
              <a:gd name="T16" fmla="*/ 170 w 170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00">
                <a:moveTo>
                  <a:pt x="170" y="0"/>
                </a:moveTo>
                <a:lnTo>
                  <a:pt x="11" y="0"/>
                </a:lnTo>
                <a:lnTo>
                  <a:pt x="11" y="28"/>
                </a:lnTo>
                <a:lnTo>
                  <a:pt x="0" y="28"/>
                </a:lnTo>
                <a:lnTo>
                  <a:pt x="0" y="72"/>
                </a:lnTo>
                <a:lnTo>
                  <a:pt x="11" y="72"/>
                </a:lnTo>
                <a:lnTo>
                  <a:pt x="11" y="100"/>
                </a:lnTo>
                <a:lnTo>
                  <a:pt x="170" y="10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ïṣḻiďé">
            <a:extLst>
              <a:ext uri="{FF2B5EF4-FFF2-40B4-BE49-F238E27FC236}">
                <a16:creationId xmlns:a16="http://schemas.microsoft.com/office/drawing/2014/main" id="{F3F37458-292A-424C-A59E-70323AB1A79F}"/>
              </a:ext>
            </a:extLst>
          </p:cNvPr>
          <p:cNvSpPr/>
          <p:nvPr/>
        </p:nvSpPr>
        <p:spPr bwMode="auto">
          <a:xfrm>
            <a:off x="10551509" y="3013712"/>
            <a:ext cx="77637" cy="77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íṧḻïďé">
            <a:extLst>
              <a:ext uri="{FF2B5EF4-FFF2-40B4-BE49-F238E27FC236}">
                <a16:creationId xmlns:a16="http://schemas.microsoft.com/office/drawing/2014/main" id="{3664F8C3-1041-480A-B2C3-63F3903A6683}"/>
              </a:ext>
            </a:extLst>
          </p:cNvPr>
          <p:cNvSpPr/>
          <p:nvPr/>
        </p:nvSpPr>
        <p:spPr bwMode="auto">
          <a:xfrm>
            <a:off x="10483936" y="2956203"/>
            <a:ext cx="207032" cy="388185"/>
          </a:xfrm>
          <a:custGeom>
            <a:avLst/>
            <a:gdLst>
              <a:gd name="T0" fmla="*/ 20 w 40"/>
              <a:gd name="T1" fmla="*/ 75 h 75"/>
              <a:gd name="T2" fmla="*/ 40 w 40"/>
              <a:gd name="T3" fmla="*/ 75 h 75"/>
              <a:gd name="T4" fmla="*/ 40 w 40"/>
              <a:gd name="T5" fmla="*/ 26 h 75"/>
              <a:gd name="T6" fmla="*/ 40 w 40"/>
              <a:gd name="T7" fmla="*/ 14 h 75"/>
              <a:gd name="T8" fmla="*/ 40 w 40"/>
              <a:gd name="T9" fmla="*/ 0 h 75"/>
              <a:gd name="T10" fmla="*/ 20 w 40"/>
              <a:gd name="T11" fmla="*/ 0 h 75"/>
              <a:gd name="T12" fmla="*/ 20 w 40"/>
              <a:gd name="T13" fmla="*/ 4 h 75"/>
              <a:gd name="T14" fmla="*/ 35 w 40"/>
              <a:gd name="T15" fmla="*/ 19 h 75"/>
              <a:gd name="T16" fmla="*/ 20 w 40"/>
              <a:gd name="T17" fmla="*/ 33 h 75"/>
              <a:gd name="T18" fmla="*/ 20 w 40"/>
              <a:gd name="T19" fmla="*/ 75 h 75"/>
              <a:gd name="T20" fmla="*/ 0 w 40"/>
              <a:gd name="T21" fmla="*/ 75 h 75"/>
              <a:gd name="T22" fmla="*/ 20 w 40"/>
              <a:gd name="T23" fmla="*/ 75 h 75"/>
              <a:gd name="T24" fmla="*/ 20 w 40"/>
              <a:gd name="T25" fmla="*/ 33 h 75"/>
              <a:gd name="T26" fmla="*/ 20 w 40"/>
              <a:gd name="T27" fmla="*/ 33 h 75"/>
              <a:gd name="T28" fmla="*/ 5 w 40"/>
              <a:gd name="T29" fmla="*/ 19 h 75"/>
              <a:gd name="T30" fmla="*/ 20 w 40"/>
              <a:gd name="T31" fmla="*/ 4 h 75"/>
              <a:gd name="T32" fmla="*/ 20 w 40"/>
              <a:gd name="T33" fmla="*/ 4 h 75"/>
              <a:gd name="T34" fmla="*/ 20 w 40"/>
              <a:gd name="T35" fmla="*/ 4 h 75"/>
              <a:gd name="T36" fmla="*/ 20 w 40"/>
              <a:gd name="T37" fmla="*/ 0 h 75"/>
              <a:gd name="T38" fmla="*/ 0 w 40"/>
              <a:gd name="T39" fmla="*/ 0 h 75"/>
              <a:gd name="T40" fmla="*/ 0 w 40"/>
              <a:gd name="T4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75">
                <a:moveTo>
                  <a:pt x="20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4"/>
                  <a:pt x="35" y="10"/>
                  <a:pt x="35" y="19"/>
                </a:cubicBezTo>
                <a:cubicBezTo>
                  <a:pt x="35" y="27"/>
                  <a:pt x="28" y="33"/>
                  <a:pt x="20" y="33"/>
                </a:cubicBezTo>
                <a:lnTo>
                  <a:pt x="20" y="75"/>
                </a:lnTo>
                <a:close/>
                <a:moveTo>
                  <a:pt x="0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2" y="33"/>
                  <a:pt x="5" y="27"/>
                  <a:pt x="5" y="19"/>
                </a:cubicBezTo>
                <a:cubicBezTo>
                  <a:pt x="5" y="10"/>
                  <a:pt x="12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lnTo>
                  <a:pt x="0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sḷidè">
            <a:extLst>
              <a:ext uri="{FF2B5EF4-FFF2-40B4-BE49-F238E27FC236}">
                <a16:creationId xmlns:a16="http://schemas.microsoft.com/office/drawing/2014/main" id="{087D5050-0B92-4E36-8DEE-2CB09BF48802}"/>
              </a:ext>
            </a:extLst>
          </p:cNvPr>
          <p:cNvSpPr/>
          <p:nvPr/>
        </p:nvSpPr>
        <p:spPr bwMode="auto">
          <a:xfrm>
            <a:off x="9821144" y="5899228"/>
            <a:ext cx="237225" cy="238663"/>
          </a:xfrm>
          <a:custGeom>
            <a:avLst/>
            <a:gdLst>
              <a:gd name="T0" fmla="*/ 41 w 46"/>
              <a:gd name="T1" fmla="*/ 32 h 46"/>
              <a:gd name="T2" fmla="*/ 43 w 46"/>
              <a:gd name="T3" fmla="*/ 34 h 46"/>
              <a:gd name="T4" fmla="*/ 38 w 46"/>
              <a:gd name="T5" fmla="*/ 41 h 46"/>
              <a:gd name="T6" fmla="*/ 35 w 46"/>
              <a:gd name="T7" fmla="*/ 38 h 46"/>
              <a:gd name="T8" fmla="*/ 29 w 46"/>
              <a:gd name="T9" fmla="*/ 42 h 46"/>
              <a:gd name="T10" fmla="*/ 29 w 46"/>
              <a:gd name="T11" fmla="*/ 45 h 46"/>
              <a:gd name="T12" fmla="*/ 23 w 46"/>
              <a:gd name="T13" fmla="*/ 45 h 46"/>
              <a:gd name="T14" fmla="*/ 23 w 46"/>
              <a:gd name="T15" fmla="*/ 36 h 46"/>
              <a:gd name="T16" fmla="*/ 33 w 46"/>
              <a:gd name="T17" fmla="*/ 31 h 46"/>
              <a:gd name="T18" fmla="*/ 32 w 46"/>
              <a:gd name="T19" fmla="*/ 13 h 46"/>
              <a:gd name="T20" fmla="*/ 32 w 46"/>
              <a:gd name="T21" fmla="*/ 13 h 46"/>
              <a:gd name="T22" fmla="*/ 27 w 46"/>
              <a:gd name="T23" fmla="*/ 10 h 46"/>
              <a:gd name="T24" fmla="*/ 23 w 46"/>
              <a:gd name="T25" fmla="*/ 10 h 46"/>
              <a:gd name="T26" fmla="*/ 23 w 46"/>
              <a:gd name="T27" fmla="*/ 0 h 46"/>
              <a:gd name="T28" fmla="*/ 26 w 46"/>
              <a:gd name="T29" fmla="*/ 0 h 46"/>
              <a:gd name="T30" fmla="*/ 26 w 46"/>
              <a:gd name="T31" fmla="*/ 3 h 46"/>
              <a:gd name="T32" fmla="*/ 32 w 46"/>
              <a:gd name="T33" fmla="*/ 5 h 46"/>
              <a:gd name="T34" fmla="*/ 35 w 46"/>
              <a:gd name="T35" fmla="*/ 3 h 46"/>
              <a:gd name="T36" fmla="*/ 41 w 46"/>
              <a:gd name="T37" fmla="*/ 8 h 46"/>
              <a:gd name="T38" fmla="*/ 39 w 46"/>
              <a:gd name="T39" fmla="*/ 11 h 46"/>
              <a:gd name="T40" fmla="*/ 42 w 46"/>
              <a:gd name="T41" fmla="*/ 17 h 46"/>
              <a:gd name="T42" fmla="*/ 45 w 46"/>
              <a:gd name="T43" fmla="*/ 17 h 46"/>
              <a:gd name="T44" fmla="*/ 46 w 46"/>
              <a:gd name="T45" fmla="*/ 25 h 46"/>
              <a:gd name="T46" fmla="*/ 43 w 46"/>
              <a:gd name="T47" fmla="*/ 25 h 46"/>
              <a:gd name="T48" fmla="*/ 41 w 46"/>
              <a:gd name="T49" fmla="*/ 32 h 46"/>
              <a:gd name="T50" fmla="*/ 23 w 46"/>
              <a:gd name="T51" fmla="*/ 45 h 46"/>
              <a:gd name="T52" fmla="*/ 21 w 46"/>
              <a:gd name="T53" fmla="*/ 46 h 46"/>
              <a:gd name="T54" fmla="*/ 21 w 46"/>
              <a:gd name="T55" fmla="*/ 42 h 46"/>
              <a:gd name="T56" fmla="*/ 14 w 46"/>
              <a:gd name="T57" fmla="*/ 40 h 46"/>
              <a:gd name="T58" fmla="*/ 12 w 46"/>
              <a:gd name="T59" fmla="*/ 43 h 46"/>
              <a:gd name="T60" fmla="*/ 6 w 46"/>
              <a:gd name="T61" fmla="*/ 37 h 46"/>
              <a:gd name="T62" fmla="*/ 8 w 46"/>
              <a:gd name="T63" fmla="*/ 35 h 46"/>
              <a:gd name="T64" fmla="*/ 5 w 46"/>
              <a:gd name="T65" fmla="*/ 29 h 46"/>
              <a:gd name="T66" fmla="*/ 1 w 46"/>
              <a:gd name="T67" fmla="*/ 29 h 46"/>
              <a:gd name="T68" fmla="*/ 0 w 46"/>
              <a:gd name="T69" fmla="*/ 21 h 46"/>
              <a:gd name="T70" fmla="*/ 4 w 46"/>
              <a:gd name="T71" fmla="*/ 20 h 46"/>
              <a:gd name="T72" fmla="*/ 6 w 46"/>
              <a:gd name="T73" fmla="*/ 14 h 46"/>
              <a:gd name="T74" fmla="*/ 3 w 46"/>
              <a:gd name="T75" fmla="*/ 12 h 46"/>
              <a:gd name="T76" fmla="*/ 9 w 46"/>
              <a:gd name="T77" fmla="*/ 5 h 46"/>
              <a:gd name="T78" fmla="*/ 11 w 46"/>
              <a:gd name="T79" fmla="*/ 7 h 46"/>
              <a:gd name="T80" fmla="*/ 17 w 46"/>
              <a:gd name="T81" fmla="*/ 4 h 46"/>
              <a:gd name="T82" fmla="*/ 17 w 46"/>
              <a:gd name="T83" fmla="*/ 1 h 46"/>
              <a:gd name="T84" fmla="*/ 23 w 46"/>
              <a:gd name="T85" fmla="*/ 0 h 46"/>
              <a:gd name="T86" fmla="*/ 23 w 46"/>
              <a:gd name="T87" fmla="*/ 10 h 46"/>
              <a:gd name="T88" fmla="*/ 13 w 46"/>
              <a:gd name="T89" fmla="*/ 14 h 46"/>
              <a:gd name="T90" fmla="*/ 15 w 46"/>
              <a:gd name="T91" fmla="*/ 33 h 46"/>
              <a:gd name="T92" fmla="*/ 19 w 46"/>
              <a:gd name="T93" fmla="*/ 35 h 46"/>
              <a:gd name="T94" fmla="*/ 23 w 46"/>
              <a:gd name="T95" fmla="*/ 36 h 46"/>
              <a:gd name="T96" fmla="*/ 23 w 46"/>
              <a:gd name="T9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" h="46">
                <a:moveTo>
                  <a:pt x="41" y="32"/>
                </a:moveTo>
                <a:cubicBezTo>
                  <a:pt x="43" y="34"/>
                  <a:pt x="43" y="34"/>
                  <a:pt x="43" y="34"/>
                </a:cubicBezTo>
                <a:cubicBezTo>
                  <a:pt x="38" y="41"/>
                  <a:pt x="38" y="41"/>
                  <a:pt x="38" y="41"/>
                </a:cubicBez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1" y="41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6"/>
                  <a:pt x="31" y="34"/>
                  <a:pt x="33" y="31"/>
                </a:cubicBezTo>
                <a:cubicBezTo>
                  <a:pt x="38" y="26"/>
                  <a:pt x="37" y="17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2"/>
                  <a:pt x="29" y="11"/>
                  <a:pt x="27" y="10"/>
                </a:cubicBezTo>
                <a:cubicBezTo>
                  <a:pt x="26" y="10"/>
                  <a:pt x="25" y="10"/>
                  <a:pt x="23" y="1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4"/>
                  <a:pt x="30" y="4"/>
                  <a:pt x="32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3"/>
                  <a:pt x="41" y="15"/>
                  <a:pt x="42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8"/>
                  <a:pt x="42" y="30"/>
                  <a:pt x="41" y="32"/>
                </a:cubicBezTo>
                <a:close/>
                <a:moveTo>
                  <a:pt x="23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8" y="42"/>
                  <a:pt x="16" y="41"/>
                  <a:pt x="14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6" y="37"/>
                  <a:pt x="6" y="37"/>
                  <a:pt x="6" y="37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3"/>
                  <a:pt x="5" y="31"/>
                  <a:pt x="5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8"/>
                  <a:pt x="5" y="16"/>
                  <a:pt x="6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9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5" y="5"/>
                  <a:pt x="17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19" y="10"/>
                  <a:pt x="16" y="11"/>
                  <a:pt x="13" y="14"/>
                </a:cubicBezTo>
                <a:cubicBezTo>
                  <a:pt x="9" y="20"/>
                  <a:pt x="9" y="28"/>
                  <a:pt x="15" y="33"/>
                </a:cubicBezTo>
                <a:cubicBezTo>
                  <a:pt x="16" y="34"/>
                  <a:pt x="18" y="35"/>
                  <a:pt x="19" y="35"/>
                </a:cubicBezTo>
                <a:cubicBezTo>
                  <a:pt x="21" y="36"/>
                  <a:pt x="22" y="36"/>
                  <a:pt x="23" y="36"/>
                </a:cubicBezTo>
                <a:lnTo>
                  <a:pt x="23" y="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ṩlïďê">
            <a:extLst>
              <a:ext uri="{FF2B5EF4-FFF2-40B4-BE49-F238E27FC236}">
                <a16:creationId xmlns:a16="http://schemas.microsoft.com/office/drawing/2014/main" id="{F979EA9D-9626-4110-A73E-BB53B9C22886}"/>
              </a:ext>
            </a:extLst>
          </p:cNvPr>
          <p:cNvSpPr/>
          <p:nvPr/>
        </p:nvSpPr>
        <p:spPr bwMode="auto">
          <a:xfrm>
            <a:off x="10649275" y="4649844"/>
            <a:ext cx="244414" cy="467261"/>
          </a:xfrm>
          <a:custGeom>
            <a:avLst/>
            <a:gdLst>
              <a:gd name="T0" fmla="*/ 24 w 47"/>
              <a:gd name="T1" fmla="*/ 90 h 90"/>
              <a:gd name="T2" fmla="*/ 47 w 47"/>
              <a:gd name="T3" fmla="*/ 90 h 90"/>
              <a:gd name="T4" fmla="*/ 47 w 47"/>
              <a:gd name="T5" fmla="*/ 0 h 90"/>
              <a:gd name="T6" fmla="*/ 24 w 47"/>
              <a:gd name="T7" fmla="*/ 0 h 90"/>
              <a:gd name="T8" fmla="*/ 24 w 47"/>
              <a:gd name="T9" fmla="*/ 5 h 90"/>
              <a:gd name="T10" fmla="*/ 42 w 47"/>
              <a:gd name="T11" fmla="*/ 5 h 90"/>
              <a:gd name="T12" fmla="*/ 42 w 47"/>
              <a:gd name="T13" fmla="*/ 23 h 90"/>
              <a:gd name="T14" fmla="*/ 24 w 47"/>
              <a:gd name="T15" fmla="*/ 23 h 90"/>
              <a:gd name="T16" fmla="*/ 24 w 47"/>
              <a:gd name="T17" fmla="*/ 27 h 90"/>
              <a:gd name="T18" fmla="*/ 42 w 47"/>
              <a:gd name="T19" fmla="*/ 27 h 90"/>
              <a:gd name="T20" fmla="*/ 42 w 47"/>
              <a:gd name="T21" fmla="*/ 44 h 90"/>
              <a:gd name="T22" fmla="*/ 24 w 47"/>
              <a:gd name="T23" fmla="*/ 44 h 90"/>
              <a:gd name="T24" fmla="*/ 24 w 47"/>
              <a:gd name="T25" fmla="*/ 51 h 90"/>
              <a:gd name="T26" fmla="*/ 24 w 47"/>
              <a:gd name="T27" fmla="*/ 51 h 90"/>
              <a:gd name="T28" fmla="*/ 29 w 47"/>
              <a:gd name="T29" fmla="*/ 57 h 90"/>
              <a:gd name="T30" fmla="*/ 24 w 47"/>
              <a:gd name="T31" fmla="*/ 62 h 90"/>
              <a:gd name="T32" fmla="*/ 24 w 47"/>
              <a:gd name="T33" fmla="*/ 62 h 90"/>
              <a:gd name="T34" fmla="*/ 24 w 47"/>
              <a:gd name="T35" fmla="*/ 62 h 90"/>
              <a:gd name="T36" fmla="*/ 24 w 47"/>
              <a:gd name="T37" fmla="*/ 71 h 90"/>
              <a:gd name="T38" fmla="*/ 24 w 47"/>
              <a:gd name="T39" fmla="*/ 71 h 90"/>
              <a:gd name="T40" fmla="*/ 29 w 47"/>
              <a:gd name="T41" fmla="*/ 77 h 90"/>
              <a:gd name="T42" fmla="*/ 24 w 47"/>
              <a:gd name="T43" fmla="*/ 82 h 90"/>
              <a:gd name="T44" fmla="*/ 24 w 47"/>
              <a:gd name="T45" fmla="*/ 82 h 90"/>
              <a:gd name="T46" fmla="*/ 24 w 47"/>
              <a:gd name="T47" fmla="*/ 82 h 90"/>
              <a:gd name="T48" fmla="*/ 24 w 47"/>
              <a:gd name="T49" fmla="*/ 90 h 90"/>
              <a:gd name="T50" fmla="*/ 0 w 47"/>
              <a:gd name="T51" fmla="*/ 90 h 90"/>
              <a:gd name="T52" fmla="*/ 24 w 47"/>
              <a:gd name="T53" fmla="*/ 90 h 90"/>
              <a:gd name="T54" fmla="*/ 24 w 47"/>
              <a:gd name="T55" fmla="*/ 82 h 90"/>
              <a:gd name="T56" fmla="*/ 18 w 47"/>
              <a:gd name="T57" fmla="*/ 77 h 90"/>
              <a:gd name="T58" fmla="*/ 24 w 47"/>
              <a:gd name="T59" fmla="*/ 71 h 90"/>
              <a:gd name="T60" fmla="*/ 24 w 47"/>
              <a:gd name="T61" fmla="*/ 62 h 90"/>
              <a:gd name="T62" fmla="*/ 18 w 47"/>
              <a:gd name="T63" fmla="*/ 57 h 90"/>
              <a:gd name="T64" fmla="*/ 24 w 47"/>
              <a:gd name="T65" fmla="*/ 51 h 90"/>
              <a:gd name="T66" fmla="*/ 24 w 47"/>
              <a:gd name="T67" fmla="*/ 44 h 90"/>
              <a:gd name="T68" fmla="*/ 5 w 47"/>
              <a:gd name="T69" fmla="*/ 44 h 90"/>
              <a:gd name="T70" fmla="*/ 5 w 47"/>
              <a:gd name="T71" fmla="*/ 27 h 90"/>
              <a:gd name="T72" fmla="*/ 5 w 47"/>
              <a:gd name="T73" fmla="*/ 27 h 90"/>
              <a:gd name="T74" fmla="*/ 24 w 47"/>
              <a:gd name="T75" fmla="*/ 27 h 90"/>
              <a:gd name="T76" fmla="*/ 24 w 47"/>
              <a:gd name="T77" fmla="*/ 23 h 90"/>
              <a:gd name="T78" fmla="*/ 5 w 47"/>
              <a:gd name="T79" fmla="*/ 23 h 90"/>
              <a:gd name="T80" fmla="*/ 5 w 47"/>
              <a:gd name="T81" fmla="*/ 5 h 90"/>
              <a:gd name="T82" fmla="*/ 5 w 47"/>
              <a:gd name="T83" fmla="*/ 5 h 90"/>
              <a:gd name="T84" fmla="*/ 24 w 47"/>
              <a:gd name="T85" fmla="*/ 5 h 90"/>
              <a:gd name="T86" fmla="*/ 24 w 47"/>
              <a:gd name="T87" fmla="*/ 0 h 90"/>
              <a:gd name="T88" fmla="*/ 0 w 47"/>
              <a:gd name="T89" fmla="*/ 0 h 90"/>
              <a:gd name="T90" fmla="*/ 0 w 47"/>
              <a:gd name="T9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" h="90">
                <a:moveTo>
                  <a:pt x="24" y="90"/>
                </a:moveTo>
                <a:cubicBezTo>
                  <a:pt x="47" y="90"/>
                  <a:pt x="47" y="90"/>
                  <a:pt x="47" y="90"/>
                </a:cubicBezTo>
                <a:cubicBezTo>
                  <a:pt x="47" y="0"/>
                  <a:pt x="47" y="0"/>
                  <a:pt x="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23"/>
                  <a:pt x="42" y="23"/>
                  <a:pt x="4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44"/>
                  <a:pt x="42" y="44"/>
                  <a:pt x="42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7" y="51"/>
                  <a:pt x="29" y="54"/>
                  <a:pt x="29" y="57"/>
                </a:cubicBezTo>
                <a:cubicBezTo>
                  <a:pt x="29" y="60"/>
                  <a:pt x="27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71"/>
                  <a:pt x="29" y="74"/>
                  <a:pt x="29" y="77"/>
                </a:cubicBezTo>
                <a:cubicBezTo>
                  <a:pt x="29" y="80"/>
                  <a:pt x="27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lnTo>
                  <a:pt x="24" y="90"/>
                </a:lnTo>
                <a:close/>
                <a:moveTo>
                  <a:pt x="0" y="90"/>
                </a:moveTo>
                <a:cubicBezTo>
                  <a:pt x="24" y="90"/>
                  <a:pt x="24" y="90"/>
                  <a:pt x="24" y="90"/>
                </a:cubicBezTo>
                <a:cubicBezTo>
                  <a:pt x="24" y="82"/>
                  <a:pt x="24" y="82"/>
                  <a:pt x="24" y="82"/>
                </a:cubicBezTo>
                <a:cubicBezTo>
                  <a:pt x="21" y="82"/>
                  <a:pt x="18" y="80"/>
                  <a:pt x="18" y="77"/>
                </a:cubicBezTo>
                <a:cubicBezTo>
                  <a:pt x="18" y="74"/>
                  <a:pt x="21" y="71"/>
                  <a:pt x="24" y="71"/>
                </a:cubicBezTo>
                <a:cubicBezTo>
                  <a:pt x="24" y="62"/>
                  <a:pt x="24" y="62"/>
                  <a:pt x="24" y="62"/>
                </a:cubicBezTo>
                <a:cubicBezTo>
                  <a:pt x="21" y="62"/>
                  <a:pt x="18" y="60"/>
                  <a:pt x="18" y="57"/>
                </a:cubicBezTo>
                <a:cubicBezTo>
                  <a:pt x="18" y="54"/>
                  <a:pt x="21" y="51"/>
                  <a:pt x="24" y="51"/>
                </a:cubicBezTo>
                <a:cubicBezTo>
                  <a:pt x="24" y="44"/>
                  <a:pt x="24" y="44"/>
                  <a:pt x="2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ṩľíḋè">
            <a:extLst>
              <a:ext uri="{FF2B5EF4-FFF2-40B4-BE49-F238E27FC236}">
                <a16:creationId xmlns:a16="http://schemas.microsoft.com/office/drawing/2014/main" id="{B49FA90D-98B7-4814-B9E6-F3F7FA34A0C3}"/>
              </a:ext>
            </a:extLst>
          </p:cNvPr>
          <p:cNvSpPr/>
          <p:nvPr/>
        </p:nvSpPr>
        <p:spPr bwMode="auto">
          <a:xfrm>
            <a:off x="10913816" y="4649844"/>
            <a:ext cx="97765" cy="467261"/>
          </a:xfrm>
          <a:custGeom>
            <a:avLst/>
            <a:gdLst>
              <a:gd name="T0" fmla="*/ 68 w 68"/>
              <a:gd name="T1" fmla="*/ 307 h 325"/>
              <a:gd name="T2" fmla="*/ 68 w 68"/>
              <a:gd name="T3" fmla="*/ 55 h 325"/>
              <a:gd name="T4" fmla="*/ 0 w 68"/>
              <a:gd name="T5" fmla="*/ 0 h 325"/>
              <a:gd name="T6" fmla="*/ 0 w 68"/>
              <a:gd name="T7" fmla="*/ 325 h 325"/>
              <a:gd name="T8" fmla="*/ 68 w 68"/>
              <a:gd name="T9" fmla="*/ 30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25">
                <a:moveTo>
                  <a:pt x="68" y="307"/>
                </a:moveTo>
                <a:lnTo>
                  <a:pt x="68" y="55"/>
                </a:lnTo>
                <a:lnTo>
                  <a:pt x="0" y="0"/>
                </a:lnTo>
                <a:lnTo>
                  <a:pt x="0" y="325"/>
                </a:lnTo>
                <a:lnTo>
                  <a:pt x="68" y="3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îšlïḋê">
            <a:extLst>
              <a:ext uri="{FF2B5EF4-FFF2-40B4-BE49-F238E27FC236}">
                <a16:creationId xmlns:a16="http://schemas.microsoft.com/office/drawing/2014/main" id="{343D36FA-0BE4-4DA7-85D7-39D70ED22DFB}"/>
              </a:ext>
            </a:extLst>
          </p:cNvPr>
          <p:cNvSpPr/>
          <p:nvPr/>
        </p:nvSpPr>
        <p:spPr bwMode="auto">
          <a:xfrm>
            <a:off x="10690969" y="4691538"/>
            <a:ext cx="165338" cy="6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íSľîḑe">
            <a:extLst>
              <a:ext uri="{FF2B5EF4-FFF2-40B4-BE49-F238E27FC236}">
                <a16:creationId xmlns:a16="http://schemas.microsoft.com/office/drawing/2014/main" id="{7D312BC0-8427-4E95-8726-C716C95B0F80}"/>
              </a:ext>
            </a:extLst>
          </p:cNvPr>
          <p:cNvSpPr/>
          <p:nvPr/>
        </p:nvSpPr>
        <p:spPr bwMode="auto">
          <a:xfrm>
            <a:off x="10690969" y="4800805"/>
            <a:ext cx="165338" cy="6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íďe">
            <a:extLst>
              <a:ext uri="{FF2B5EF4-FFF2-40B4-BE49-F238E27FC236}">
                <a16:creationId xmlns:a16="http://schemas.microsoft.com/office/drawing/2014/main" id="{7954C8F0-4A85-4B9E-84FE-ADC3ED9BBDF7}"/>
              </a:ext>
            </a:extLst>
          </p:cNvPr>
          <p:cNvSpPr/>
          <p:nvPr/>
        </p:nvSpPr>
        <p:spPr bwMode="auto">
          <a:xfrm>
            <a:off x="10923881" y="3204929"/>
            <a:ext cx="165338" cy="280356"/>
          </a:xfrm>
          <a:custGeom>
            <a:avLst/>
            <a:gdLst>
              <a:gd name="T0" fmla="*/ 0 w 32"/>
              <a:gd name="T1" fmla="*/ 37 h 54"/>
              <a:gd name="T2" fmla="*/ 0 w 32"/>
              <a:gd name="T3" fmla="*/ 45 h 54"/>
              <a:gd name="T4" fmla="*/ 9 w 32"/>
              <a:gd name="T5" fmla="*/ 54 h 54"/>
              <a:gd name="T6" fmla="*/ 23 w 32"/>
              <a:gd name="T7" fmla="*/ 54 h 54"/>
              <a:gd name="T8" fmla="*/ 32 w 32"/>
              <a:gd name="T9" fmla="*/ 45 h 54"/>
              <a:gd name="T10" fmla="*/ 32 w 32"/>
              <a:gd name="T11" fmla="*/ 37 h 54"/>
              <a:gd name="T12" fmla="*/ 20 w 32"/>
              <a:gd name="T13" fmla="*/ 37 h 54"/>
              <a:gd name="T14" fmla="*/ 20 w 32"/>
              <a:gd name="T15" fmla="*/ 30 h 54"/>
              <a:gd name="T16" fmla="*/ 32 w 32"/>
              <a:gd name="T17" fmla="*/ 30 h 54"/>
              <a:gd name="T18" fmla="*/ 32 w 32"/>
              <a:gd name="T19" fmla="*/ 20 h 54"/>
              <a:gd name="T20" fmla="*/ 20 w 32"/>
              <a:gd name="T21" fmla="*/ 20 h 54"/>
              <a:gd name="T22" fmla="*/ 20 w 32"/>
              <a:gd name="T23" fmla="*/ 13 h 54"/>
              <a:gd name="T24" fmla="*/ 32 w 32"/>
              <a:gd name="T25" fmla="*/ 13 h 54"/>
              <a:gd name="T26" fmla="*/ 32 w 32"/>
              <a:gd name="T27" fmla="*/ 9 h 54"/>
              <a:gd name="T28" fmla="*/ 23 w 32"/>
              <a:gd name="T29" fmla="*/ 0 h 54"/>
              <a:gd name="T30" fmla="*/ 9 w 32"/>
              <a:gd name="T31" fmla="*/ 0 h 54"/>
              <a:gd name="T32" fmla="*/ 0 w 32"/>
              <a:gd name="T33" fmla="*/ 9 h 54"/>
              <a:gd name="T34" fmla="*/ 0 w 32"/>
              <a:gd name="T35" fmla="*/ 13 h 54"/>
              <a:gd name="T36" fmla="*/ 11 w 32"/>
              <a:gd name="T37" fmla="*/ 13 h 54"/>
              <a:gd name="T38" fmla="*/ 11 w 32"/>
              <a:gd name="T39" fmla="*/ 20 h 54"/>
              <a:gd name="T40" fmla="*/ 0 w 32"/>
              <a:gd name="T41" fmla="*/ 20 h 54"/>
              <a:gd name="T42" fmla="*/ 0 w 32"/>
              <a:gd name="T43" fmla="*/ 30 h 54"/>
              <a:gd name="T44" fmla="*/ 11 w 32"/>
              <a:gd name="T45" fmla="*/ 30 h 54"/>
              <a:gd name="T46" fmla="*/ 11 w 32"/>
              <a:gd name="T47" fmla="*/ 37 h 54"/>
              <a:gd name="T48" fmla="*/ 0 w 32"/>
              <a:gd name="T4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54">
                <a:moveTo>
                  <a:pt x="0" y="37"/>
                </a:move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4" y="54"/>
                  <a:pt x="9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8" y="54"/>
                  <a:pt x="32" y="50"/>
                  <a:pt x="32" y="45"/>
                </a:cubicBezTo>
                <a:cubicBezTo>
                  <a:pt x="32" y="37"/>
                  <a:pt x="32" y="37"/>
                  <a:pt x="3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0"/>
                  <a:pt x="32" y="20"/>
                  <a:pt x="3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3"/>
                  <a:pt x="20" y="13"/>
                  <a:pt x="20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8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0"/>
                  <a:pt x="0" y="30"/>
                  <a:pt x="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7"/>
                  <a:pt x="11" y="37"/>
                  <a:pt x="11" y="37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îṧ1ïdé">
            <a:extLst>
              <a:ext uri="{FF2B5EF4-FFF2-40B4-BE49-F238E27FC236}">
                <a16:creationId xmlns:a16="http://schemas.microsoft.com/office/drawing/2014/main" id="{784753EA-0395-4FA0-816F-2606EAF40D46}"/>
              </a:ext>
            </a:extLst>
          </p:cNvPr>
          <p:cNvSpPr/>
          <p:nvPr/>
        </p:nvSpPr>
        <p:spPr bwMode="auto">
          <a:xfrm>
            <a:off x="8462492" y="1806022"/>
            <a:ext cx="51758" cy="11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sḷiḓé">
            <a:extLst>
              <a:ext uri="{FF2B5EF4-FFF2-40B4-BE49-F238E27FC236}">
                <a16:creationId xmlns:a16="http://schemas.microsoft.com/office/drawing/2014/main" id="{335979DA-0BDF-4AF6-9A95-6C9C97017DC1}"/>
              </a:ext>
            </a:extLst>
          </p:cNvPr>
          <p:cNvSpPr/>
          <p:nvPr/>
        </p:nvSpPr>
        <p:spPr bwMode="auto">
          <a:xfrm>
            <a:off x="8462492" y="1987175"/>
            <a:ext cx="51758" cy="212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íṧļîḋê">
            <a:extLst>
              <a:ext uri="{FF2B5EF4-FFF2-40B4-BE49-F238E27FC236}">
                <a16:creationId xmlns:a16="http://schemas.microsoft.com/office/drawing/2014/main" id="{DF861828-E534-4B23-8DCB-CFEE2E887807}"/>
              </a:ext>
            </a:extLst>
          </p:cNvPr>
          <p:cNvSpPr/>
          <p:nvPr/>
        </p:nvSpPr>
        <p:spPr bwMode="auto">
          <a:xfrm>
            <a:off x="8333096" y="1806022"/>
            <a:ext cx="57510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ṣḻîďe">
            <a:extLst>
              <a:ext uri="{FF2B5EF4-FFF2-40B4-BE49-F238E27FC236}">
                <a16:creationId xmlns:a16="http://schemas.microsoft.com/office/drawing/2014/main" id="{DBCB6E37-4B7C-40AC-9943-7B329F9A4145}"/>
              </a:ext>
            </a:extLst>
          </p:cNvPr>
          <p:cNvSpPr/>
          <p:nvPr/>
        </p:nvSpPr>
        <p:spPr bwMode="auto">
          <a:xfrm>
            <a:off x="8333096" y="2090692"/>
            <a:ext cx="57510" cy="109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ṩḻïdê">
            <a:extLst>
              <a:ext uri="{FF2B5EF4-FFF2-40B4-BE49-F238E27FC236}">
                <a16:creationId xmlns:a16="http://schemas.microsoft.com/office/drawing/2014/main" id="{553C00D5-6091-401A-8F1F-A3E567B462BB}"/>
              </a:ext>
            </a:extLst>
          </p:cNvPr>
          <p:cNvSpPr/>
          <p:nvPr/>
        </p:nvSpPr>
        <p:spPr bwMode="auto">
          <a:xfrm>
            <a:off x="8209451" y="1806022"/>
            <a:ext cx="51758" cy="35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iSľíḓè">
            <a:extLst>
              <a:ext uri="{FF2B5EF4-FFF2-40B4-BE49-F238E27FC236}">
                <a16:creationId xmlns:a16="http://schemas.microsoft.com/office/drawing/2014/main" id="{903BCC98-4D37-4466-9A30-9D0F9735467D}"/>
              </a:ext>
            </a:extLst>
          </p:cNvPr>
          <p:cNvSpPr/>
          <p:nvPr/>
        </p:nvSpPr>
        <p:spPr bwMode="auto">
          <a:xfrm>
            <a:off x="8209451" y="1903787"/>
            <a:ext cx="51758" cy="29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íŝḷîḓe">
            <a:extLst>
              <a:ext uri="{FF2B5EF4-FFF2-40B4-BE49-F238E27FC236}">
                <a16:creationId xmlns:a16="http://schemas.microsoft.com/office/drawing/2014/main" id="{D7F6A08F-DF5E-4F80-A92F-85A32511E817}"/>
              </a:ext>
            </a:extLst>
          </p:cNvPr>
          <p:cNvSpPr/>
          <p:nvPr/>
        </p:nvSpPr>
        <p:spPr bwMode="auto">
          <a:xfrm>
            <a:off x="8187886" y="1852030"/>
            <a:ext cx="93452" cy="41694"/>
          </a:xfrm>
          <a:custGeom>
            <a:avLst/>
            <a:gdLst>
              <a:gd name="T0" fmla="*/ 0 w 65"/>
              <a:gd name="T1" fmla="*/ 0 h 29"/>
              <a:gd name="T2" fmla="*/ 0 w 65"/>
              <a:gd name="T3" fmla="*/ 29 h 29"/>
              <a:gd name="T4" fmla="*/ 15 w 65"/>
              <a:gd name="T5" fmla="*/ 29 h 29"/>
              <a:gd name="T6" fmla="*/ 51 w 65"/>
              <a:gd name="T7" fmla="*/ 29 h 29"/>
              <a:gd name="T8" fmla="*/ 65 w 65"/>
              <a:gd name="T9" fmla="*/ 29 h 29"/>
              <a:gd name="T10" fmla="*/ 65 w 65"/>
              <a:gd name="T11" fmla="*/ 0 h 29"/>
              <a:gd name="T12" fmla="*/ 51 w 65"/>
              <a:gd name="T13" fmla="*/ 0 h 29"/>
              <a:gd name="T14" fmla="*/ 15 w 65"/>
              <a:gd name="T15" fmla="*/ 0 h 29"/>
              <a:gd name="T16" fmla="*/ 0 w 65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29">
                <a:moveTo>
                  <a:pt x="0" y="0"/>
                </a:moveTo>
                <a:lnTo>
                  <a:pt x="0" y="29"/>
                </a:lnTo>
                <a:lnTo>
                  <a:pt x="15" y="29"/>
                </a:lnTo>
                <a:lnTo>
                  <a:pt x="51" y="29"/>
                </a:lnTo>
                <a:lnTo>
                  <a:pt x="65" y="29"/>
                </a:lnTo>
                <a:lnTo>
                  <a:pt x="65" y="0"/>
                </a:lnTo>
                <a:lnTo>
                  <a:pt x="51" y="0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i$lïḋé">
            <a:extLst>
              <a:ext uri="{FF2B5EF4-FFF2-40B4-BE49-F238E27FC236}">
                <a16:creationId xmlns:a16="http://schemas.microsoft.com/office/drawing/2014/main" id="{BC0481F5-CB3C-4EC1-876A-DDCD8EC7B7E1}"/>
              </a:ext>
            </a:extLst>
          </p:cNvPr>
          <p:cNvSpPr/>
          <p:nvPr/>
        </p:nvSpPr>
        <p:spPr bwMode="auto">
          <a:xfrm>
            <a:off x="8312968" y="2033183"/>
            <a:ext cx="97765" cy="41694"/>
          </a:xfrm>
          <a:custGeom>
            <a:avLst/>
            <a:gdLst>
              <a:gd name="T0" fmla="*/ 0 w 68"/>
              <a:gd name="T1" fmla="*/ 0 h 29"/>
              <a:gd name="T2" fmla="*/ 0 w 68"/>
              <a:gd name="T3" fmla="*/ 29 h 29"/>
              <a:gd name="T4" fmla="*/ 14 w 68"/>
              <a:gd name="T5" fmla="*/ 29 h 29"/>
              <a:gd name="T6" fmla="*/ 54 w 68"/>
              <a:gd name="T7" fmla="*/ 29 h 29"/>
              <a:gd name="T8" fmla="*/ 68 w 68"/>
              <a:gd name="T9" fmla="*/ 29 h 29"/>
              <a:gd name="T10" fmla="*/ 68 w 68"/>
              <a:gd name="T11" fmla="*/ 0 h 29"/>
              <a:gd name="T12" fmla="*/ 54 w 68"/>
              <a:gd name="T13" fmla="*/ 0 h 29"/>
              <a:gd name="T14" fmla="*/ 14 w 68"/>
              <a:gd name="T15" fmla="*/ 0 h 29"/>
              <a:gd name="T16" fmla="*/ 0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0" y="0"/>
                </a:moveTo>
                <a:lnTo>
                  <a:pt x="0" y="29"/>
                </a:lnTo>
                <a:lnTo>
                  <a:pt x="14" y="29"/>
                </a:lnTo>
                <a:lnTo>
                  <a:pt x="54" y="29"/>
                </a:lnTo>
                <a:lnTo>
                  <a:pt x="68" y="29"/>
                </a:lnTo>
                <a:lnTo>
                  <a:pt x="68" y="0"/>
                </a:lnTo>
                <a:lnTo>
                  <a:pt x="5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î$ḷîďè">
            <a:extLst>
              <a:ext uri="{FF2B5EF4-FFF2-40B4-BE49-F238E27FC236}">
                <a16:creationId xmlns:a16="http://schemas.microsoft.com/office/drawing/2014/main" id="{5AD1877F-F655-4D2B-8464-299C9D1975F5}"/>
              </a:ext>
            </a:extLst>
          </p:cNvPr>
          <p:cNvSpPr/>
          <p:nvPr/>
        </p:nvSpPr>
        <p:spPr bwMode="auto">
          <a:xfrm>
            <a:off x="8442363" y="1935418"/>
            <a:ext cx="97765" cy="41694"/>
          </a:xfrm>
          <a:custGeom>
            <a:avLst/>
            <a:gdLst>
              <a:gd name="T0" fmla="*/ 14 w 68"/>
              <a:gd name="T1" fmla="*/ 0 h 29"/>
              <a:gd name="T2" fmla="*/ 0 w 68"/>
              <a:gd name="T3" fmla="*/ 0 h 29"/>
              <a:gd name="T4" fmla="*/ 0 w 68"/>
              <a:gd name="T5" fmla="*/ 29 h 29"/>
              <a:gd name="T6" fmla="*/ 14 w 68"/>
              <a:gd name="T7" fmla="*/ 29 h 29"/>
              <a:gd name="T8" fmla="*/ 50 w 68"/>
              <a:gd name="T9" fmla="*/ 29 h 29"/>
              <a:gd name="T10" fmla="*/ 68 w 68"/>
              <a:gd name="T11" fmla="*/ 29 h 29"/>
              <a:gd name="T12" fmla="*/ 68 w 68"/>
              <a:gd name="T13" fmla="*/ 0 h 29"/>
              <a:gd name="T14" fmla="*/ 50 w 68"/>
              <a:gd name="T15" fmla="*/ 0 h 29"/>
              <a:gd name="T16" fmla="*/ 14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14" y="0"/>
                </a:moveTo>
                <a:lnTo>
                  <a:pt x="0" y="0"/>
                </a:lnTo>
                <a:lnTo>
                  <a:pt x="0" y="29"/>
                </a:lnTo>
                <a:lnTo>
                  <a:pt x="14" y="29"/>
                </a:lnTo>
                <a:lnTo>
                  <a:pt x="50" y="29"/>
                </a:lnTo>
                <a:lnTo>
                  <a:pt x="68" y="29"/>
                </a:lnTo>
                <a:lnTo>
                  <a:pt x="68" y="0"/>
                </a:lnTo>
                <a:lnTo>
                  <a:pt x="5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şḻiďé">
            <a:extLst>
              <a:ext uri="{FF2B5EF4-FFF2-40B4-BE49-F238E27FC236}">
                <a16:creationId xmlns:a16="http://schemas.microsoft.com/office/drawing/2014/main" id="{428F5848-C0FC-4A73-A11D-737C77159B5B}"/>
              </a:ext>
            </a:extLst>
          </p:cNvPr>
          <p:cNvSpPr/>
          <p:nvPr/>
        </p:nvSpPr>
        <p:spPr bwMode="auto">
          <a:xfrm>
            <a:off x="8617766" y="1738449"/>
            <a:ext cx="519020" cy="404001"/>
          </a:xfrm>
          <a:custGeom>
            <a:avLst/>
            <a:gdLst>
              <a:gd name="T0" fmla="*/ 89 w 100"/>
              <a:gd name="T1" fmla="*/ 17 h 78"/>
              <a:gd name="T2" fmla="*/ 81 w 100"/>
              <a:gd name="T3" fmla="*/ 18 h 78"/>
              <a:gd name="T4" fmla="*/ 81 w 100"/>
              <a:gd name="T5" fmla="*/ 22 h 78"/>
              <a:gd name="T6" fmla="*/ 91 w 100"/>
              <a:gd name="T7" fmla="*/ 44 h 78"/>
              <a:gd name="T8" fmla="*/ 91 w 100"/>
              <a:gd name="T9" fmla="*/ 55 h 78"/>
              <a:gd name="T10" fmla="*/ 81 w 100"/>
              <a:gd name="T11" fmla="*/ 78 h 78"/>
              <a:gd name="T12" fmla="*/ 100 w 100"/>
              <a:gd name="T13" fmla="*/ 74 h 78"/>
              <a:gd name="T14" fmla="*/ 100 w 100"/>
              <a:gd name="T15" fmla="*/ 28 h 78"/>
              <a:gd name="T16" fmla="*/ 80 w 100"/>
              <a:gd name="T17" fmla="*/ 0 h 78"/>
              <a:gd name="T18" fmla="*/ 50 w 100"/>
              <a:gd name="T19" fmla="*/ 6 h 78"/>
              <a:gd name="T20" fmla="*/ 81 w 100"/>
              <a:gd name="T21" fmla="*/ 18 h 78"/>
              <a:gd name="T22" fmla="*/ 50 w 100"/>
              <a:gd name="T23" fmla="*/ 63 h 78"/>
              <a:gd name="T24" fmla="*/ 76 w 100"/>
              <a:gd name="T25" fmla="*/ 74 h 78"/>
              <a:gd name="T26" fmla="*/ 81 w 100"/>
              <a:gd name="T27" fmla="*/ 78 h 78"/>
              <a:gd name="T28" fmla="*/ 71 w 100"/>
              <a:gd name="T29" fmla="*/ 55 h 78"/>
              <a:gd name="T30" fmla="*/ 81 w 100"/>
              <a:gd name="T31" fmla="*/ 44 h 78"/>
              <a:gd name="T32" fmla="*/ 50 w 100"/>
              <a:gd name="T33" fmla="*/ 22 h 78"/>
              <a:gd name="T34" fmla="*/ 50 w 100"/>
              <a:gd name="T35" fmla="*/ 0 h 78"/>
              <a:gd name="T36" fmla="*/ 19 w 100"/>
              <a:gd name="T37" fmla="*/ 1 h 78"/>
              <a:gd name="T38" fmla="*/ 25 w 100"/>
              <a:gd name="T39" fmla="*/ 6 h 78"/>
              <a:gd name="T40" fmla="*/ 50 w 100"/>
              <a:gd name="T41" fmla="*/ 6 h 78"/>
              <a:gd name="T42" fmla="*/ 19 w 100"/>
              <a:gd name="T43" fmla="*/ 78 h 78"/>
              <a:gd name="T44" fmla="*/ 24 w 100"/>
              <a:gd name="T45" fmla="*/ 74 h 78"/>
              <a:gd name="T46" fmla="*/ 50 w 100"/>
              <a:gd name="T47" fmla="*/ 63 h 78"/>
              <a:gd name="T48" fmla="*/ 19 w 100"/>
              <a:gd name="T49" fmla="*/ 22 h 78"/>
              <a:gd name="T50" fmla="*/ 29 w 100"/>
              <a:gd name="T51" fmla="*/ 44 h 78"/>
              <a:gd name="T52" fmla="*/ 29 w 100"/>
              <a:gd name="T53" fmla="*/ 55 h 78"/>
              <a:gd name="T54" fmla="*/ 19 w 100"/>
              <a:gd name="T55" fmla="*/ 78 h 78"/>
              <a:gd name="T56" fmla="*/ 10 w 100"/>
              <a:gd name="T57" fmla="*/ 17 h 78"/>
              <a:gd name="T58" fmla="*/ 0 w 100"/>
              <a:gd name="T59" fmla="*/ 60 h 78"/>
              <a:gd name="T60" fmla="*/ 0 w 100"/>
              <a:gd name="T61" fmla="*/ 74 h 78"/>
              <a:gd name="T62" fmla="*/ 19 w 100"/>
              <a:gd name="T63" fmla="*/ 78 h 78"/>
              <a:gd name="T64" fmla="*/ 9 w 100"/>
              <a:gd name="T65" fmla="*/ 55 h 78"/>
              <a:gd name="T66" fmla="*/ 19 w 100"/>
              <a:gd name="T67" fmla="*/ 44 h 78"/>
              <a:gd name="T68" fmla="*/ 17 w 100"/>
              <a:gd name="T69" fmla="*/ 22 h 78"/>
              <a:gd name="T70" fmla="*/ 19 w 100"/>
              <a:gd name="T7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78">
                <a:moveTo>
                  <a:pt x="100" y="28"/>
                </a:moveTo>
                <a:cubicBezTo>
                  <a:pt x="89" y="17"/>
                  <a:pt x="89" y="17"/>
                  <a:pt x="89" y="17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18"/>
                  <a:pt x="81" y="18"/>
                  <a:pt x="81" y="18"/>
                </a:cubicBezTo>
                <a:cubicBezTo>
                  <a:pt x="83" y="22"/>
                  <a:pt x="83" y="22"/>
                  <a:pt x="83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44"/>
                  <a:pt x="81" y="44"/>
                  <a:pt x="8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78"/>
                  <a:pt x="81" y="78"/>
                  <a:pt x="81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100" y="76"/>
                  <a:pt x="100" y="74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28"/>
                </a:lnTo>
                <a:close/>
                <a:moveTo>
                  <a:pt x="81" y="1"/>
                </a:moveTo>
                <a:cubicBezTo>
                  <a:pt x="80" y="0"/>
                  <a:pt x="80" y="0"/>
                  <a:pt x="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6"/>
                  <a:pt x="50" y="6"/>
                  <a:pt x="5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1"/>
                  <a:pt x="81" y="1"/>
                  <a:pt x="81" y="1"/>
                </a:cubicBezTo>
                <a:close/>
                <a:moveTo>
                  <a:pt x="50" y="63"/>
                </a:moveTo>
                <a:cubicBezTo>
                  <a:pt x="76" y="63"/>
                  <a:pt x="76" y="63"/>
                  <a:pt x="76" y="6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6"/>
                  <a:pt x="78" y="78"/>
                  <a:pt x="80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55"/>
                  <a:pt x="81" y="55"/>
                  <a:pt x="81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44"/>
                  <a:pt x="71" y="44"/>
                  <a:pt x="7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22"/>
                  <a:pt x="81" y="22"/>
                  <a:pt x="81" y="22"/>
                </a:cubicBezTo>
                <a:cubicBezTo>
                  <a:pt x="50" y="22"/>
                  <a:pt x="50" y="22"/>
                  <a:pt x="50" y="22"/>
                </a:cubicBezTo>
                <a:lnTo>
                  <a:pt x="50" y="63"/>
                </a:lnTo>
                <a:close/>
                <a:moveTo>
                  <a:pt x="5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8"/>
                  <a:pt x="19" y="18"/>
                  <a:pt x="19" y="1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22" y="78"/>
                  <a:pt x="24" y="76"/>
                  <a:pt x="24" y="74"/>
                </a:cubicBezTo>
                <a:cubicBezTo>
                  <a:pt x="24" y="63"/>
                  <a:pt x="24" y="63"/>
                  <a:pt x="24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22"/>
                  <a:pt x="50" y="22"/>
                  <a:pt x="50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44"/>
                  <a:pt x="19" y="44"/>
                  <a:pt x="1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78"/>
                </a:lnTo>
                <a:close/>
                <a:moveTo>
                  <a:pt x="19" y="1"/>
                </a:moveTo>
                <a:cubicBezTo>
                  <a:pt x="10" y="17"/>
                  <a:pt x="10" y="17"/>
                  <a:pt x="10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2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44"/>
                  <a:pt x="9" y="44"/>
                  <a:pt x="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18"/>
                  <a:pt x="19" y="18"/>
                  <a:pt x="19" y="18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îs1ïďé">
            <a:extLst>
              <a:ext uri="{FF2B5EF4-FFF2-40B4-BE49-F238E27FC236}">
                <a16:creationId xmlns:a16="http://schemas.microsoft.com/office/drawing/2014/main" id="{F56EE8C2-A6C5-4AD8-A1A1-73640A1712C9}"/>
              </a:ext>
            </a:extLst>
          </p:cNvPr>
          <p:cNvSpPr/>
          <p:nvPr/>
        </p:nvSpPr>
        <p:spPr bwMode="auto">
          <a:xfrm>
            <a:off x="6950002" y="5059595"/>
            <a:ext cx="439944" cy="445695"/>
          </a:xfrm>
          <a:custGeom>
            <a:avLst/>
            <a:gdLst>
              <a:gd name="T0" fmla="*/ 64 w 85"/>
              <a:gd name="T1" fmla="*/ 80 h 86"/>
              <a:gd name="T2" fmla="*/ 79 w 85"/>
              <a:gd name="T3" fmla="*/ 64 h 86"/>
              <a:gd name="T4" fmla="*/ 84 w 85"/>
              <a:gd name="T5" fmla="*/ 52 h 86"/>
              <a:gd name="T6" fmla="*/ 84 w 85"/>
              <a:gd name="T7" fmla="*/ 34 h 86"/>
              <a:gd name="T8" fmla="*/ 79 w 85"/>
              <a:gd name="T9" fmla="*/ 22 h 86"/>
              <a:gd name="T10" fmla="*/ 64 w 85"/>
              <a:gd name="T11" fmla="*/ 6 h 86"/>
              <a:gd name="T12" fmla="*/ 58 w 85"/>
              <a:gd name="T13" fmla="*/ 3 h 86"/>
              <a:gd name="T14" fmla="*/ 45 w 85"/>
              <a:gd name="T15" fmla="*/ 0 h 86"/>
              <a:gd name="T16" fmla="*/ 47 w 85"/>
              <a:gd name="T17" fmla="*/ 5 h 86"/>
              <a:gd name="T18" fmla="*/ 53 w 85"/>
              <a:gd name="T19" fmla="*/ 5 h 86"/>
              <a:gd name="T20" fmla="*/ 57 w 85"/>
              <a:gd name="T21" fmla="*/ 6 h 86"/>
              <a:gd name="T22" fmla="*/ 56 w 85"/>
              <a:gd name="T23" fmla="*/ 7 h 86"/>
              <a:gd name="T24" fmla="*/ 49 w 85"/>
              <a:gd name="T25" fmla="*/ 9 h 86"/>
              <a:gd name="T26" fmla="*/ 50 w 85"/>
              <a:gd name="T27" fmla="*/ 14 h 86"/>
              <a:gd name="T28" fmla="*/ 54 w 85"/>
              <a:gd name="T29" fmla="*/ 17 h 86"/>
              <a:gd name="T30" fmla="*/ 60 w 85"/>
              <a:gd name="T31" fmla="*/ 9 h 86"/>
              <a:gd name="T32" fmla="*/ 65 w 85"/>
              <a:gd name="T33" fmla="*/ 10 h 86"/>
              <a:gd name="T34" fmla="*/ 68 w 85"/>
              <a:gd name="T35" fmla="*/ 12 h 86"/>
              <a:gd name="T36" fmla="*/ 70 w 85"/>
              <a:gd name="T37" fmla="*/ 18 h 86"/>
              <a:gd name="T38" fmla="*/ 69 w 85"/>
              <a:gd name="T39" fmla="*/ 21 h 86"/>
              <a:gd name="T40" fmla="*/ 67 w 85"/>
              <a:gd name="T41" fmla="*/ 19 h 86"/>
              <a:gd name="T42" fmla="*/ 61 w 85"/>
              <a:gd name="T43" fmla="*/ 19 h 86"/>
              <a:gd name="T44" fmla="*/ 65 w 85"/>
              <a:gd name="T45" fmla="*/ 21 h 86"/>
              <a:gd name="T46" fmla="*/ 56 w 85"/>
              <a:gd name="T47" fmla="*/ 25 h 86"/>
              <a:gd name="T48" fmla="*/ 52 w 85"/>
              <a:gd name="T49" fmla="*/ 28 h 86"/>
              <a:gd name="T50" fmla="*/ 46 w 85"/>
              <a:gd name="T51" fmla="*/ 33 h 86"/>
              <a:gd name="T52" fmla="*/ 49 w 85"/>
              <a:gd name="T53" fmla="*/ 51 h 86"/>
              <a:gd name="T54" fmla="*/ 54 w 85"/>
              <a:gd name="T55" fmla="*/ 52 h 86"/>
              <a:gd name="T56" fmla="*/ 59 w 85"/>
              <a:gd name="T57" fmla="*/ 54 h 86"/>
              <a:gd name="T58" fmla="*/ 66 w 85"/>
              <a:gd name="T59" fmla="*/ 58 h 86"/>
              <a:gd name="T60" fmla="*/ 71 w 85"/>
              <a:gd name="T61" fmla="*/ 62 h 86"/>
              <a:gd name="T62" fmla="*/ 77 w 85"/>
              <a:gd name="T63" fmla="*/ 64 h 86"/>
              <a:gd name="T64" fmla="*/ 49 w 85"/>
              <a:gd name="T65" fmla="*/ 75 h 86"/>
              <a:gd name="T66" fmla="*/ 0 w 85"/>
              <a:gd name="T67" fmla="*/ 36 h 86"/>
              <a:gd name="T68" fmla="*/ 1 w 85"/>
              <a:gd name="T69" fmla="*/ 54 h 86"/>
              <a:gd name="T70" fmla="*/ 9 w 85"/>
              <a:gd name="T71" fmla="*/ 69 h 86"/>
              <a:gd name="T72" fmla="*/ 27 w 85"/>
              <a:gd name="T73" fmla="*/ 83 h 86"/>
              <a:gd name="T74" fmla="*/ 43 w 85"/>
              <a:gd name="T75" fmla="*/ 68 h 86"/>
              <a:gd name="T76" fmla="*/ 42 w 85"/>
              <a:gd name="T77" fmla="*/ 61 h 86"/>
              <a:gd name="T78" fmla="*/ 44 w 85"/>
              <a:gd name="T79" fmla="*/ 55 h 86"/>
              <a:gd name="T80" fmla="*/ 39 w 85"/>
              <a:gd name="T81" fmla="*/ 53 h 86"/>
              <a:gd name="T82" fmla="*/ 33 w 85"/>
              <a:gd name="T83" fmla="*/ 49 h 86"/>
              <a:gd name="T84" fmla="*/ 24 w 85"/>
              <a:gd name="T85" fmla="*/ 46 h 86"/>
              <a:gd name="T86" fmla="*/ 21 w 85"/>
              <a:gd name="T87" fmla="*/ 38 h 86"/>
              <a:gd name="T88" fmla="*/ 18 w 85"/>
              <a:gd name="T89" fmla="*/ 37 h 86"/>
              <a:gd name="T90" fmla="*/ 18 w 85"/>
              <a:gd name="T91" fmla="*/ 39 h 86"/>
              <a:gd name="T92" fmla="*/ 15 w 85"/>
              <a:gd name="T93" fmla="*/ 32 h 86"/>
              <a:gd name="T94" fmla="*/ 15 w 85"/>
              <a:gd name="T95" fmla="*/ 25 h 86"/>
              <a:gd name="T96" fmla="*/ 19 w 85"/>
              <a:gd name="T97" fmla="*/ 17 h 86"/>
              <a:gd name="T98" fmla="*/ 18 w 85"/>
              <a:gd name="T99" fmla="*/ 12 h 86"/>
              <a:gd name="T100" fmla="*/ 38 w 85"/>
              <a:gd name="T101" fmla="*/ 3 h 86"/>
              <a:gd name="T102" fmla="*/ 45 w 85"/>
              <a:gd name="T103" fmla="*/ 0 h 86"/>
              <a:gd name="T104" fmla="*/ 26 w 85"/>
              <a:gd name="T105" fmla="*/ 3 h 86"/>
              <a:gd name="T106" fmla="*/ 12 w 85"/>
              <a:gd name="T107" fmla="*/ 13 h 86"/>
              <a:gd name="T108" fmla="*/ 3 w 85"/>
              <a:gd name="T109" fmla="*/ 27 h 86"/>
              <a:gd name="T110" fmla="*/ 45 w 85"/>
              <a:gd name="T111" fmla="*/ 54 h 86"/>
              <a:gd name="T112" fmla="*/ 39 w 85"/>
              <a:gd name="T113" fmla="*/ 47 h 86"/>
              <a:gd name="T114" fmla="*/ 38 w 85"/>
              <a:gd name="T115" fmla="*/ 44 h 86"/>
              <a:gd name="T116" fmla="*/ 30 w 85"/>
              <a:gd name="T117" fmla="*/ 45 h 86"/>
              <a:gd name="T118" fmla="*/ 34 w 85"/>
              <a:gd name="T119" fmla="*/ 36 h 86"/>
              <a:gd name="T120" fmla="*/ 42 w 85"/>
              <a:gd name="T121" fmla="*/ 36 h 86"/>
              <a:gd name="T122" fmla="*/ 44 w 85"/>
              <a:gd name="T123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6">
                <a:moveTo>
                  <a:pt x="45" y="85"/>
                </a:moveTo>
                <a:cubicBezTo>
                  <a:pt x="48" y="85"/>
                  <a:pt x="50" y="85"/>
                  <a:pt x="52" y="84"/>
                </a:cubicBezTo>
                <a:cubicBezTo>
                  <a:pt x="53" y="84"/>
                  <a:pt x="55" y="84"/>
                  <a:pt x="56" y="83"/>
                </a:cubicBezTo>
                <a:cubicBezTo>
                  <a:pt x="57" y="83"/>
                  <a:pt x="57" y="83"/>
                  <a:pt x="58" y="83"/>
                </a:cubicBezTo>
                <a:cubicBezTo>
                  <a:pt x="59" y="82"/>
                  <a:pt x="61" y="82"/>
                  <a:pt x="62" y="81"/>
                </a:cubicBezTo>
                <a:cubicBezTo>
                  <a:pt x="63" y="81"/>
                  <a:pt x="63" y="80"/>
                  <a:pt x="64" y="80"/>
                </a:cubicBezTo>
                <a:cubicBezTo>
                  <a:pt x="66" y="78"/>
                  <a:pt x="69" y="77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3" y="73"/>
                  <a:pt x="74" y="72"/>
                  <a:pt x="74" y="72"/>
                </a:cubicBezTo>
                <a:cubicBezTo>
                  <a:pt x="75" y="71"/>
                  <a:pt x="75" y="70"/>
                  <a:pt x="76" y="69"/>
                </a:cubicBezTo>
                <a:cubicBezTo>
                  <a:pt x="77" y="68"/>
                  <a:pt x="78" y="67"/>
                  <a:pt x="79" y="65"/>
                </a:cubicBezTo>
                <a:cubicBezTo>
                  <a:pt x="79" y="65"/>
                  <a:pt x="79" y="65"/>
                  <a:pt x="79" y="64"/>
                </a:cubicBezTo>
                <a:cubicBezTo>
                  <a:pt x="80" y="64"/>
                  <a:pt x="80" y="63"/>
                  <a:pt x="80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1" y="61"/>
                  <a:pt x="82" y="60"/>
                  <a:pt x="82" y="60"/>
                </a:cubicBezTo>
                <a:cubicBezTo>
                  <a:pt x="82" y="59"/>
                  <a:pt x="82" y="58"/>
                  <a:pt x="83" y="58"/>
                </a:cubicBezTo>
                <a:cubicBezTo>
                  <a:pt x="83" y="56"/>
                  <a:pt x="83" y="55"/>
                  <a:pt x="84" y="54"/>
                </a:cubicBezTo>
                <a:cubicBezTo>
                  <a:pt x="84" y="53"/>
                  <a:pt x="84" y="52"/>
                  <a:pt x="84" y="52"/>
                </a:cubicBezTo>
                <a:cubicBezTo>
                  <a:pt x="84" y="51"/>
                  <a:pt x="85" y="50"/>
                  <a:pt x="85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4"/>
                  <a:pt x="85" y="43"/>
                </a:cubicBezTo>
                <a:cubicBezTo>
                  <a:pt x="85" y="41"/>
                  <a:pt x="85" y="40"/>
                  <a:pt x="85" y="39"/>
                </a:cubicBezTo>
                <a:cubicBezTo>
                  <a:pt x="85" y="38"/>
                  <a:pt x="85" y="37"/>
                  <a:pt x="85" y="36"/>
                </a:cubicBezTo>
                <a:cubicBezTo>
                  <a:pt x="85" y="36"/>
                  <a:pt x="84" y="35"/>
                  <a:pt x="84" y="34"/>
                </a:cubicBezTo>
                <a:cubicBezTo>
                  <a:pt x="84" y="34"/>
                  <a:pt x="84" y="33"/>
                  <a:pt x="84" y="32"/>
                </a:cubicBezTo>
                <a:cubicBezTo>
                  <a:pt x="83" y="31"/>
                  <a:pt x="83" y="30"/>
                  <a:pt x="83" y="28"/>
                </a:cubicBezTo>
                <a:cubicBezTo>
                  <a:pt x="82" y="28"/>
                  <a:pt x="82" y="28"/>
                  <a:pt x="82" y="27"/>
                </a:cubicBezTo>
                <a:cubicBezTo>
                  <a:pt x="82" y="26"/>
                  <a:pt x="81" y="25"/>
                  <a:pt x="81" y="24"/>
                </a:cubicBezTo>
                <a:cubicBezTo>
                  <a:pt x="81" y="24"/>
                  <a:pt x="81" y="24"/>
                  <a:pt x="80" y="23"/>
                </a:cubicBezTo>
                <a:cubicBezTo>
                  <a:pt x="80" y="23"/>
                  <a:pt x="80" y="22"/>
                  <a:pt x="79" y="22"/>
                </a:cubicBezTo>
                <a:cubicBezTo>
                  <a:pt x="78" y="20"/>
                  <a:pt x="77" y="18"/>
                  <a:pt x="76" y="17"/>
                </a:cubicBezTo>
                <a:cubicBezTo>
                  <a:pt x="75" y="16"/>
                  <a:pt x="75" y="15"/>
                  <a:pt x="74" y="14"/>
                </a:cubicBezTo>
                <a:cubicBezTo>
                  <a:pt x="74" y="14"/>
                  <a:pt x="73" y="13"/>
                  <a:pt x="73" y="13"/>
                </a:cubicBezTo>
                <a:cubicBezTo>
                  <a:pt x="72" y="12"/>
                  <a:pt x="72" y="12"/>
                  <a:pt x="71" y="11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8"/>
                  <a:pt x="65" y="7"/>
                  <a:pt x="64" y="6"/>
                </a:cubicBezTo>
                <a:cubicBezTo>
                  <a:pt x="63" y="6"/>
                  <a:pt x="63" y="5"/>
                  <a:pt x="62" y="5"/>
                </a:cubicBezTo>
                <a:cubicBezTo>
                  <a:pt x="62" y="5"/>
                  <a:pt x="61" y="5"/>
                  <a:pt x="61" y="5"/>
                </a:cubicBezTo>
                <a:cubicBezTo>
                  <a:pt x="61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4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2"/>
                  <a:pt x="54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49" y="1"/>
                  <a:pt x="47" y="0"/>
                  <a:pt x="45" y="0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3"/>
                  <a:pt x="49" y="3"/>
                  <a:pt x="51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4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8" y="5"/>
                  <a:pt x="49" y="5"/>
                  <a:pt x="49" y="5"/>
                </a:cubicBezTo>
                <a:cubicBezTo>
                  <a:pt x="50" y="5"/>
                  <a:pt x="51" y="5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4"/>
                </a:cubicBezTo>
                <a:cubicBezTo>
                  <a:pt x="52" y="4"/>
                  <a:pt x="53" y="4"/>
                  <a:pt x="53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5"/>
                  <a:pt x="54" y="5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5" y="5"/>
                  <a:pt x="56" y="5"/>
                </a:cubicBezTo>
                <a:cubicBezTo>
                  <a:pt x="57" y="5"/>
                  <a:pt x="58" y="6"/>
                  <a:pt x="59" y="6"/>
                </a:cubicBezTo>
                <a:cubicBezTo>
                  <a:pt x="59" y="6"/>
                  <a:pt x="58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8" y="7"/>
                  <a:pt x="58" y="7"/>
                </a:cubicBezTo>
                <a:cubicBezTo>
                  <a:pt x="59" y="7"/>
                  <a:pt x="59" y="7"/>
                  <a:pt x="59" y="8"/>
                </a:cubicBezTo>
                <a:cubicBezTo>
                  <a:pt x="59" y="9"/>
                  <a:pt x="58" y="8"/>
                  <a:pt x="58" y="8"/>
                </a:cubicBezTo>
                <a:cubicBezTo>
                  <a:pt x="57" y="8"/>
                  <a:pt x="56" y="9"/>
                  <a:pt x="55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7"/>
                  <a:pt x="55" y="7"/>
                </a:cubicBezTo>
                <a:cubicBezTo>
                  <a:pt x="55" y="7"/>
                  <a:pt x="55" y="8"/>
                  <a:pt x="54" y="8"/>
                </a:cubicBezTo>
                <a:cubicBezTo>
                  <a:pt x="54" y="8"/>
                  <a:pt x="54" y="8"/>
                  <a:pt x="53" y="8"/>
                </a:cubicBezTo>
                <a:cubicBezTo>
                  <a:pt x="53" y="8"/>
                  <a:pt x="52" y="8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51" y="9"/>
                  <a:pt x="50" y="9"/>
                  <a:pt x="49" y="9"/>
                </a:cubicBezTo>
                <a:cubicBezTo>
                  <a:pt x="49" y="10"/>
                  <a:pt x="48" y="10"/>
                  <a:pt x="48" y="10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2"/>
                  <a:pt x="48" y="12"/>
                  <a:pt x="48" y="12"/>
                </a:cubicBezTo>
                <a:cubicBezTo>
                  <a:pt x="48" y="12"/>
                  <a:pt x="47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9" y="13"/>
                  <a:pt x="50" y="14"/>
                  <a:pt x="50" y="14"/>
                </a:cubicBezTo>
                <a:cubicBezTo>
                  <a:pt x="51" y="14"/>
                  <a:pt x="51" y="14"/>
                  <a:pt x="52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15"/>
                  <a:pt x="52" y="15"/>
                  <a:pt x="52" y="16"/>
                </a:cubicBezTo>
                <a:cubicBezTo>
                  <a:pt x="53" y="16"/>
                  <a:pt x="52" y="16"/>
                  <a:pt x="52" y="17"/>
                </a:cubicBezTo>
                <a:cubicBezTo>
                  <a:pt x="52" y="17"/>
                  <a:pt x="53" y="18"/>
                  <a:pt x="53" y="18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4" y="15"/>
                  <a:pt x="55" y="15"/>
                </a:cubicBezTo>
                <a:cubicBezTo>
                  <a:pt x="57" y="15"/>
                  <a:pt x="59" y="14"/>
                  <a:pt x="59" y="12"/>
                </a:cubicBezTo>
                <a:cubicBezTo>
                  <a:pt x="59" y="12"/>
                  <a:pt x="58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1" y="9"/>
                  <a:pt x="61" y="9"/>
                </a:cubicBezTo>
                <a:cubicBezTo>
                  <a:pt x="61" y="9"/>
                  <a:pt x="62" y="9"/>
                  <a:pt x="62" y="9"/>
                </a:cubicBezTo>
                <a:cubicBezTo>
                  <a:pt x="62" y="9"/>
                  <a:pt x="63" y="9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4" y="10"/>
                  <a:pt x="65" y="10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5" y="12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6" y="11"/>
                  <a:pt x="67" y="11"/>
                  <a:pt x="67" y="11"/>
                </a:cubicBezTo>
                <a:cubicBezTo>
                  <a:pt x="67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3"/>
                  <a:pt x="68" y="13"/>
                  <a:pt x="68" y="14"/>
                </a:cubicBezTo>
                <a:cubicBezTo>
                  <a:pt x="68" y="15"/>
                  <a:pt x="69" y="14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6"/>
                </a:cubicBezTo>
                <a:cubicBezTo>
                  <a:pt x="71" y="17"/>
                  <a:pt x="70" y="17"/>
                  <a:pt x="70" y="18"/>
                </a:cubicBezTo>
                <a:cubicBezTo>
                  <a:pt x="70" y="18"/>
                  <a:pt x="70" y="18"/>
                  <a:pt x="70" y="19"/>
                </a:cubicBezTo>
                <a:cubicBezTo>
                  <a:pt x="70" y="19"/>
                  <a:pt x="71" y="19"/>
                  <a:pt x="71" y="19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ubicBezTo>
                  <a:pt x="68" y="21"/>
                  <a:pt x="67" y="21"/>
                  <a:pt x="67" y="20"/>
                </a:cubicBezTo>
                <a:cubicBezTo>
                  <a:pt x="67" y="20"/>
                  <a:pt x="68" y="19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8" y="18"/>
                  <a:pt x="68" y="18"/>
                </a:cubicBezTo>
                <a:cubicBezTo>
                  <a:pt x="68" y="18"/>
                  <a:pt x="67" y="18"/>
                  <a:pt x="67" y="19"/>
                </a:cubicBezTo>
                <a:cubicBezTo>
                  <a:pt x="66" y="19"/>
                  <a:pt x="65" y="18"/>
                  <a:pt x="64" y="19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20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9"/>
                  <a:pt x="63" y="18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2" y="21"/>
                  <a:pt x="62" y="21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5" y="21"/>
                  <a:pt x="65" y="21"/>
                </a:cubicBezTo>
                <a:cubicBezTo>
                  <a:pt x="66" y="22"/>
                  <a:pt x="65" y="22"/>
                  <a:pt x="64" y="23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3"/>
                  <a:pt x="60" y="25"/>
                  <a:pt x="60" y="24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3"/>
                  <a:pt x="59" y="23"/>
                  <a:pt x="59" y="23"/>
                </a:cubicBezTo>
                <a:cubicBezTo>
                  <a:pt x="58" y="24"/>
                  <a:pt x="56" y="24"/>
                  <a:pt x="56" y="25"/>
                </a:cubicBezTo>
                <a:cubicBezTo>
                  <a:pt x="56" y="25"/>
                  <a:pt x="56" y="26"/>
                  <a:pt x="56" y="26"/>
                </a:cubicBezTo>
                <a:cubicBezTo>
                  <a:pt x="56" y="26"/>
                  <a:pt x="55" y="26"/>
                  <a:pt x="55" y="26"/>
                </a:cubicBezTo>
                <a:cubicBezTo>
                  <a:pt x="55" y="26"/>
                  <a:pt x="54" y="26"/>
                  <a:pt x="54" y="26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8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1"/>
                  <a:pt x="49" y="31"/>
                  <a:pt x="48" y="32"/>
                </a:cubicBezTo>
                <a:cubicBezTo>
                  <a:pt x="48" y="32"/>
                  <a:pt x="48" y="32"/>
                  <a:pt x="47" y="32"/>
                </a:cubicBezTo>
                <a:cubicBezTo>
                  <a:pt x="47" y="33"/>
                  <a:pt x="46" y="33"/>
                  <a:pt x="46" y="33"/>
                </a:cubicBezTo>
                <a:cubicBezTo>
                  <a:pt x="46" y="33"/>
                  <a:pt x="46" y="33"/>
                  <a:pt x="45" y="34"/>
                </a:cubicBez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1"/>
                  <a:pt x="48" y="52"/>
                  <a:pt x="48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0"/>
                  <a:pt x="50" y="51"/>
                </a:cubicBezTo>
                <a:cubicBezTo>
                  <a:pt x="50" y="51"/>
                  <a:pt x="49" y="51"/>
                  <a:pt x="50" y="52"/>
                </a:cubicBezTo>
                <a:cubicBezTo>
                  <a:pt x="50" y="52"/>
                  <a:pt x="51" y="51"/>
                  <a:pt x="51" y="51"/>
                </a:cubicBezTo>
                <a:cubicBezTo>
                  <a:pt x="51" y="51"/>
                  <a:pt x="52" y="51"/>
                  <a:pt x="52" y="51"/>
                </a:cubicBezTo>
                <a:cubicBezTo>
                  <a:pt x="52" y="52"/>
                  <a:pt x="52" y="52"/>
                  <a:pt x="53" y="52"/>
                </a:cubicBezTo>
                <a:cubicBezTo>
                  <a:pt x="53" y="52"/>
                  <a:pt x="53" y="52"/>
                  <a:pt x="54" y="52"/>
                </a:cubicBezTo>
                <a:cubicBezTo>
                  <a:pt x="54" y="52"/>
                  <a:pt x="55" y="52"/>
                  <a:pt x="55" y="52"/>
                </a:cubicBezTo>
                <a:cubicBezTo>
                  <a:pt x="55" y="52"/>
                  <a:pt x="56" y="52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3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9" y="54"/>
                  <a:pt x="60" y="54"/>
                </a:cubicBezTo>
                <a:cubicBezTo>
                  <a:pt x="60" y="54"/>
                  <a:pt x="60" y="55"/>
                  <a:pt x="60" y="55"/>
                </a:cubicBezTo>
                <a:cubicBezTo>
                  <a:pt x="61" y="55"/>
                  <a:pt x="62" y="56"/>
                  <a:pt x="62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5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8"/>
                  <a:pt x="66" y="58"/>
                  <a:pt x="67" y="59"/>
                </a:cubicBezTo>
                <a:cubicBezTo>
                  <a:pt x="67" y="59"/>
                  <a:pt x="68" y="59"/>
                  <a:pt x="67" y="60"/>
                </a:cubicBezTo>
                <a:cubicBezTo>
                  <a:pt x="67" y="61"/>
                  <a:pt x="68" y="61"/>
                  <a:pt x="68" y="61"/>
                </a:cubicBezTo>
                <a:cubicBezTo>
                  <a:pt x="68" y="61"/>
                  <a:pt x="69" y="62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2"/>
                  <a:pt x="70" y="62"/>
                  <a:pt x="71" y="62"/>
                </a:cubicBezTo>
                <a:cubicBezTo>
                  <a:pt x="71" y="62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3" y="63"/>
                  <a:pt x="73" y="63"/>
                </a:cubicBezTo>
                <a:cubicBezTo>
                  <a:pt x="74" y="63"/>
                  <a:pt x="74" y="63"/>
                  <a:pt x="75" y="63"/>
                </a:cubicBezTo>
                <a:cubicBezTo>
                  <a:pt x="75" y="63"/>
                  <a:pt x="75" y="63"/>
                  <a:pt x="75" y="63"/>
                </a:cubicBezTo>
                <a:cubicBezTo>
                  <a:pt x="76" y="63"/>
                  <a:pt x="76" y="64"/>
                  <a:pt x="77" y="64"/>
                </a:cubicBezTo>
                <a:cubicBezTo>
                  <a:pt x="71" y="73"/>
                  <a:pt x="62" y="80"/>
                  <a:pt x="52" y="82"/>
                </a:cubicBezTo>
                <a:cubicBezTo>
                  <a:pt x="52" y="82"/>
                  <a:pt x="52" y="81"/>
                  <a:pt x="52" y="81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8"/>
                  <a:pt x="52" y="77"/>
                  <a:pt x="51" y="77"/>
                </a:cubicBezTo>
                <a:cubicBezTo>
                  <a:pt x="51" y="76"/>
                  <a:pt x="50" y="76"/>
                  <a:pt x="50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8" y="75"/>
                  <a:pt x="46" y="74"/>
                  <a:pt x="46" y="73"/>
                </a:cubicBezTo>
                <a:cubicBezTo>
                  <a:pt x="46" y="73"/>
                  <a:pt x="46" y="73"/>
                  <a:pt x="46" y="72"/>
                </a:cubicBezTo>
                <a:cubicBezTo>
                  <a:pt x="46" y="72"/>
                  <a:pt x="46" y="72"/>
                  <a:pt x="45" y="72"/>
                </a:cubicBezTo>
                <a:lnTo>
                  <a:pt x="45" y="85"/>
                </a:lnTo>
                <a:close/>
                <a:moveTo>
                  <a:pt x="1" y="34"/>
                </a:moveTo>
                <a:cubicBezTo>
                  <a:pt x="1" y="35"/>
                  <a:pt x="0" y="36"/>
                  <a:pt x="0" y="36"/>
                </a:cubicBezTo>
                <a:cubicBezTo>
                  <a:pt x="0" y="37"/>
                  <a:pt x="0" y="38"/>
                  <a:pt x="0" y="39"/>
                </a:cubicBezTo>
                <a:cubicBezTo>
                  <a:pt x="0" y="40"/>
                  <a:pt x="0" y="41"/>
                  <a:pt x="0" y="43"/>
                </a:cubicBezTo>
                <a:cubicBezTo>
                  <a:pt x="0" y="44"/>
                  <a:pt x="0" y="46"/>
                  <a:pt x="0" y="47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50"/>
                  <a:pt x="1" y="51"/>
                  <a:pt x="1" y="52"/>
                </a:cubicBezTo>
                <a:cubicBezTo>
                  <a:pt x="1" y="52"/>
                  <a:pt x="1" y="53"/>
                  <a:pt x="1" y="54"/>
                </a:cubicBezTo>
                <a:cubicBezTo>
                  <a:pt x="2" y="55"/>
                  <a:pt x="2" y="56"/>
                  <a:pt x="2" y="58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0"/>
                  <a:pt x="4" y="61"/>
                  <a:pt x="4" y="61"/>
                </a:cubicBezTo>
                <a:cubicBezTo>
                  <a:pt x="4" y="62"/>
                  <a:pt x="4" y="62"/>
                  <a:pt x="5" y="62"/>
                </a:cubicBezTo>
                <a:cubicBezTo>
                  <a:pt x="5" y="63"/>
                  <a:pt x="5" y="64"/>
                  <a:pt x="5" y="64"/>
                </a:cubicBezTo>
                <a:cubicBezTo>
                  <a:pt x="7" y="66"/>
                  <a:pt x="8" y="68"/>
                  <a:pt x="9" y="69"/>
                </a:cubicBezTo>
                <a:cubicBezTo>
                  <a:pt x="10" y="70"/>
                  <a:pt x="10" y="71"/>
                  <a:pt x="11" y="72"/>
                </a:cubicBezTo>
                <a:cubicBezTo>
                  <a:pt x="11" y="72"/>
                  <a:pt x="12" y="73"/>
                  <a:pt x="12" y="73"/>
                </a:cubicBezTo>
                <a:cubicBezTo>
                  <a:pt x="13" y="74"/>
                  <a:pt x="13" y="74"/>
                  <a:pt x="14" y="74"/>
                </a:cubicBezTo>
                <a:cubicBezTo>
                  <a:pt x="16" y="77"/>
                  <a:pt x="19" y="78"/>
                  <a:pt x="21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4" y="82"/>
                  <a:pt x="26" y="82"/>
                  <a:pt x="27" y="83"/>
                </a:cubicBezTo>
                <a:cubicBezTo>
                  <a:pt x="27" y="83"/>
                  <a:pt x="28" y="83"/>
                  <a:pt x="29" y="83"/>
                </a:cubicBezTo>
                <a:cubicBezTo>
                  <a:pt x="33" y="85"/>
                  <a:pt x="38" y="86"/>
                  <a:pt x="42" y="86"/>
                </a:cubicBezTo>
                <a:cubicBezTo>
                  <a:pt x="43" y="86"/>
                  <a:pt x="44" y="86"/>
                  <a:pt x="45" y="8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0"/>
                  <a:pt x="44" y="69"/>
                  <a:pt x="43" y="68"/>
                </a:cubicBezTo>
                <a:cubicBezTo>
                  <a:pt x="43" y="68"/>
                  <a:pt x="43" y="67"/>
                  <a:pt x="42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6"/>
                  <a:pt x="41" y="65"/>
                  <a:pt x="41" y="65"/>
                </a:cubicBezTo>
                <a:cubicBezTo>
                  <a:pt x="41" y="64"/>
                  <a:pt x="42" y="64"/>
                  <a:pt x="42" y="64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2" y="62"/>
                  <a:pt x="42" y="61"/>
                </a:cubicBezTo>
                <a:cubicBezTo>
                  <a:pt x="42" y="61"/>
                  <a:pt x="42" y="61"/>
                  <a:pt x="42" y="60"/>
                </a:cubicBezTo>
                <a:cubicBezTo>
                  <a:pt x="42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4" y="59"/>
                  <a:pt x="44" y="58"/>
                  <a:pt x="44" y="58"/>
                </a:cubicBezTo>
                <a:cubicBezTo>
                  <a:pt x="45" y="58"/>
                  <a:pt x="45" y="56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4"/>
                  <a:pt x="44" y="53"/>
                  <a:pt x="43" y="53"/>
                </a:cubicBezTo>
                <a:cubicBezTo>
                  <a:pt x="43" y="53"/>
                  <a:pt x="43" y="54"/>
                  <a:pt x="42" y="54"/>
                </a:cubicBezTo>
                <a:cubicBezTo>
                  <a:pt x="42" y="54"/>
                  <a:pt x="42" y="55"/>
                  <a:pt x="42" y="55"/>
                </a:cubicBezTo>
                <a:cubicBezTo>
                  <a:pt x="41" y="55"/>
                  <a:pt x="41" y="54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9" y="54"/>
                  <a:pt x="39" y="53"/>
                  <a:pt x="39" y="53"/>
                </a:cubicBezTo>
                <a:cubicBezTo>
                  <a:pt x="38" y="53"/>
                  <a:pt x="38" y="53"/>
                  <a:pt x="38" y="52"/>
                </a:cubicBezTo>
                <a:cubicBezTo>
                  <a:pt x="38" y="52"/>
                  <a:pt x="38" y="52"/>
                  <a:pt x="38" y="51"/>
                </a:cubicBezTo>
                <a:cubicBezTo>
                  <a:pt x="37" y="51"/>
                  <a:pt x="37" y="50"/>
                  <a:pt x="36" y="50"/>
                </a:cubicBezTo>
                <a:cubicBezTo>
                  <a:pt x="36" y="50"/>
                  <a:pt x="35" y="50"/>
                  <a:pt x="35" y="50"/>
                </a:cubicBezTo>
                <a:cubicBezTo>
                  <a:pt x="35" y="49"/>
                  <a:pt x="34" y="49"/>
                  <a:pt x="34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7"/>
                  <a:pt x="31" y="47"/>
                </a:cubicBezTo>
                <a:cubicBezTo>
                  <a:pt x="30" y="47"/>
                  <a:pt x="30" y="48"/>
                  <a:pt x="29" y="48"/>
                </a:cubicBezTo>
                <a:cubicBezTo>
                  <a:pt x="29" y="48"/>
                  <a:pt x="28" y="47"/>
                  <a:pt x="28" y="47"/>
                </a:cubicBezTo>
                <a:cubicBezTo>
                  <a:pt x="27" y="47"/>
                  <a:pt x="27" y="47"/>
                  <a:pt x="26" y="46"/>
                </a:cubicBezTo>
                <a:cubicBezTo>
                  <a:pt x="26" y="46"/>
                  <a:pt x="25" y="46"/>
                  <a:pt x="25" y="46"/>
                </a:cubicBezTo>
                <a:cubicBezTo>
                  <a:pt x="25" y="46"/>
                  <a:pt x="25" y="46"/>
                  <a:pt x="24" y="46"/>
                </a:cubicBezTo>
                <a:cubicBezTo>
                  <a:pt x="24" y="45"/>
                  <a:pt x="24" y="45"/>
                  <a:pt x="23" y="45"/>
                </a:cubicBezTo>
                <a:cubicBezTo>
                  <a:pt x="23" y="45"/>
                  <a:pt x="23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2" y="41"/>
                  <a:pt x="22" y="40"/>
                </a:cubicBezTo>
                <a:cubicBezTo>
                  <a:pt x="21" y="40"/>
                  <a:pt x="21" y="40"/>
                  <a:pt x="21" y="39"/>
                </a:cubicBezTo>
                <a:cubicBezTo>
                  <a:pt x="21" y="39"/>
                  <a:pt x="21" y="39"/>
                  <a:pt x="21" y="38"/>
                </a:cubicBezTo>
                <a:cubicBezTo>
                  <a:pt x="20" y="38"/>
                  <a:pt x="20" y="38"/>
                  <a:pt x="20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4"/>
                  <a:pt x="17" y="34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40"/>
                  <a:pt x="19" y="40"/>
                </a:cubicBezTo>
                <a:cubicBezTo>
                  <a:pt x="20" y="40"/>
                  <a:pt x="20" y="41"/>
                  <a:pt x="20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5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6" y="33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30"/>
                  <a:pt x="14" y="29"/>
                  <a:pt x="14" y="29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6" y="24"/>
                  <a:pt x="17" y="23"/>
                </a:cubicBezTo>
                <a:cubicBezTo>
                  <a:pt x="17" y="22"/>
                  <a:pt x="18" y="22"/>
                  <a:pt x="18" y="21"/>
                </a:cubicBezTo>
                <a:cubicBezTo>
                  <a:pt x="18" y="21"/>
                  <a:pt x="19" y="20"/>
                  <a:pt x="19" y="20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7"/>
                  <a:pt x="19" y="17"/>
                </a:cubicBezTo>
                <a:cubicBezTo>
                  <a:pt x="19" y="17"/>
                  <a:pt x="18" y="16"/>
                  <a:pt x="18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8" y="15"/>
                  <a:pt x="18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18" y="12"/>
                  <a:pt x="18" y="12"/>
                  <a:pt x="17" y="11"/>
                </a:cubicBezTo>
                <a:cubicBezTo>
                  <a:pt x="22" y="7"/>
                  <a:pt x="29" y="4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4"/>
                  <a:pt x="36" y="4"/>
                </a:cubicBezTo>
                <a:cubicBezTo>
                  <a:pt x="36" y="3"/>
                  <a:pt x="36" y="4"/>
                  <a:pt x="37" y="4"/>
                </a:cubicBezTo>
                <a:cubicBezTo>
                  <a:pt x="37" y="4"/>
                  <a:pt x="38" y="3"/>
                  <a:pt x="38" y="3"/>
                </a:cubicBezTo>
                <a:cubicBezTo>
                  <a:pt x="39" y="4"/>
                  <a:pt x="40" y="4"/>
                  <a:pt x="41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4" y="3"/>
                  <a:pt x="45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1" y="0"/>
                </a:cubicBezTo>
                <a:cubicBezTo>
                  <a:pt x="37" y="0"/>
                  <a:pt x="33" y="1"/>
                  <a:pt x="29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7" y="3"/>
                  <a:pt x="26" y="3"/>
                  <a:pt x="26" y="3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2" y="13"/>
                </a:cubicBezTo>
                <a:cubicBezTo>
                  <a:pt x="12" y="13"/>
                  <a:pt x="11" y="14"/>
                  <a:pt x="11" y="14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8"/>
                  <a:pt x="7" y="20"/>
                  <a:pt x="5" y="22"/>
                </a:cubicBezTo>
                <a:cubicBezTo>
                  <a:pt x="5" y="22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3" y="26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2" y="30"/>
                  <a:pt x="2" y="31"/>
                  <a:pt x="1" y="32"/>
                </a:cubicBezTo>
                <a:cubicBezTo>
                  <a:pt x="1" y="33"/>
                  <a:pt x="1" y="34"/>
                  <a:pt x="1" y="34"/>
                </a:cubicBezTo>
                <a:close/>
                <a:moveTo>
                  <a:pt x="45" y="34"/>
                </a:move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4" y="53"/>
                  <a:pt x="44" y="53"/>
                </a:cubicBezTo>
                <a:cubicBezTo>
                  <a:pt x="43" y="53"/>
                  <a:pt x="42" y="53"/>
                  <a:pt x="41" y="53"/>
                </a:cubicBezTo>
                <a:cubicBezTo>
                  <a:pt x="41" y="53"/>
                  <a:pt x="40" y="52"/>
                  <a:pt x="40" y="51"/>
                </a:cubicBezTo>
                <a:cubicBezTo>
                  <a:pt x="40" y="51"/>
                  <a:pt x="40" y="50"/>
                  <a:pt x="40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7"/>
                  <a:pt x="37" y="48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6" y="46"/>
                  <a:pt x="37" y="46"/>
                </a:cubicBezTo>
                <a:cubicBezTo>
                  <a:pt x="37" y="46"/>
                  <a:pt x="37" y="45"/>
                  <a:pt x="37" y="45"/>
                </a:cubicBezTo>
                <a:cubicBezTo>
                  <a:pt x="37" y="45"/>
                  <a:pt x="37" y="45"/>
                  <a:pt x="37" y="44"/>
                </a:cubicBezTo>
                <a:cubicBezTo>
                  <a:pt x="37" y="44"/>
                  <a:pt x="38" y="44"/>
                  <a:pt x="38" y="44"/>
                </a:cubicBezTo>
                <a:cubicBezTo>
                  <a:pt x="38" y="43"/>
                  <a:pt x="38" y="43"/>
                  <a:pt x="37" y="43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5"/>
                  <a:pt x="34" y="45"/>
                </a:cubicBezTo>
                <a:cubicBezTo>
                  <a:pt x="34" y="45"/>
                  <a:pt x="33" y="45"/>
                  <a:pt x="33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5"/>
                  <a:pt x="30" y="43"/>
                  <a:pt x="30" y="43"/>
                </a:cubicBezTo>
                <a:cubicBezTo>
                  <a:pt x="29" y="42"/>
                  <a:pt x="30" y="41"/>
                  <a:pt x="30" y="40"/>
                </a:cubicBezTo>
                <a:cubicBezTo>
                  <a:pt x="30" y="40"/>
                  <a:pt x="30" y="39"/>
                  <a:pt x="30" y="39"/>
                </a:cubicBezTo>
                <a:cubicBezTo>
                  <a:pt x="31" y="39"/>
                  <a:pt x="30" y="38"/>
                  <a:pt x="31" y="38"/>
                </a:cubicBezTo>
                <a:cubicBezTo>
                  <a:pt x="31" y="37"/>
                  <a:pt x="32" y="37"/>
                  <a:pt x="32" y="37"/>
                </a:cubicBezTo>
                <a:cubicBezTo>
                  <a:pt x="33" y="36"/>
                  <a:pt x="33" y="36"/>
                  <a:pt x="34" y="36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6"/>
                  <a:pt x="38" y="35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6"/>
                  <a:pt x="41" y="36"/>
                </a:cubicBezTo>
                <a:cubicBezTo>
                  <a:pt x="41" y="36"/>
                  <a:pt x="42" y="35"/>
                  <a:pt x="42" y="36"/>
                </a:cubicBezTo>
                <a:cubicBezTo>
                  <a:pt x="42" y="36"/>
                  <a:pt x="43" y="36"/>
                  <a:pt x="43" y="36"/>
                </a:cubicBezTo>
                <a:cubicBezTo>
                  <a:pt x="43" y="37"/>
                  <a:pt x="42" y="37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5" y="38"/>
                  <a:pt x="44" y="38"/>
                  <a:pt x="44" y="37"/>
                </a:cubicBezTo>
                <a:cubicBezTo>
                  <a:pt x="44" y="37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iḋè">
            <a:extLst>
              <a:ext uri="{FF2B5EF4-FFF2-40B4-BE49-F238E27FC236}">
                <a16:creationId xmlns:a16="http://schemas.microsoft.com/office/drawing/2014/main" id="{DB7D150C-FDAE-4A29-ABE8-4D88DF91F13F}"/>
              </a:ext>
            </a:extLst>
          </p:cNvPr>
          <p:cNvSpPr/>
          <p:nvPr/>
        </p:nvSpPr>
        <p:spPr bwMode="auto">
          <a:xfrm>
            <a:off x="6546001" y="4112134"/>
            <a:ext cx="161025" cy="455759"/>
          </a:xfrm>
          <a:custGeom>
            <a:avLst/>
            <a:gdLst>
              <a:gd name="T0" fmla="*/ 4 w 31"/>
              <a:gd name="T1" fmla="*/ 11 h 88"/>
              <a:gd name="T2" fmla="*/ 1 w 31"/>
              <a:gd name="T3" fmla="*/ 22 h 88"/>
              <a:gd name="T4" fmla="*/ 3 w 31"/>
              <a:gd name="T5" fmla="*/ 31 h 88"/>
              <a:gd name="T6" fmla="*/ 11 w 31"/>
              <a:gd name="T7" fmla="*/ 40 h 88"/>
              <a:gd name="T8" fmla="*/ 11 w 31"/>
              <a:gd name="T9" fmla="*/ 88 h 88"/>
              <a:gd name="T10" fmla="*/ 20 w 31"/>
              <a:gd name="T11" fmla="*/ 88 h 88"/>
              <a:gd name="T12" fmla="*/ 20 w 31"/>
              <a:gd name="T13" fmla="*/ 40 h 88"/>
              <a:gd name="T14" fmla="*/ 28 w 31"/>
              <a:gd name="T15" fmla="*/ 31 h 88"/>
              <a:gd name="T16" fmla="*/ 30 w 31"/>
              <a:gd name="T17" fmla="*/ 22 h 88"/>
              <a:gd name="T18" fmla="*/ 27 w 31"/>
              <a:gd name="T19" fmla="*/ 11 h 88"/>
              <a:gd name="T20" fmla="*/ 20 w 31"/>
              <a:gd name="T21" fmla="*/ 0 h 88"/>
              <a:gd name="T22" fmla="*/ 23 w 31"/>
              <a:gd name="T23" fmla="*/ 21 h 88"/>
              <a:gd name="T24" fmla="*/ 20 w 31"/>
              <a:gd name="T25" fmla="*/ 21 h 88"/>
              <a:gd name="T26" fmla="*/ 18 w 31"/>
              <a:gd name="T27" fmla="*/ 0 h 88"/>
              <a:gd name="T28" fmla="*/ 15 w 31"/>
              <a:gd name="T29" fmla="*/ 0 h 88"/>
              <a:gd name="T30" fmla="*/ 13 w 31"/>
              <a:gd name="T31" fmla="*/ 0 h 88"/>
              <a:gd name="T32" fmla="*/ 11 w 31"/>
              <a:gd name="T33" fmla="*/ 21 h 88"/>
              <a:gd name="T34" fmla="*/ 8 w 31"/>
              <a:gd name="T35" fmla="*/ 21 h 88"/>
              <a:gd name="T36" fmla="*/ 10 w 31"/>
              <a:gd name="T37" fmla="*/ 0 h 88"/>
              <a:gd name="T38" fmla="*/ 4 w 31"/>
              <a:gd name="T39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88">
                <a:moveTo>
                  <a:pt x="4" y="11"/>
                </a:moveTo>
                <a:cubicBezTo>
                  <a:pt x="2" y="14"/>
                  <a:pt x="1" y="18"/>
                  <a:pt x="1" y="22"/>
                </a:cubicBezTo>
                <a:cubicBezTo>
                  <a:pt x="0" y="25"/>
                  <a:pt x="1" y="28"/>
                  <a:pt x="3" y="31"/>
                </a:cubicBezTo>
                <a:cubicBezTo>
                  <a:pt x="4" y="34"/>
                  <a:pt x="8" y="38"/>
                  <a:pt x="11" y="40"/>
                </a:cubicBezTo>
                <a:cubicBezTo>
                  <a:pt x="11" y="88"/>
                  <a:pt x="11" y="88"/>
                  <a:pt x="11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38"/>
                  <a:pt x="26" y="34"/>
                  <a:pt x="28" y="31"/>
                </a:cubicBezTo>
                <a:cubicBezTo>
                  <a:pt x="30" y="28"/>
                  <a:pt x="31" y="25"/>
                  <a:pt x="30" y="22"/>
                </a:cubicBezTo>
                <a:cubicBezTo>
                  <a:pt x="30" y="18"/>
                  <a:pt x="28" y="14"/>
                  <a:pt x="27" y="11"/>
                </a:cubicBezTo>
                <a:cubicBezTo>
                  <a:pt x="26" y="8"/>
                  <a:pt x="24" y="1"/>
                  <a:pt x="20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5" y="8"/>
                  <a:pt x="4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iṣḻîḑé">
            <a:extLst>
              <a:ext uri="{FF2B5EF4-FFF2-40B4-BE49-F238E27FC236}">
                <a16:creationId xmlns:a16="http://schemas.microsoft.com/office/drawing/2014/main" id="{51B3D3E1-9C1D-400B-A06B-2228F44ADACE}"/>
              </a:ext>
            </a:extLst>
          </p:cNvPr>
          <p:cNvSpPr/>
          <p:nvPr/>
        </p:nvSpPr>
        <p:spPr bwMode="auto">
          <a:xfrm>
            <a:off x="6753033" y="4100633"/>
            <a:ext cx="165338" cy="467261"/>
          </a:xfrm>
          <a:custGeom>
            <a:avLst/>
            <a:gdLst>
              <a:gd name="T0" fmla="*/ 20 w 32"/>
              <a:gd name="T1" fmla="*/ 90 h 90"/>
              <a:gd name="T2" fmla="*/ 20 w 32"/>
              <a:gd name="T3" fmla="*/ 43 h 90"/>
              <a:gd name="T4" fmla="*/ 32 w 32"/>
              <a:gd name="T5" fmla="*/ 24 h 90"/>
              <a:gd name="T6" fmla="*/ 16 w 32"/>
              <a:gd name="T7" fmla="*/ 0 h 90"/>
              <a:gd name="T8" fmla="*/ 0 w 32"/>
              <a:gd name="T9" fmla="*/ 24 h 90"/>
              <a:gd name="T10" fmla="*/ 12 w 32"/>
              <a:gd name="T11" fmla="*/ 43 h 90"/>
              <a:gd name="T12" fmla="*/ 12 w 32"/>
              <a:gd name="T13" fmla="*/ 90 h 90"/>
              <a:gd name="T14" fmla="*/ 20 w 32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90">
                <a:moveTo>
                  <a:pt x="20" y="90"/>
                </a:moveTo>
                <a:cubicBezTo>
                  <a:pt x="20" y="43"/>
                  <a:pt x="20" y="43"/>
                  <a:pt x="20" y="43"/>
                </a:cubicBezTo>
                <a:cubicBezTo>
                  <a:pt x="27" y="41"/>
                  <a:pt x="32" y="33"/>
                  <a:pt x="32" y="24"/>
                </a:cubicBezTo>
                <a:cubicBezTo>
                  <a:pt x="32" y="14"/>
                  <a:pt x="25" y="0"/>
                  <a:pt x="16" y="0"/>
                </a:cubicBezTo>
                <a:cubicBezTo>
                  <a:pt x="7" y="0"/>
                  <a:pt x="0" y="14"/>
                  <a:pt x="0" y="24"/>
                </a:cubicBezTo>
                <a:cubicBezTo>
                  <a:pt x="0" y="33"/>
                  <a:pt x="5" y="41"/>
                  <a:pt x="12" y="43"/>
                </a:cubicBezTo>
                <a:cubicBezTo>
                  <a:pt x="12" y="90"/>
                  <a:pt x="12" y="90"/>
                  <a:pt x="12" y="90"/>
                </a:cubicBezTo>
                <a:lnTo>
                  <a:pt x="2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ïş1iḋê">
            <a:extLst>
              <a:ext uri="{FF2B5EF4-FFF2-40B4-BE49-F238E27FC236}">
                <a16:creationId xmlns:a16="http://schemas.microsoft.com/office/drawing/2014/main" id="{5F021693-8709-489D-B1F2-F9A0EAEB8F04}"/>
              </a:ext>
            </a:extLst>
          </p:cNvPr>
          <p:cNvSpPr/>
          <p:nvPr/>
        </p:nvSpPr>
        <p:spPr bwMode="auto">
          <a:xfrm>
            <a:off x="6929874" y="4619652"/>
            <a:ext cx="191218" cy="196969"/>
          </a:xfrm>
          <a:custGeom>
            <a:avLst/>
            <a:gdLst>
              <a:gd name="T0" fmla="*/ 8 w 37"/>
              <a:gd name="T1" fmla="*/ 35 h 38"/>
              <a:gd name="T2" fmla="*/ 18 w 37"/>
              <a:gd name="T3" fmla="*/ 38 h 38"/>
              <a:gd name="T4" fmla="*/ 37 w 37"/>
              <a:gd name="T5" fmla="*/ 19 h 38"/>
              <a:gd name="T6" fmla="*/ 18 w 37"/>
              <a:gd name="T7" fmla="*/ 0 h 38"/>
              <a:gd name="T8" fmla="*/ 0 w 37"/>
              <a:gd name="T9" fmla="*/ 17 h 38"/>
              <a:gd name="T10" fmla="*/ 18 w 37"/>
              <a:gd name="T11" fmla="*/ 17 h 38"/>
              <a:gd name="T12" fmla="*/ 24 w 37"/>
              <a:gd name="T13" fmla="*/ 17 h 38"/>
              <a:gd name="T14" fmla="*/ 20 w 37"/>
              <a:gd name="T15" fmla="*/ 21 h 38"/>
              <a:gd name="T16" fmla="*/ 8 w 37"/>
              <a:gd name="T17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8" y="35"/>
                </a:moveTo>
                <a:cubicBezTo>
                  <a:pt x="11" y="37"/>
                  <a:pt x="14" y="38"/>
                  <a:pt x="18" y="38"/>
                </a:cubicBezTo>
                <a:cubicBezTo>
                  <a:pt x="29" y="38"/>
                  <a:pt x="37" y="30"/>
                  <a:pt x="37" y="19"/>
                </a:cubicBezTo>
                <a:cubicBezTo>
                  <a:pt x="37" y="9"/>
                  <a:pt x="29" y="0"/>
                  <a:pt x="18" y="0"/>
                </a:cubicBezTo>
                <a:cubicBezTo>
                  <a:pt x="9" y="0"/>
                  <a:pt x="1" y="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0" y="21"/>
                  <a:pt x="20" y="21"/>
                  <a:pt x="20" y="21"/>
                </a:cubicBezTo>
                <a:lnTo>
                  <a:pt x="8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iṩ1idê">
            <a:extLst>
              <a:ext uri="{FF2B5EF4-FFF2-40B4-BE49-F238E27FC236}">
                <a16:creationId xmlns:a16="http://schemas.microsoft.com/office/drawing/2014/main" id="{3B05723E-77D1-49FA-BAFC-DBD12815BD07}"/>
              </a:ext>
            </a:extLst>
          </p:cNvPr>
          <p:cNvSpPr/>
          <p:nvPr/>
        </p:nvSpPr>
        <p:spPr bwMode="auto">
          <a:xfrm>
            <a:off x="6623638" y="4717417"/>
            <a:ext cx="399689" cy="378122"/>
          </a:xfrm>
          <a:custGeom>
            <a:avLst/>
            <a:gdLst>
              <a:gd name="T0" fmla="*/ 34 w 77"/>
              <a:gd name="T1" fmla="*/ 39 h 73"/>
              <a:gd name="T2" fmla="*/ 34 w 77"/>
              <a:gd name="T3" fmla="*/ 41 h 73"/>
              <a:gd name="T4" fmla="*/ 34 w 77"/>
              <a:gd name="T5" fmla="*/ 43 h 73"/>
              <a:gd name="T6" fmla="*/ 34 w 77"/>
              <a:gd name="T7" fmla="*/ 67 h 73"/>
              <a:gd name="T8" fmla="*/ 25 w 77"/>
              <a:gd name="T9" fmla="*/ 73 h 73"/>
              <a:gd name="T10" fmla="*/ 51 w 77"/>
              <a:gd name="T11" fmla="*/ 73 h 73"/>
              <a:gd name="T12" fmla="*/ 43 w 77"/>
              <a:gd name="T13" fmla="*/ 67 h 73"/>
              <a:gd name="T14" fmla="*/ 43 w 77"/>
              <a:gd name="T15" fmla="*/ 43 h 73"/>
              <a:gd name="T16" fmla="*/ 43 w 77"/>
              <a:gd name="T17" fmla="*/ 41 h 73"/>
              <a:gd name="T18" fmla="*/ 43 w 77"/>
              <a:gd name="T19" fmla="*/ 39 h 73"/>
              <a:gd name="T20" fmla="*/ 65 w 77"/>
              <a:gd name="T21" fmla="*/ 14 h 73"/>
              <a:gd name="T22" fmla="*/ 77 w 77"/>
              <a:gd name="T23" fmla="*/ 0 h 73"/>
              <a:gd name="T24" fmla="*/ 58 w 77"/>
              <a:gd name="T25" fmla="*/ 0 h 73"/>
              <a:gd name="T26" fmla="*/ 0 w 77"/>
              <a:gd name="T27" fmla="*/ 0 h 73"/>
              <a:gd name="T28" fmla="*/ 34 w 77"/>
              <a:gd name="T29" fmla="*/ 3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73">
                <a:moveTo>
                  <a:pt x="34" y="39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7"/>
                  <a:pt x="34" y="67"/>
                  <a:pt x="34" y="67"/>
                </a:cubicBezTo>
                <a:cubicBezTo>
                  <a:pt x="29" y="68"/>
                  <a:pt x="25" y="70"/>
                  <a:pt x="25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0"/>
                  <a:pt x="47" y="68"/>
                  <a:pt x="43" y="67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9"/>
                  <a:pt x="43" y="39"/>
                </a:cubicBezTo>
                <a:cubicBezTo>
                  <a:pt x="65" y="14"/>
                  <a:pt x="65" y="14"/>
                  <a:pt x="65" y="14"/>
                </a:cubicBezTo>
                <a:cubicBezTo>
                  <a:pt x="77" y="0"/>
                  <a:pt x="77" y="0"/>
                  <a:pt x="7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34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śḷidé">
            <a:extLst>
              <a:ext uri="{FF2B5EF4-FFF2-40B4-BE49-F238E27FC236}">
                <a16:creationId xmlns:a16="http://schemas.microsoft.com/office/drawing/2014/main" id="{6177A7CE-0D31-4871-ADA2-E95CEEDCA9B9}"/>
              </a:ext>
            </a:extLst>
          </p:cNvPr>
          <p:cNvSpPr/>
          <p:nvPr/>
        </p:nvSpPr>
        <p:spPr bwMode="auto">
          <a:xfrm>
            <a:off x="9256118" y="2054749"/>
            <a:ext cx="429880" cy="109267"/>
          </a:xfrm>
          <a:custGeom>
            <a:avLst/>
            <a:gdLst>
              <a:gd name="T0" fmla="*/ 198 w 299"/>
              <a:gd name="T1" fmla="*/ 39 h 76"/>
              <a:gd name="T2" fmla="*/ 104 w 299"/>
              <a:gd name="T3" fmla="*/ 39 h 76"/>
              <a:gd name="T4" fmla="*/ 104 w 299"/>
              <a:gd name="T5" fmla="*/ 0 h 76"/>
              <a:gd name="T6" fmla="*/ 0 w 299"/>
              <a:gd name="T7" fmla="*/ 0 h 76"/>
              <a:gd name="T8" fmla="*/ 0 w 299"/>
              <a:gd name="T9" fmla="*/ 76 h 76"/>
              <a:gd name="T10" fmla="*/ 299 w 299"/>
              <a:gd name="T11" fmla="*/ 76 h 76"/>
              <a:gd name="T12" fmla="*/ 299 w 299"/>
              <a:gd name="T13" fmla="*/ 0 h 76"/>
              <a:gd name="T14" fmla="*/ 198 w 299"/>
              <a:gd name="T15" fmla="*/ 0 h 76"/>
              <a:gd name="T16" fmla="*/ 198 w 299"/>
              <a:gd name="T17" fmla="*/ 3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76">
                <a:moveTo>
                  <a:pt x="198" y="39"/>
                </a:moveTo>
                <a:lnTo>
                  <a:pt x="104" y="39"/>
                </a:lnTo>
                <a:lnTo>
                  <a:pt x="104" y="0"/>
                </a:lnTo>
                <a:lnTo>
                  <a:pt x="0" y="0"/>
                </a:lnTo>
                <a:lnTo>
                  <a:pt x="0" y="76"/>
                </a:lnTo>
                <a:lnTo>
                  <a:pt x="299" y="76"/>
                </a:lnTo>
                <a:lnTo>
                  <a:pt x="299" y="0"/>
                </a:lnTo>
                <a:lnTo>
                  <a:pt x="198" y="0"/>
                </a:lnTo>
                <a:lnTo>
                  <a:pt x="198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iślîďe">
            <a:extLst>
              <a:ext uri="{FF2B5EF4-FFF2-40B4-BE49-F238E27FC236}">
                <a16:creationId xmlns:a16="http://schemas.microsoft.com/office/drawing/2014/main" id="{4440CBDF-C164-4F30-B4D0-29D331E67DBC}"/>
              </a:ext>
            </a:extLst>
          </p:cNvPr>
          <p:cNvSpPr/>
          <p:nvPr/>
        </p:nvSpPr>
        <p:spPr bwMode="auto">
          <a:xfrm>
            <a:off x="9431520" y="2054749"/>
            <a:ext cx="83388" cy="30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îṥḻiḍè">
            <a:extLst>
              <a:ext uri="{FF2B5EF4-FFF2-40B4-BE49-F238E27FC236}">
                <a16:creationId xmlns:a16="http://schemas.microsoft.com/office/drawing/2014/main" id="{5CEBC91D-6B4F-487C-8AC4-924ED7506CE4}"/>
              </a:ext>
            </a:extLst>
          </p:cNvPr>
          <p:cNvSpPr/>
          <p:nvPr/>
        </p:nvSpPr>
        <p:spPr bwMode="auto">
          <a:xfrm>
            <a:off x="9256118" y="1800272"/>
            <a:ext cx="429880" cy="228599"/>
          </a:xfrm>
          <a:custGeom>
            <a:avLst/>
            <a:gdLst>
              <a:gd name="T0" fmla="*/ 223 w 299"/>
              <a:gd name="T1" fmla="*/ 0 h 159"/>
              <a:gd name="T2" fmla="*/ 151 w 299"/>
              <a:gd name="T3" fmla="*/ 0 h 159"/>
              <a:gd name="T4" fmla="*/ 151 w 299"/>
              <a:gd name="T5" fmla="*/ 29 h 159"/>
              <a:gd name="T6" fmla="*/ 198 w 299"/>
              <a:gd name="T7" fmla="*/ 29 h 159"/>
              <a:gd name="T8" fmla="*/ 198 w 299"/>
              <a:gd name="T9" fmla="*/ 58 h 159"/>
              <a:gd name="T10" fmla="*/ 151 w 299"/>
              <a:gd name="T11" fmla="*/ 58 h 159"/>
              <a:gd name="T12" fmla="*/ 151 w 299"/>
              <a:gd name="T13" fmla="*/ 159 h 159"/>
              <a:gd name="T14" fmla="*/ 198 w 299"/>
              <a:gd name="T15" fmla="*/ 159 h 159"/>
              <a:gd name="T16" fmla="*/ 299 w 299"/>
              <a:gd name="T17" fmla="*/ 159 h 159"/>
              <a:gd name="T18" fmla="*/ 299 w 299"/>
              <a:gd name="T19" fmla="*/ 58 h 159"/>
              <a:gd name="T20" fmla="*/ 223 w 299"/>
              <a:gd name="T21" fmla="*/ 58 h 159"/>
              <a:gd name="T22" fmla="*/ 223 w 299"/>
              <a:gd name="T23" fmla="*/ 0 h 159"/>
              <a:gd name="T24" fmla="*/ 151 w 299"/>
              <a:gd name="T25" fmla="*/ 0 h 159"/>
              <a:gd name="T26" fmla="*/ 79 w 299"/>
              <a:gd name="T27" fmla="*/ 0 h 159"/>
              <a:gd name="T28" fmla="*/ 79 w 299"/>
              <a:gd name="T29" fmla="*/ 58 h 159"/>
              <a:gd name="T30" fmla="*/ 0 w 299"/>
              <a:gd name="T31" fmla="*/ 58 h 159"/>
              <a:gd name="T32" fmla="*/ 0 w 299"/>
              <a:gd name="T33" fmla="*/ 159 h 159"/>
              <a:gd name="T34" fmla="*/ 104 w 299"/>
              <a:gd name="T35" fmla="*/ 159 h 159"/>
              <a:gd name="T36" fmla="*/ 151 w 299"/>
              <a:gd name="T37" fmla="*/ 159 h 159"/>
              <a:gd name="T38" fmla="*/ 151 w 299"/>
              <a:gd name="T39" fmla="*/ 58 h 159"/>
              <a:gd name="T40" fmla="*/ 104 w 299"/>
              <a:gd name="T41" fmla="*/ 58 h 159"/>
              <a:gd name="T42" fmla="*/ 104 w 299"/>
              <a:gd name="T43" fmla="*/ 58 h 159"/>
              <a:gd name="T44" fmla="*/ 104 w 299"/>
              <a:gd name="T45" fmla="*/ 29 h 159"/>
              <a:gd name="T46" fmla="*/ 151 w 299"/>
              <a:gd name="T47" fmla="*/ 29 h 159"/>
              <a:gd name="T48" fmla="*/ 151 w 299"/>
              <a:gd name="T4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" h="159">
                <a:moveTo>
                  <a:pt x="223" y="0"/>
                </a:moveTo>
                <a:lnTo>
                  <a:pt x="151" y="0"/>
                </a:lnTo>
                <a:lnTo>
                  <a:pt x="151" y="29"/>
                </a:lnTo>
                <a:lnTo>
                  <a:pt x="198" y="29"/>
                </a:lnTo>
                <a:lnTo>
                  <a:pt x="198" y="58"/>
                </a:lnTo>
                <a:lnTo>
                  <a:pt x="151" y="58"/>
                </a:lnTo>
                <a:lnTo>
                  <a:pt x="151" y="159"/>
                </a:lnTo>
                <a:lnTo>
                  <a:pt x="198" y="159"/>
                </a:lnTo>
                <a:lnTo>
                  <a:pt x="299" y="159"/>
                </a:lnTo>
                <a:lnTo>
                  <a:pt x="299" y="58"/>
                </a:lnTo>
                <a:lnTo>
                  <a:pt x="223" y="58"/>
                </a:lnTo>
                <a:lnTo>
                  <a:pt x="223" y="0"/>
                </a:lnTo>
                <a:close/>
                <a:moveTo>
                  <a:pt x="151" y="0"/>
                </a:moveTo>
                <a:lnTo>
                  <a:pt x="79" y="0"/>
                </a:lnTo>
                <a:lnTo>
                  <a:pt x="79" y="58"/>
                </a:lnTo>
                <a:lnTo>
                  <a:pt x="0" y="58"/>
                </a:lnTo>
                <a:lnTo>
                  <a:pt x="0" y="159"/>
                </a:lnTo>
                <a:lnTo>
                  <a:pt x="104" y="159"/>
                </a:lnTo>
                <a:lnTo>
                  <a:pt x="151" y="159"/>
                </a:lnTo>
                <a:lnTo>
                  <a:pt x="151" y="58"/>
                </a:lnTo>
                <a:lnTo>
                  <a:pt x="104" y="58"/>
                </a:lnTo>
                <a:lnTo>
                  <a:pt x="104" y="58"/>
                </a:lnTo>
                <a:lnTo>
                  <a:pt x="104" y="29"/>
                </a:lnTo>
                <a:lnTo>
                  <a:pt x="151" y="29"/>
                </a:ln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ľidê">
            <a:extLst>
              <a:ext uri="{FF2B5EF4-FFF2-40B4-BE49-F238E27FC236}">
                <a16:creationId xmlns:a16="http://schemas.microsoft.com/office/drawing/2014/main" id="{F505BC0C-E1F4-4B09-9FF8-E192677B73F9}"/>
              </a:ext>
            </a:extLst>
          </p:cNvPr>
          <p:cNvSpPr/>
          <p:nvPr/>
        </p:nvSpPr>
        <p:spPr bwMode="auto">
          <a:xfrm>
            <a:off x="6944251" y="2500444"/>
            <a:ext cx="435631" cy="445695"/>
          </a:xfrm>
          <a:custGeom>
            <a:avLst/>
            <a:gdLst>
              <a:gd name="T0" fmla="*/ 42 w 84"/>
              <a:gd name="T1" fmla="*/ 0 h 86"/>
              <a:gd name="T2" fmla="*/ 33 w 84"/>
              <a:gd name="T3" fmla="*/ 18 h 86"/>
              <a:gd name="T4" fmla="*/ 33 w 84"/>
              <a:gd name="T5" fmla="*/ 32 h 86"/>
              <a:gd name="T6" fmla="*/ 0 w 84"/>
              <a:gd name="T7" fmla="*/ 46 h 86"/>
              <a:gd name="T8" fmla="*/ 0 w 84"/>
              <a:gd name="T9" fmla="*/ 55 h 86"/>
              <a:gd name="T10" fmla="*/ 33 w 84"/>
              <a:gd name="T11" fmla="*/ 48 h 86"/>
              <a:gd name="T12" fmla="*/ 33 w 84"/>
              <a:gd name="T13" fmla="*/ 67 h 86"/>
              <a:gd name="T14" fmla="*/ 19 w 84"/>
              <a:gd name="T15" fmla="*/ 77 h 86"/>
              <a:gd name="T16" fmla="*/ 19 w 84"/>
              <a:gd name="T17" fmla="*/ 86 h 86"/>
              <a:gd name="T18" fmla="*/ 42 w 84"/>
              <a:gd name="T19" fmla="*/ 78 h 86"/>
              <a:gd name="T20" fmla="*/ 65 w 84"/>
              <a:gd name="T21" fmla="*/ 86 h 86"/>
              <a:gd name="T22" fmla="*/ 65 w 84"/>
              <a:gd name="T23" fmla="*/ 77 h 86"/>
              <a:gd name="T24" fmla="*/ 52 w 84"/>
              <a:gd name="T25" fmla="*/ 67 h 86"/>
              <a:gd name="T26" fmla="*/ 52 w 84"/>
              <a:gd name="T27" fmla="*/ 48 h 86"/>
              <a:gd name="T28" fmla="*/ 84 w 84"/>
              <a:gd name="T29" fmla="*/ 55 h 86"/>
              <a:gd name="T30" fmla="*/ 84 w 84"/>
              <a:gd name="T31" fmla="*/ 46 h 86"/>
              <a:gd name="T32" fmla="*/ 52 w 84"/>
              <a:gd name="T33" fmla="*/ 32 h 86"/>
              <a:gd name="T34" fmla="*/ 52 w 84"/>
              <a:gd name="T35" fmla="*/ 18 h 86"/>
              <a:gd name="T36" fmla="*/ 42 w 84"/>
              <a:gd name="T3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" h="86">
                <a:moveTo>
                  <a:pt x="42" y="0"/>
                </a:moveTo>
                <a:cubicBezTo>
                  <a:pt x="37" y="0"/>
                  <a:pt x="33" y="13"/>
                  <a:pt x="33" y="18"/>
                </a:cubicBezTo>
                <a:cubicBezTo>
                  <a:pt x="33" y="32"/>
                  <a:pt x="33" y="32"/>
                  <a:pt x="33" y="3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67"/>
                  <a:pt x="33" y="67"/>
                  <a:pt x="33" y="67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42" y="78"/>
                  <a:pt x="42" y="78"/>
                  <a:pt x="42" y="78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77"/>
                  <a:pt x="65" y="77"/>
                  <a:pt x="65" y="7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48"/>
                  <a:pt x="52" y="48"/>
                  <a:pt x="52" y="48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46"/>
                  <a:pt x="84" y="46"/>
                  <a:pt x="84" y="46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3"/>
                  <a:pt x="48" y="0"/>
                  <a:pt x="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ḷiḓè">
            <a:extLst>
              <a:ext uri="{FF2B5EF4-FFF2-40B4-BE49-F238E27FC236}">
                <a16:creationId xmlns:a16="http://schemas.microsoft.com/office/drawing/2014/main" id="{7F4AB8F7-0CB8-4C07-B94E-F3C164488943}"/>
              </a:ext>
            </a:extLst>
          </p:cNvPr>
          <p:cNvSpPr/>
          <p:nvPr/>
        </p:nvSpPr>
        <p:spPr bwMode="auto">
          <a:xfrm>
            <a:off x="10866372" y="3696632"/>
            <a:ext cx="316300" cy="254477"/>
          </a:xfrm>
          <a:custGeom>
            <a:avLst/>
            <a:gdLst>
              <a:gd name="T0" fmla="*/ 48 w 61"/>
              <a:gd name="T1" fmla="*/ 49 h 49"/>
              <a:gd name="T2" fmla="*/ 48 w 61"/>
              <a:gd name="T3" fmla="*/ 32 h 49"/>
              <a:gd name="T4" fmla="*/ 56 w 61"/>
              <a:gd name="T5" fmla="*/ 24 h 49"/>
              <a:gd name="T6" fmla="*/ 61 w 61"/>
              <a:gd name="T7" fmla="*/ 24 h 49"/>
              <a:gd name="T8" fmla="*/ 61 w 61"/>
              <a:gd name="T9" fmla="*/ 6 h 49"/>
              <a:gd name="T10" fmla="*/ 54 w 61"/>
              <a:gd name="T11" fmla="*/ 0 h 49"/>
              <a:gd name="T12" fmla="*/ 39 w 61"/>
              <a:gd name="T13" fmla="*/ 0 h 49"/>
              <a:gd name="T14" fmla="*/ 39 w 61"/>
              <a:gd name="T15" fmla="*/ 8 h 49"/>
              <a:gd name="T16" fmla="*/ 45 w 61"/>
              <a:gd name="T17" fmla="*/ 13 h 49"/>
              <a:gd name="T18" fmla="*/ 39 w 61"/>
              <a:gd name="T19" fmla="*/ 19 h 49"/>
              <a:gd name="T20" fmla="*/ 39 w 61"/>
              <a:gd name="T21" fmla="*/ 22 h 49"/>
              <a:gd name="T22" fmla="*/ 45 w 61"/>
              <a:gd name="T23" fmla="*/ 28 h 49"/>
              <a:gd name="T24" fmla="*/ 39 w 61"/>
              <a:gd name="T25" fmla="*/ 33 h 49"/>
              <a:gd name="T26" fmla="*/ 39 w 61"/>
              <a:gd name="T27" fmla="*/ 49 h 49"/>
              <a:gd name="T28" fmla="*/ 48 w 61"/>
              <a:gd name="T29" fmla="*/ 49 h 49"/>
              <a:gd name="T30" fmla="*/ 39 w 61"/>
              <a:gd name="T31" fmla="*/ 0 h 49"/>
              <a:gd name="T32" fmla="*/ 22 w 61"/>
              <a:gd name="T33" fmla="*/ 0 h 49"/>
              <a:gd name="T34" fmla="*/ 22 w 61"/>
              <a:gd name="T35" fmla="*/ 8 h 49"/>
              <a:gd name="T36" fmla="*/ 22 w 61"/>
              <a:gd name="T37" fmla="*/ 8 h 49"/>
              <a:gd name="T38" fmla="*/ 22 w 61"/>
              <a:gd name="T39" fmla="*/ 8 h 49"/>
              <a:gd name="T40" fmla="*/ 27 w 61"/>
              <a:gd name="T41" fmla="*/ 13 h 49"/>
              <a:gd name="T42" fmla="*/ 22 w 61"/>
              <a:gd name="T43" fmla="*/ 19 h 49"/>
              <a:gd name="T44" fmla="*/ 22 w 61"/>
              <a:gd name="T45" fmla="*/ 19 h 49"/>
              <a:gd name="T46" fmla="*/ 22 w 61"/>
              <a:gd name="T47" fmla="*/ 22 h 49"/>
              <a:gd name="T48" fmla="*/ 22 w 61"/>
              <a:gd name="T49" fmla="*/ 22 h 49"/>
              <a:gd name="T50" fmla="*/ 22 w 61"/>
              <a:gd name="T51" fmla="*/ 22 h 49"/>
              <a:gd name="T52" fmla="*/ 27 w 61"/>
              <a:gd name="T53" fmla="*/ 28 h 49"/>
              <a:gd name="T54" fmla="*/ 22 w 61"/>
              <a:gd name="T55" fmla="*/ 33 h 49"/>
              <a:gd name="T56" fmla="*/ 22 w 61"/>
              <a:gd name="T57" fmla="*/ 33 h 49"/>
              <a:gd name="T58" fmla="*/ 22 w 61"/>
              <a:gd name="T59" fmla="*/ 49 h 49"/>
              <a:gd name="T60" fmla="*/ 39 w 61"/>
              <a:gd name="T61" fmla="*/ 49 h 49"/>
              <a:gd name="T62" fmla="*/ 39 w 61"/>
              <a:gd name="T63" fmla="*/ 33 h 49"/>
              <a:gd name="T64" fmla="*/ 39 w 61"/>
              <a:gd name="T65" fmla="*/ 33 h 49"/>
              <a:gd name="T66" fmla="*/ 34 w 61"/>
              <a:gd name="T67" fmla="*/ 28 h 49"/>
              <a:gd name="T68" fmla="*/ 39 w 61"/>
              <a:gd name="T69" fmla="*/ 22 h 49"/>
              <a:gd name="T70" fmla="*/ 39 w 61"/>
              <a:gd name="T71" fmla="*/ 22 h 49"/>
              <a:gd name="T72" fmla="*/ 39 w 61"/>
              <a:gd name="T73" fmla="*/ 22 h 49"/>
              <a:gd name="T74" fmla="*/ 39 w 61"/>
              <a:gd name="T75" fmla="*/ 19 h 49"/>
              <a:gd name="T76" fmla="*/ 39 w 61"/>
              <a:gd name="T77" fmla="*/ 19 h 49"/>
              <a:gd name="T78" fmla="*/ 34 w 61"/>
              <a:gd name="T79" fmla="*/ 13 h 49"/>
              <a:gd name="T80" fmla="*/ 39 w 61"/>
              <a:gd name="T81" fmla="*/ 8 h 49"/>
              <a:gd name="T82" fmla="*/ 39 w 61"/>
              <a:gd name="T83" fmla="*/ 8 h 49"/>
              <a:gd name="T84" fmla="*/ 39 w 61"/>
              <a:gd name="T85" fmla="*/ 8 h 49"/>
              <a:gd name="T86" fmla="*/ 39 w 61"/>
              <a:gd name="T87" fmla="*/ 0 h 49"/>
              <a:gd name="T88" fmla="*/ 22 w 61"/>
              <a:gd name="T89" fmla="*/ 0 h 49"/>
              <a:gd name="T90" fmla="*/ 6 w 61"/>
              <a:gd name="T91" fmla="*/ 0 h 49"/>
              <a:gd name="T92" fmla="*/ 0 w 61"/>
              <a:gd name="T93" fmla="*/ 6 h 49"/>
              <a:gd name="T94" fmla="*/ 0 w 61"/>
              <a:gd name="T95" fmla="*/ 24 h 49"/>
              <a:gd name="T96" fmla="*/ 5 w 61"/>
              <a:gd name="T97" fmla="*/ 24 h 49"/>
              <a:gd name="T98" fmla="*/ 13 w 61"/>
              <a:gd name="T99" fmla="*/ 32 h 49"/>
              <a:gd name="T100" fmla="*/ 13 w 61"/>
              <a:gd name="T101" fmla="*/ 49 h 49"/>
              <a:gd name="T102" fmla="*/ 22 w 61"/>
              <a:gd name="T103" fmla="*/ 49 h 49"/>
              <a:gd name="T104" fmla="*/ 22 w 61"/>
              <a:gd name="T105" fmla="*/ 33 h 49"/>
              <a:gd name="T106" fmla="*/ 16 w 61"/>
              <a:gd name="T107" fmla="*/ 28 h 49"/>
              <a:gd name="T108" fmla="*/ 22 w 61"/>
              <a:gd name="T109" fmla="*/ 22 h 49"/>
              <a:gd name="T110" fmla="*/ 22 w 61"/>
              <a:gd name="T111" fmla="*/ 19 h 49"/>
              <a:gd name="T112" fmla="*/ 16 w 61"/>
              <a:gd name="T113" fmla="*/ 13 h 49"/>
              <a:gd name="T114" fmla="*/ 22 w 61"/>
              <a:gd name="T115" fmla="*/ 8 h 49"/>
              <a:gd name="T116" fmla="*/ 22 w 61"/>
              <a:gd name="T1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" h="49">
                <a:moveTo>
                  <a:pt x="48" y="49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27"/>
                  <a:pt x="51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3"/>
                  <a:pt x="58" y="0"/>
                  <a:pt x="54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5" y="10"/>
                  <a:pt x="45" y="13"/>
                </a:cubicBezTo>
                <a:cubicBezTo>
                  <a:pt x="45" y="16"/>
                  <a:pt x="42" y="19"/>
                  <a:pt x="39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42" y="22"/>
                  <a:pt x="45" y="25"/>
                  <a:pt x="45" y="28"/>
                </a:cubicBezTo>
                <a:cubicBezTo>
                  <a:pt x="45" y="31"/>
                  <a:pt x="42" y="33"/>
                  <a:pt x="39" y="33"/>
                </a:cubicBezTo>
                <a:cubicBezTo>
                  <a:pt x="39" y="49"/>
                  <a:pt x="39" y="49"/>
                  <a:pt x="39" y="49"/>
                </a:cubicBezTo>
                <a:lnTo>
                  <a:pt x="48" y="49"/>
                </a:lnTo>
                <a:close/>
                <a:moveTo>
                  <a:pt x="39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5" y="8"/>
                  <a:pt x="27" y="10"/>
                  <a:pt x="27" y="13"/>
                </a:cubicBezTo>
                <a:cubicBezTo>
                  <a:pt x="27" y="16"/>
                  <a:pt x="25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5"/>
                  <a:pt x="27" y="28"/>
                </a:cubicBezTo>
                <a:cubicBezTo>
                  <a:pt x="27" y="31"/>
                  <a:pt x="25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49"/>
                  <a:pt x="22" y="49"/>
                  <a:pt x="2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6" y="33"/>
                  <a:pt x="34" y="31"/>
                  <a:pt x="34" y="28"/>
                </a:cubicBezTo>
                <a:cubicBezTo>
                  <a:pt x="34" y="25"/>
                  <a:pt x="36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9"/>
                  <a:pt x="34" y="16"/>
                  <a:pt x="34" y="13"/>
                </a:cubicBezTo>
                <a:cubicBezTo>
                  <a:pt x="34" y="10"/>
                  <a:pt x="36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lnTo>
                  <a:pt x="39" y="0"/>
                </a:lnTo>
                <a:close/>
                <a:moveTo>
                  <a:pt x="2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3" y="27"/>
                  <a:pt x="13" y="32"/>
                </a:cubicBezTo>
                <a:cubicBezTo>
                  <a:pt x="13" y="49"/>
                  <a:pt x="13" y="49"/>
                  <a:pt x="13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33"/>
                  <a:pt x="22" y="33"/>
                  <a:pt x="22" y="33"/>
                </a:cubicBezTo>
                <a:cubicBezTo>
                  <a:pt x="19" y="33"/>
                  <a:pt x="16" y="31"/>
                  <a:pt x="16" y="28"/>
                </a:cubicBezTo>
                <a:cubicBezTo>
                  <a:pt x="16" y="25"/>
                  <a:pt x="19" y="22"/>
                  <a:pt x="22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19" y="19"/>
                  <a:pt x="16" y="16"/>
                  <a:pt x="16" y="13"/>
                </a:cubicBezTo>
                <a:cubicBezTo>
                  <a:pt x="16" y="10"/>
                  <a:pt x="19" y="8"/>
                  <a:pt x="22" y="8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îşḻiḑê">
            <a:extLst>
              <a:ext uri="{FF2B5EF4-FFF2-40B4-BE49-F238E27FC236}">
                <a16:creationId xmlns:a16="http://schemas.microsoft.com/office/drawing/2014/main" id="{F76F71AA-FBE6-427A-9F73-563D255C52DE}"/>
              </a:ext>
            </a:extLst>
          </p:cNvPr>
          <p:cNvSpPr/>
          <p:nvPr/>
        </p:nvSpPr>
        <p:spPr bwMode="auto">
          <a:xfrm>
            <a:off x="10810301" y="3837529"/>
            <a:ext cx="429880" cy="227160"/>
          </a:xfrm>
          <a:custGeom>
            <a:avLst/>
            <a:gdLst>
              <a:gd name="T0" fmla="*/ 78 w 83"/>
              <a:gd name="T1" fmla="*/ 0 h 44"/>
              <a:gd name="T2" fmla="*/ 72 w 83"/>
              <a:gd name="T3" fmla="*/ 0 h 44"/>
              <a:gd name="T4" fmla="*/ 67 w 83"/>
              <a:gd name="T5" fmla="*/ 0 h 44"/>
              <a:gd name="T6" fmla="*/ 61 w 83"/>
              <a:gd name="T7" fmla="*/ 5 h 44"/>
              <a:gd name="T8" fmla="*/ 61 w 83"/>
              <a:gd name="T9" fmla="*/ 24 h 44"/>
              <a:gd name="T10" fmla="*/ 21 w 83"/>
              <a:gd name="T11" fmla="*/ 24 h 44"/>
              <a:gd name="T12" fmla="*/ 21 w 83"/>
              <a:gd name="T13" fmla="*/ 5 h 44"/>
              <a:gd name="T14" fmla="*/ 16 w 83"/>
              <a:gd name="T15" fmla="*/ 0 h 44"/>
              <a:gd name="T16" fmla="*/ 11 w 83"/>
              <a:gd name="T17" fmla="*/ 0 h 44"/>
              <a:gd name="T18" fmla="*/ 6 w 83"/>
              <a:gd name="T19" fmla="*/ 0 h 44"/>
              <a:gd name="T20" fmla="*/ 0 w 83"/>
              <a:gd name="T21" fmla="*/ 5 h 44"/>
              <a:gd name="T22" fmla="*/ 0 w 83"/>
              <a:gd name="T23" fmla="*/ 33 h 44"/>
              <a:gd name="T24" fmla="*/ 8 w 83"/>
              <a:gd name="T25" fmla="*/ 41 h 44"/>
              <a:gd name="T26" fmla="*/ 8 w 83"/>
              <a:gd name="T27" fmla="*/ 41 h 44"/>
              <a:gd name="T28" fmla="*/ 9 w 83"/>
              <a:gd name="T29" fmla="*/ 43 h 44"/>
              <a:gd name="T30" fmla="*/ 11 w 83"/>
              <a:gd name="T31" fmla="*/ 44 h 44"/>
              <a:gd name="T32" fmla="*/ 13 w 83"/>
              <a:gd name="T33" fmla="*/ 44 h 44"/>
              <a:gd name="T34" fmla="*/ 15 w 83"/>
              <a:gd name="T35" fmla="*/ 43 h 44"/>
              <a:gd name="T36" fmla="*/ 16 w 83"/>
              <a:gd name="T37" fmla="*/ 41 h 44"/>
              <a:gd name="T38" fmla="*/ 16 w 83"/>
              <a:gd name="T39" fmla="*/ 41 h 44"/>
              <a:gd name="T40" fmla="*/ 67 w 83"/>
              <a:gd name="T41" fmla="*/ 41 h 44"/>
              <a:gd name="T42" fmla="*/ 67 w 83"/>
              <a:gd name="T43" fmla="*/ 41 h 44"/>
              <a:gd name="T44" fmla="*/ 68 w 83"/>
              <a:gd name="T45" fmla="*/ 43 h 44"/>
              <a:gd name="T46" fmla="*/ 70 w 83"/>
              <a:gd name="T47" fmla="*/ 44 h 44"/>
              <a:gd name="T48" fmla="*/ 72 w 83"/>
              <a:gd name="T49" fmla="*/ 44 h 44"/>
              <a:gd name="T50" fmla="*/ 74 w 83"/>
              <a:gd name="T51" fmla="*/ 43 h 44"/>
              <a:gd name="T52" fmla="*/ 75 w 83"/>
              <a:gd name="T53" fmla="*/ 41 h 44"/>
              <a:gd name="T54" fmla="*/ 75 w 83"/>
              <a:gd name="T55" fmla="*/ 41 h 44"/>
              <a:gd name="T56" fmla="*/ 78 w 83"/>
              <a:gd name="T57" fmla="*/ 41 h 44"/>
              <a:gd name="T58" fmla="*/ 83 w 83"/>
              <a:gd name="T59" fmla="*/ 33 h 44"/>
              <a:gd name="T60" fmla="*/ 83 w 83"/>
              <a:gd name="T61" fmla="*/ 5 h 44"/>
              <a:gd name="T62" fmla="*/ 78 w 83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" h="44">
                <a:moveTo>
                  <a:pt x="78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1" y="1"/>
                  <a:pt x="61" y="5"/>
                </a:cubicBezTo>
                <a:cubicBezTo>
                  <a:pt x="61" y="24"/>
                  <a:pt x="61" y="24"/>
                  <a:pt x="6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0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4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8" y="42"/>
                  <a:pt x="9" y="43"/>
                </a:cubicBezTo>
                <a:cubicBezTo>
                  <a:pt x="9" y="44"/>
                  <a:pt x="10" y="44"/>
                  <a:pt x="1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5" y="44"/>
                  <a:pt x="15" y="43"/>
                </a:cubicBezTo>
                <a:cubicBezTo>
                  <a:pt x="16" y="42"/>
                  <a:pt x="16" y="42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7" y="42"/>
                  <a:pt x="68" y="43"/>
                </a:cubicBezTo>
                <a:cubicBezTo>
                  <a:pt x="68" y="44"/>
                  <a:pt x="69" y="44"/>
                  <a:pt x="70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5" y="42"/>
                  <a:pt x="75" y="42"/>
                  <a:pt x="75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81" y="41"/>
                  <a:pt x="83" y="36"/>
                  <a:pt x="83" y="33"/>
                </a:cubicBezTo>
                <a:cubicBezTo>
                  <a:pt x="83" y="5"/>
                  <a:pt x="83" y="5"/>
                  <a:pt x="83" y="5"/>
                </a:cubicBezTo>
                <a:cubicBezTo>
                  <a:pt x="83" y="1"/>
                  <a:pt x="81" y="0"/>
                  <a:pt x="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î$ľíḑe">
            <a:extLst>
              <a:ext uri="{FF2B5EF4-FFF2-40B4-BE49-F238E27FC236}">
                <a16:creationId xmlns:a16="http://schemas.microsoft.com/office/drawing/2014/main" id="{51EDFA0C-06A9-45B8-AE01-DF08EAA9E5AD}"/>
              </a:ext>
            </a:extLst>
          </p:cNvPr>
          <p:cNvSpPr/>
          <p:nvPr/>
        </p:nvSpPr>
        <p:spPr bwMode="auto">
          <a:xfrm>
            <a:off x="10959825" y="3748390"/>
            <a:ext cx="37381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íṡ1ïḑê">
            <a:extLst>
              <a:ext uri="{FF2B5EF4-FFF2-40B4-BE49-F238E27FC236}">
                <a16:creationId xmlns:a16="http://schemas.microsoft.com/office/drawing/2014/main" id="{9DDF7917-E2C5-40A9-968F-77194B33DC3E}"/>
              </a:ext>
            </a:extLst>
          </p:cNvPr>
          <p:cNvSpPr/>
          <p:nvPr/>
        </p:nvSpPr>
        <p:spPr bwMode="auto">
          <a:xfrm>
            <a:off x="11053276" y="3748390"/>
            <a:ext cx="35943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ş1îḑé">
            <a:extLst>
              <a:ext uri="{FF2B5EF4-FFF2-40B4-BE49-F238E27FC236}">
                <a16:creationId xmlns:a16="http://schemas.microsoft.com/office/drawing/2014/main" id="{857D6A09-D585-4C33-A677-4AD4A7664FEB}"/>
              </a:ext>
            </a:extLst>
          </p:cNvPr>
          <p:cNvSpPr/>
          <p:nvPr/>
        </p:nvSpPr>
        <p:spPr bwMode="auto">
          <a:xfrm>
            <a:off x="10959825" y="3821714"/>
            <a:ext cx="37381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ś1ïḍê">
            <a:extLst>
              <a:ext uri="{FF2B5EF4-FFF2-40B4-BE49-F238E27FC236}">
                <a16:creationId xmlns:a16="http://schemas.microsoft.com/office/drawing/2014/main" id="{BC3C1F2F-E47F-4CD5-86CC-8EB7B8BA101C}"/>
              </a:ext>
            </a:extLst>
          </p:cNvPr>
          <p:cNvSpPr/>
          <p:nvPr/>
        </p:nvSpPr>
        <p:spPr bwMode="auto">
          <a:xfrm>
            <a:off x="11053276" y="3821714"/>
            <a:ext cx="35943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îşļïďê">
            <a:extLst>
              <a:ext uri="{FF2B5EF4-FFF2-40B4-BE49-F238E27FC236}">
                <a16:creationId xmlns:a16="http://schemas.microsoft.com/office/drawing/2014/main" id="{3D0E6ECB-EC0B-43D8-8855-DF8C2E7683A2}"/>
              </a:ext>
            </a:extLst>
          </p:cNvPr>
          <p:cNvSpPr/>
          <p:nvPr/>
        </p:nvSpPr>
        <p:spPr bwMode="auto">
          <a:xfrm>
            <a:off x="7654489" y="1955545"/>
            <a:ext cx="451447" cy="378122"/>
          </a:xfrm>
          <a:custGeom>
            <a:avLst/>
            <a:gdLst>
              <a:gd name="T0" fmla="*/ 58 w 87"/>
              <a:gd name="T1" fmla="*/ 0 h 73"/>
              <a:gd name="T2" fmla="*/ 31 w 87"/>
              <a:gd name="T3" fmla="*/ 0 h 73"/>
              <a:gd name="T4" fmla="*/ 0 w 87"/>
              <a:gd name="T5" fmla="*/ 26 h 73"/>
              <a:gd name="T6" fmla="*/ 9 w 87"/>
              <a:gd name="T7" fmla="*/ 38 h 73"/>
              <a:gd name="T8" fmla="*/ 20 w 87"/>
              <a:gd name="T9" fmla="*/ 27 h 73"/>
              <a:gd name="T10" fmla="*/ 20 w 87"/>
              <a:gd name="T11" fmla="*/ 73 h 73"/>
              <a:gd name="T12" fmla="*/ 44 w 87"/>
              <a:gd name="T13" fmla="*/ 73 h 73"/>
              <a:gd name="T14" fmla="*/ 68 w 87"/>
              <a:gd name="T15" fmla="*/ 73 h 73"/>
              <a:gd name="T16" fmla="*/ 67 w 87"/>
              <a:gd name="T17" fmla="*/ 27 h 73"/>
              <a:gd name="T18" fmla="*/ 79 w 87"/>
              <a:gd name="T19" fmla="*/ 38 h 73"/>
              <a:gd name="T20" fmla="*/ 87 w 87"/>
              <a:gd name="T21" fmla="*/ 26 h 73"/>
              <a:gd name="T22" fmla="*/ 58 w 87"/>
              <a:gd name="T2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73">
                <a:moveTo>
                  <a:pt x="58" y="0"/>
                </a:moveTo>
                <a:cubicBezTo>
                  <a:pt x="53" y="8"/>
                  <a:pt x="36" y="8"/>
                  <a:pt x="31" y="0"/>
                </a:cubicBezTo>
                <a:cubicBezTo>
                  <a:pt x="31" y="0"/>
                  <a:pt x="5" y="15"/>
                  <a:pt x="0" y="2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6" y="30"/>
                  <a:pt x="20" y="27"/>
                </a:cubicBezTo>
                <a:cubicBezTo>
                  <a:pt x="20" y="73"/>
                  <a:pt x="20" y="73"/>
                  <a:pt x="20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27"/>
                  <a:pt x="67" y="27"/>
                  <a:pt x="67" y="27"/>
                </a:cubicBezTo>
                <a:cubicBezTo>
                  <a:pt x="71" y="30"/>
                  <a:pt x="79" y="38"/>
                  <a:pt x="79" y="38"/>
                </a:cubicBezTo>
                <a:cubicBezTo>
                  <a:pt x="87" y="26"/>
                  <a:pt x="87" y="26"/>
                  <a:pt x="87" y="26"/>
                </a:cubicBezTo>
                <a:cubicBezTo>
                  <a:pt x="82" y="15"/>
                  <a:pt x="58" y="0"/>
                  <a:pt x="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ṥḻïḑè">
            <a:extLst>
              <a:ext uri="{FF2B5EF4-FFF2-40B4-BE49-F238E27FC236}">
                <a16:creationId xmlns:a16="http://schemas.microsoft.com/office/drawing/2014/main" id="{F8F990AF-E4BA-4649-BAF1-DF19B578FBCE}"/>
              </a:ext>
            </a:extLst>
          </p:cNvPr>
          <p:cNvSpPr/>
          <p:nvPr/>
        </p:nvSpPr>
        <p:spPr bwMode="auto">
          <a:xfrm>
            <a:off x="7821265" y="1941168"/>
            <a:ext cx="129395" cy="35943"/>
          </a:xfrm>
          <a:custGeom>
            <a:avLst/>
            <a:gdLst>
              <a:gd name="T0" fmla="*/ 13 w 25"/>
              <a:gd name="T1" fmla="*/ 7 h 7"/>
              <a:gd name="T2" fmla="*/ 24 w 25"/>
              <a:gd name="T3" fmla="*/ 2 h 7"/>
              <a:gd name="T4" fmla="*/ 24 w 25"/>
              <a:gd name="T5" fmla="*/ 0 h 7"/>
              <a:gd name="T6" fmla="*/ 22 w 25"/>
              <a:gd name="T7" fmla="*/ 1 h 7"/>
              <a:gd name="T8" fmla="*/ 13 w 25"/>
              <a:gd name="T9" fmla="*/ 5 h 7"/>
              <a:gd name="T10" fmla="*/ 3 w 25"/>
              <a:gd name="T11" fmla="*/ 1 h 7"/>
              <a:gd name="T12" fmla="*/ 1 w 25"/>
              <a:gd name="T13" fmla="*/ 0 h 7"/>
              <a:gd name="T14" fmla="*/ 1 w 25"/>
              <a:gd name="T15" fmla="*/ 2 h 7"/>
              <a:gd name="T16" fmla="*/ 13 w 2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7">
                <a:moveTo>
                  <a:pt x="13" y="7"/>
                </a:moveTo>
                <a:cubicBezTo>
                  <a:pt x="18" y="7"/>
                  <a:pt x="23" y="5"/>
                  <a:pt x="24" y="2"/>
                </a:cubicBezTo>
                <a:cubicBezTo>
                  <a:pt x="25" y="2"/>
                  <a:pt x="24" y="1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17" y="5"/>
                  <a:pt x="13" y="5"/>
                </a:cubicBezTo>
                <a:cubicBezTo>
                  <a:pt x="8" y="5"/>
                  <a:pt x="4" y="3"/>
                  <a:pt x="3" y="1"/>
                </a:cubicBezTo>
                <a:cubicBezTo>
                  <a:pt x="3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5"/>
                  <a:pt x="7" y="7"/>
                  <a:pt x="13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sḻiḓê">
            <a:extLst>
              <a:ext uri="{FF2B5EF4-FFF2-40B4-BE49-F238E27FC236}">
                <a16:creationId xmlns:a16="http://schemas.microsoft.com/office/drawing/2014/main" id="{1402DBC1-DA18-4C54-8AAC-B0158E9728B7}"/>
              </a:ext>
            </a:extLst>
          </p:cNvPr>
          <p:cNvSpPr/>
          <p:nvPr/>
        </p:nvSpPr>
        <p:spPr bwMode="auto">
          <a:xfrm>
            <a:off x="10406299" y="5262316"/>
            <a:ext cx="378123" cy="393937"/>
          </a:xfrm>
          <a:custGeom>
            <a:avLst/>
            <a:gdLst>
              <a:gd name="T0" fmla="*/ 56 w 73"/>
              <a:gd name="T1" fmla="*/ 2 h 76"/>
              <a:gd name="T2" fmla="*/ 51 w 73"/>
              <a:gd name="T3" fmla="*/ 2 h 76"/>
              <a:gd name="T4" fmla="*/ 50 w 73"/>
              <a:gd name="T5" fmla="*/ 3 h 76"/>
              <a:gd name="T6" fmla="*/ 44 w 73"/>
              <a:gd name="T7" fmla="*/ 5 h 76"/>
              <a:gd name="T8" fmla="*/ 17 w 73"/>
              <a:gd name="T9" fmla="*/ 5 h 76"/>
              <a:gd name="T10" fmla="*/ 13 w 73"/>
              <a:gd name="T11" fmla="*/ 8 h 76"/>
              <a:gd name="T12" fmla="*/ 1 w 73"/>
              <a:gd name="T13" fmla="*/ 40 h 76"/>
              <a:gd name="T14" fmla="*/ 7 w 73"/>
              <a:gd name="T15" fmla="*/ 47 h 76"/>
              <a:gd name="T16" fmla="*/ 29 w 73"/>
              <a:gd name="T17" fmla="*/ 47 h 76"/>
              <a:gd name="T18" fmla="*/ 28 w 73"/>
              <a:gd name="T19" fmla="*/ 54 h 76"/>
              <a:gd name="T20" fmla="*/ 24 w 73"/>
              <a:gd name="T21" fmla="*/ 66 h 76"/>
              <a:gd name="T22" fmla="*/ 26 w 73"/>
              <a:gd name="T23" fmla="*/ 72 h 76"/>
              <a:gd name="T24" fmla="*/ 34 w 73"/>
              <a:gd name="T25" fmla="*/ 72 h 76"/>
              <a:gd name="T26" fmla="*/ 41 w 73"/>
              <a:gd name="T27" fmla="*/ 57 h 76"/>
              <a:gd name="T28" fmla="*/ 55 w 73"/>
              <a:gd name="T29" fmla="*/ 40 h 76"/>
              <a:gd name="T30" fmla="*/ 57 w 73"/>
              <a:gd name="T31" fmla="*/ 37 h 76"/>
              <a:gd name="T32" fmla="*/ 72 w 73"/>
              <a:gd name="T33" fmla="*/ 23 h 76"/>
              <a:gd name="T34" fmla="*/ 72 w 73"/>
              <a:gd name="T35" fmla="*/ 18 h 76"/>
              <a:gd name="T36" fmla="*/ 56 w 73"/>
              <a:gd name="T37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6">
                <a:moveTo>
                  <a:pt x="56" y="2"/>
                </a:moveTo>
                <a:cubicBezTo>
                  <a:pt x="54" y="0"/>
                  <a:pt x="52" y="0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4"/>
                  <a:pt x="46" y="5"/>
                  <a:pt x="4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4"/>
                  <a:pt x="2" y="47"/>
                  <a:pt x="7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50"/>
                  <a:pt x="29" y="53"/>
                  <a:pt x="28" y="54"/>
                </a:cubicBezTo>
                <a:cubicBezTo>
                  <a:pt x="27" y="56"/>
                  <a:pt x="23" y="60"/>
                  <a:pt x="24" y="66"/>
                </a:cubicBezTo>
                <a:cubicBezTo>
                  <a:pt x="24" y="68"/>
                  <a:pt x="25" y="71"/>
                  <a:pt x="26" y="72"/>
                </a:cubicBezTo>
                <a:cubicBezTo>
                  <a:pt x="30" y="76"/>
                  <a:pt x="34" y="75"/>
                  <a:pt x="34" y="72"/>
                </a:cubicBezTo>
                <a:cubicBezTo>
                  <a:pt x="34" y="67"/>
                  <a:pt x="32" y="62"/>
                  <a:pt x="41" y="57"/>
                </a:cubicBezTo>
                <a:cubicBezTo>
                  <a:pt x="49" y="51"/>
                  <a:pt x="55" y="40"/>
                  <a:pt x="55" y="40"/>
                </a:cubicBezTo>
                <a:cubicBezTo>
                  <a:pt x="55" y="40"/>
                  <a:pt x="56" y="39"/>
                  <a:pt x="57" y="37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2"/>
                  <a:pt x="73" y="19"/>
                  <a:pt x="72" y="18"/>
                </a:cubicBezTo>
                <a:lnTo>
                  <a:pt x="56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ŝḷiḋê">
            <a:extLst>
              <a:ext uri="{FF2B5EF4-FFF2-40B4-BE49-F238E27FC236}">
                <a16:creationId xmlns:a16="http://schemas.microsoft.com/office/drawing/2014/main" id="{453668B1-1D3C-430C-8588-F9FCBD78A292}"/>
              </a:ext>
            </a:extLst>
          </p:cNvPr>
          <p:cNvSpPr/>
          <p:nvPr/>
        </p:nvSpPr>
        <p:spPr bwMode="auto">
          <a:xfrm>
            <a:off x="7266303" y="2215774"/>
            <a:ext cx="429880" cy="408314"/>
          </a:xfrm>
          <a:custGeom>
            <a:avLst/>
            <a:gdLst>
              <a:gd name="T0" fmla="*/ 11 w 83"/>
              <a:gd name="T1" fmla="*/ 63 h 79"/>
              <a:gd name="T2" fmla="*/ 34 w 83"/>
              <a:gd name="T3" fmla="*/ 52 h 79"/>
              <a:gd name="T4" fmla="*/ 38 w 83"/>
              <a:gd name="T5" fmla="*/ 51 h 79"/>
              <a:gd name="T6" fmla="*/ 39 w 83"/>
              <a:gd name="T7" fmla="*/ 55 h 79"/>
              <a:gd name="T8" fmla="*/ 38 w 83"/>
              <a:gd name="T9" fmla="*/ 65 h 79"/>
              <a:gd name="T10" fmla="*/ 38 w 83"/>
              <a:gd name="T11" fmla="*/ 79 h 79"/>
              <a:gd name="T12" fmla="*/ 45 w 83"/>
              <a:gd name="T13" fmla="*/ 79 h 79"/>
              <a:gd name="T14" fmla="*/ 44 w 83"/>
              <a:gd name="T15" fmla="*/ 65 h 79"/>
              <a:gd name="T16" fmla="*/ 44 w 83"/>
              <a:gd name="T17" fmla="*/ 55 h 79"/>
              <a:gd name="T18" fmla="*/ 44 w 83"/>
              <a:gd name="T19" fmla="*/ 51 h 79"/>
              <a:gd name="T20" fmla="*/ 48 w 83"/>
              <a:gd name="T21" fmla="*/ 52 h 79"/>
              <a:gd name="T22" fmla="*/ 71 w 83"/>
              <a:gd name="T23" fmla="*/ 63 h 79"/>
              <a:gd name="T24" fmla="*/ 80 w 83"/>
              <a:gd name="T25" fmla="*/ 54 h 79"/>
              <a:gd name="T26" fmla="*/ 74 w 83"/>
              <a:gd name="T27" fmla="*/ 26 h 79"/>
              <a:gd name="T28" fmla="*/ 46 w 83"/>
              <a:gd name="T29" fmla="*/ 44 h 79"/>
              <a:gd name="T30" fmla="*/ 45 w 83"/>
              <a:gd name="T31" fmla="*/ 41 h 79"/>
              <a:gd name="T32" fmla="*/ 50 w 83"/>
              <a:gd name="T33" fmla="*/ 32 h 79"/>
              <a:gd name="T34" fmla="*/ 59 w 83"/>
              <a:gd name="T35" fmla="*/ 10 h 79"/>
              <a:gd name="T36" fmla="*/ 41 w 83"/>
              <a:gd name="T37" fmla="*/ 0 h 79"/>
              <a:gd name="T38" fmla="*/ 23 w 83"/>
              <a:gd name="T39" fmla="*/ 10 h 79"/>
              <a:gd name="T40" fmla="*/ 33 w 83"/>
              <a:gd name="T41" fmla="*/ 32 h 79"/>
              <a:gd name="T42" fmla="*/ 38 w 83"/>
              <a:gd name="T43" fmla="*/ 41 h 79"/>
              <a:gd name="T44" fmla="*/ 36 w 83"/>
              <a:gd name="T45" fmla="*/ 44 h 79"/>
              <a:gd name="T46" fmla="*/ 8 w 83"/>
              <a:gd name="T47" fmla="*/ 26 h 79"/>
              <a:gd name="T48" fmla="*/ 2 w 83"/>
              <a:gd name="T49" fmla="*/ 54 h 79"/>
              <a:gd name="T50" fmla="*/ 11 w 83"/>
              <a:gd name="T51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" h="79">
                <a:moveTo>
                  <a:pt x="11" y="63"/>
                </a:moveTo>
                <a:cubicBezTo>
                  <a:pt x="20" y="64"/>
                  <a:pt x="27" y="55"/>
                  <a:pt x="34" y="52"/>
                </a:cubicBezTo>
                <a:cubicBezTo>
                  <a:pt x="35" y="51"/>
                  <a:pt x="38" y="50"/>
                  <a:pt x="38" y="51"/>
                </a:cubicBezTo>
                <a:cubicBezTo>
                  <a:pt x="39" y="52"/>
                  <a:pt x="39" y="54"/>
                  <a:pt x="39" y="55"/>
                </a:cubicBezTo>
                <a:cubicBezTo>
                  <a:pt x="39" y="59"/>
                  <a:pt x="38" y="62"/>
                  <a:pt x="38" y="65"/>
                </a:cubicBezTo>
                <a:cubicBezTo>
                  <a:pt x="38" y="69"/>
                  <a:pt x="38" y="75"/>
                  <a:pt x="38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75"/>
                  <a:pt x="44" y="69"/>
                  <a:pt x="44" y="65"/>
                </a:cubicBezTo>
                <a:cubicBezTo>
                  <a:pt x="44" y="62"/>
                  <a:pt x="44" y="59"/>
                  <a:pt x="44" y="55"/>
                </a:cubicBezTo>
                <a:cubicBezTo>
                  <a:pt x="44" y="54"/>
                  <a:pt x="43" y="52"/>
                  <a:pt x="44" y="51"/>
                </a:cubicBezTo>
                <a:cubicBezTo>
                  <a:pt x="45" y="50"/>
                  <a:pt x="47" y="51"/>
                  <a:pt x="48" y="52"/>
                </a:cubicBezTo>
                <a:cubicBezTo>
                  <a:pt x="55" y="55"/>
                  <a:pt x="62" y="64"/>
                  <a:pt x="71" y="63"/>
                </a:cubicBezTo>
                <a:cubicBezTo>
                  <a:pt x="76" y="63"/>
                  <a:pt x="78" y="59"/>
                  <a:pt x="80" y="54"/>
                </a:cubicBezTo>
                <a:cubicBezTo>
                  <a:pt x="83" y="46"/>
                  <a:pt x="83" y="31"/>
                  <a:pt x="74" y="26"/>
                </a:cubicBezTo>
                <a:cubicBezTo>
                  <a:pt x="61" y="18"/>
                  <a:pt x="57" y="43"/>
                  <a:pt x="46" y="44"/>
                </a:cubicBezTo>
                <a:cubicBezTo>
                  <a:pt x="44" y="44"/>
                  <a:pt x="44" y="43"/>
                  <a:pt x="45" y="41"/>
                </a:cubicBezTo>
                <a:cubicBezTo>
                  <a:pt x="46" y="38"/>
                  <a:pt x="48" y="35"/>
                  <a:pt x="50" y="32"/>
                </a:cubicBezTo>
                <a:cubicBezTo>
                  <a:pt x="54" y="26"/>
                  <a:pt x="60" y="18"/>
                  <a:pt x="59" y="10"/>
                </a:cubicBezTo>
                <a:cubicBezTo>
                  <a:pt x="58" y="2"/>
                  <a:pt x="49" y="0"/>
                  <a:pt x="41" y="0"/>
                </a:cubicBezTo>
                <a:cubicBezTo>
                  <a:pt x="33" y="0"/>
                  <a:pt x="24" y="2"/>
                  <a:pt x="23" y="10"/>
                </a:cubicBezTo>
                <a:cubicBezTo>
                  <a:pt x="22" y="18"/>
                  <a:pt x="28" y="26"/>
                  <a:pt x="33" y="32"/>
                </a:cubicBezTo>
                <a:cubicBezTo>
                  <a:pt x="35" y="35"/>
                  <a:pt x="37" y="38"/>
                  <a:pt x="38" y="41"/>
                </a:cubicBezTo>
                <a:cubicBezTo>
                  <a:pt x="38" y="43"/>
                  <a:pt x="39" y="44"/>
                  <a:pt x="36" y="44"/>
                </a:cubicBezTo>
                <a:cubicBezTo>
                  <a:pt x="25" y="43"/>
                  <a:pt x="21" y="18"/>
                  <a:pt x="8" y="26"/>
                </a:cubicBezTo>
                <a:cubicBezTo>
                  <a:pt x="0" y="31"/>
                  <a:pt x="0" y="46"/>
                  <a:pt x="2" y="54"/>
                </a:cubicBezTo>
                <a:cubicBezTo>
                  <a:pt x="4" y="59"/>
                  <a:pt x="7" y="63"/>
                  <a:pt x="11" y="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Sľíďè">
            <a:extLst>
              <a:ext uri="{FF2B5EF4-FFF2-40B4-BE49-F238E27FC236}">
                <a16:creationId xmlns:a16="http://schemas.microsoft.com/office/drawing/2014/main" id="{32CBC073-E571-4860-B080-760BBF501BC8}"/>
              </a:ext>
            </a:extLst>
          </p:cNvPr>
          <p:cNvSpPr/>
          <p:nvPr/>
        </p:nvSpPr>
        <p:spPr bwMode="auto">
          <a:xfrm>
            <a:off x="6737219" y="2946139"/>
            <a:ext cx="373809" cy="398250"/>
          </a:xfrm>
          <a:custGeom>
            <a:avLst/>
            <a:gdLst>
              <a:gd name="T0" fmla="*/ 59 w 72"/>
              <a:gd name="T1" fmla="*/ 53 h 77"/>
              <a:gd name="T2" fmla="*/ 64 w 72"/>
              <a:gd name="T3" fmla="*/ 50 h 77"/>
              <a:gd name="T4" fmla="*/ 71 w 72"/>
              <a:gd name="T5" fmla="*/ 48 h 77"/>
              <a:gd name="T6" fmla="*/ 71 w 72"/>
              <a:gd name="T7" fmla="*/ 38 h 77"/>
              <a:gd name="T8" fmla="*/ 70 w 72"/>
              <a:gd name="T9" fmla="*/ 22 h 77"/>
              <a:gd name="T10" fmla="*/ 53 w 72"/>
              <a:gd name="T11" fmla="*/ 36 h 77"/>
              <a:gd name="T12" fmla="*/ 48 w 72"/>
              <a:gd name="T13" fmla="*/ 42 h 77"/>
              <a:gd name="T14" fmla="*/ 48 w 72"/>
              <a:gd name="T15" fmla="*/ 36 h 77"/>
              <a:gd name="T16" fmla="*/ 54 w 72"/>
              <a:gd name="T17" fmla="*/ 25 h 77"/>
              <a:gd name="T18" fmla="*/ 49 w 72"/>
              <a:gd name="T19" fmla="*/ 15 h 77"/>
              <a:gd name="T20" fmla="*/ 36 w 72"/>
              <a:gd name="T21" fmla="*/ 0 h 77"/>
              <a:gd name="T22" fmla="*/ 36 w 72"/>
              <a:gd name="T23" fmla="*/ 0 h 77"/>
              <a:gd name="T24" fmla="*/ 36 w 72"/>
              <a:gd name="T25" fmla="*/ 0 h 77"/>
              <a:gd name="T26" fmla="*/ 36 w 72"/>
              <a:gd name="T27" fmla="*/ 0 h 77"/>
              <a:gd name="T28" fmla="*/ 36 w 72"/>
              <a:gd name="T29" fmla="*/ 0 h 77"/>
              <a:gd name="T30" fmla="*/ 23 w 72"/>
              <a:gd name="T31" fmla="*/ 15 h 77"/>
              <a:gd name="T32" fmla="*/ 18 w 72"/>
              <a:gd name="T33" fmla="*/ 25 h 77"/>
              <a:gd name="T34" fmla="*/ 23 w 72"/>
              <a:gd name="T35" fmla="*/ 36 h 77"/>
              <a:gd name="T36" fmla="*/ 24 w 72"/>
              <a:gd name="T37" fmla="*/ 42 h 77"/>
              <a:gd name="T38" fmla="*/ 18 w 72"/>
              <a:gd name="T39" fmla="*/ 36 h 77"/>
              <a:gd name="T40" fmla="*/ 2 w 72"/>
              <a:gd name="T41" fmla="*/ 22 h 77"/>
              <a:gd name="T42" fmla="*/ 0 w 72"/>
              <a:gd name="T43" fmla="*/ 38 h 77"/>
              <a:gd name="T44" fmla="*/ 1 w 72"/>
              <a:gd name="T45" fmla="*/ 48 h 77"/>
              <a:gd name="T46" fmla="*/ 7 w 72"/>
              <a:gd name="T47" fmla="*/ 50 h 77"/>
              <a:gd name="T48" fmla="*/ 12 w 72"/>
              <a:gd name="T49" fmla="*/ 53 h 77"/>
              <a:gd name="T50" fmla="*/ 11 w 72"/>
              <a:gd name="T51" fmla="*/ 56 h 77"/>
              <a:gd name="T52" fmla="*/ 0 w 72"/>
              <a:gd name="T53" fmla="*/ 53 h 77"/>
              <a:gd name="T54" fmla="*/ 16 w 72"/>
              <a:gd name="T55" fmla="*/ 75 h 77"/>
              <a:gd name="T56" fmla="*/ 24 w 72"/>
              <a:gd name="T57" fmla="*/ 74 h 77"/>
              <a:gd name="T58" fmla="*/ 31 w 72"/>
              <a:gd name="T59" fmla="*/ 69 h 77"/>
              <a:gd name="T60" fmla="*/ 34 w 72"/>
              <a:gd name="T61" fmla="*/ 68 h 77"/>
              <a:gd name="T62" fmla="*/ 34 w 72"/>
              <a:gd name="T63" fmla="*/ 65 h 77"/>
              <a:gd name="T64" fmla="*/ 36 w 72"/>
              <a:gd name="T65" fmla="*/ 34 h 77"/>
              <a:gd name="T66" fmla="*/ 38 w 72"/>
              <a:gd name="T67" fmla="*/ 65 h 77"/>
              <a:gd name="T68" fmla="*/ 38 w 72"/>
              <a:gd name="T69" fmla="*/ 68 h 77"/>
              <a:gd name="T70" fmla="*/ 40 w 72"/>
              <a:gd name="T71" fmla="*/ 69 h 77"/>
              <a:gd name="T72" fmla="*/ 47 w 72"/>
              <a:gd name="T73" fmla="*/ 74 h 77"/>
              <a:gd name="T74" fmla="*/ 55 w 72"/>
              <a:gd name="T75" fmla="*/ 75 h 77"/>
              <a:gd name="T76" fmla="*/ 71 w 72"/>
              <a:gd name="T77" fmla="*/ 53 h 77"/>
              <a:gd name="T78" fmla="*/ 60 w 72"/>
              <a:gd name="T79" fmla="*/ 56 h 77"/>
              <a:gd name="T80" fmla="*/ 59 w 72"/>
              <a:gd name="T8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" h="77">
                <a:moveTo>
                  <a:pt x="59" y="53"/>
                </a:moveTo>
                <a:cubicBezTo>
                  <a:pt x="61" y="51"/>
                  <a:pt x="63" y="51"/>
                  <a:pt x="64" y="50"/>
                </a:cubicBezTo>
                <a:cubicBezTo>
                  <a:pt x="66" y="49"/>
                  <a:pt x="69" y="49"/>
                  <a:pt x="71" y="48"/>
                </a:cubicBezTo>
                <a:cubicBezTo>
                  <a:pt x="71" y="45"/>
                  <a:pt x="72" y="42"/>
                  <a:pt x="71" y="38"/>
                </a:cubicBezTo>
                <a:cubicBezTo>
                  <a:pt x="71" y="33"/>
                  <a:pt x="70" y="28"/>
                  <a:pt x="70" y="22"/>
                </a:cubicBezTo>
                <a:cubicBezTo>
                  <a:pt x="63" y="26"/>
                  <a:pt x="56" y="28"/>
                  <a:pt x="53" y="36"/>
                </a:cubicBezTo>
                <a:cubicBezTo>
                  <a:pt x="53" y="38"/>
                  <a:pt x="51" y="43"/>
                  <a:pt x="48" y="42"/>
                </a:cubicBezTo>
                <a:cubicBezTo>
                  <a:pt x="46" y="40"/>
                  <a:pt x="47" y="37"/>
                  <a:pt x="48" y="36"/>
                </a:cubicBezTo>
                <a:cubicBezTo>
                  <a:pt x="51" y="32"/>
                  <a:pt x="54" y="30"/>
                  <a:pt x="54" y="25"/>
                </a:cubicBezTo>
                <a:cubicBezTo>
                  <a:pt x="54" y="21"/>
                  <a:pt x="51" y="18"/>
                  <a:pt x="49" y="15"/>
                </a:cubicBezTo>
                <a:cubicBezTo>
                  <a:pt x="45" y="10"/>
                  <a:pt x="40" y="6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6"/>
                  <a:pt x="27" y="10"/>
                  <a:pt x="23" y="15"/>
                </a:cubicBezTo>
                <a:cubicBezTo>
                  <a:pt x="20" y="18"/>
                  <a:pt x="18" y="21"/>
                  <a:pt x="18" y="25"/>
                </a:cubicBezTo>
                <a:cubicBezTo>
                  <a:pt x="18" y="30"/>
                  <a:pt x="21" y="32"/>
                  <a:pt x="23" y="36"/>
                </a:cubicBezTo>
                <a:cubicBezTo>
                  <a:pt x="24" y="37"/>
                  <a:pt x="26" y="40"/>
                  <a:pt x="24" y="42"/>
                </a:cubicBezTo>
                <a:cubicBezTo>
                  <a:pt x="21" y="43"/>
                  <a:pt x="19" y="38"/>
                  <a:pt x="18" y="36"/>
                </a:cubicBezTo>
                <a:cubicBezTo>
                  <a:pt x="16" y="28"/>
                  <a:pt x="9" y="26"/>
                  <a:pt x="2" y="22"/>
                </a:cubicBezTo>
                <a:cubicBezTo>
                  <a:pt x="2" y="28"/>
                  <a:pt x="1" y="33"/>
                  <a:pt x="0" y="38"/>
                </a:cubicBezTo>
                <a:cubicBezTo>
                  <a:pt x="0" y="42"/>
                  <a:pt x="0" y="45"/>
                  <a:pt x="1" y="48"/>
                </a:cubicBezTo>
                <a:cubicBezTo>
                  <a:pt x="3" y="49"/>
                  <a:pt x="5" y="49"/>
                  <a:pt x="7" y="50"/>
                </a:cubicBezTo>
                <a:cubicBezTo>
                  <a:pt x="9" y="51"/>
                  <a:pt x="11" y="51"/>
                  <a:pt x="12" y="53"/>
                </a:cubicBezTo>
                <a:cubicBezTo>
                  <a:pt x="14" y="54"/>
                  <a:pt x="14" y="57"/>
                  <a:pt x="11" y="56"/>
                </a:cubicBezTo>
                <a:cubicBezTo>
                  <a:pt x="8" y="56"/>
                  <a:pt x="4" y="52"/>
                  <a:pt x="0" y="53"/>
                </a:cubicBezTo>
                <a:cubicBezTo>
                  <a:pt x="2" y="62"/>
                  <a:pt x="7" y="71"/>
                  <a:pt x="16" y="75"/>
                </a:cubicBezTo>
                <a:cubicBezTo>
                  <a:pt x="20" y="77"/>
                  <a:pt x="21" y="76"/>
                  <a:pt x="24" y="74"/>
                </a:cubicBezTo>
                <a:cubicBezTo>
                  <a:pt x="27" y="72"/>
                  <a:pt x="28" y="70"/>
                  <a:pt x="31" y="69"/>
                </a:cubicBezTo>
                <a:cubicBezTo>
                  <a:pt x="33" y="69"/>
                  <a:pt x="34" y="70"/>
                  <a:pt x="34" y="68"/>
                </a:cubicBezTo>
                <a:cubicBezTo>
                  <a:pt x="34" y="67"/>
                  <a:pt x="34" y="66"/>
                  <a:pt x="34" y="65"/>
                </a:cubicBezTo>
                <a:cubicBezTo>
                  <a:pt x="35" y="53"/>
                  <a:pt x="35" y="46"/>
                  <a:pt x="36" y="34"/>
                </a:cubicBezTo>
                <a:cubicBezTo>
                  <a:pt x="36" y="46"/>
                  <a:pt x="37" y="53"/>
                  <a:pt x="38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8" y="70"/>
                  <a:pt x="39" y="69"/>
                  <a:pt x="40" y="69"/>
                </a:cubicBezTo>
                <a:cubicBezTo>
                  <a:pt x="43" y="70"/>
                  <a:pt x="45" y="72"/>
                  <a:pt x="47" y="74"/>
                </a:cubicBezTo>
                <a:cubicBezTo>
                  <a:pt x="50" y="76"/>
                  <a:pt x="52" y="77"/>
                  <a:pt x="55" y="75"/>
                </a:cubicBezTo>
                <a:cubicBezTo>
                  <a:pt x="65" y="71"/>
                  <a:pt x="70" y="62"/>
                  <a:pt x="71" y="53"/>
                </a:cubicBezTo>
                <a:cubicBezTo>
                  <a:pt x="68" y="52"/>
                  <a:pt x="64" y="56"/>
                  <a:pt x="60" y="56"/>
                </a:cubicBezTo>
                <a:cubicBezTo>
                  <a:pt x="58" y="57"/>
                  <a:pt x="58" y="54"/>
                  <a:pt x="59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ïšḷîḑé">
            <a:extLst>
              <a:ext uri="{FF2B5EF4-FFF2-40B4-BE49-F238E27FC236}">
                <a16:creationId xmlns:a16="http://schemas.microsoft.com/office/drawing/2014/main" id="{CDDFE212-944C-4510-9112-6FF018B6B904}"/>
              </a:ext>
            </a:extLst>
          </p:cNvPr>
          <p:cNvSpPr/>
          <p:nvPr/>
        </p:nvSpPr>
        <p:spPr bwMode="auto">
          <a:xfrm>
            <a:off x="6908308" y="3314196"/>
            <a:ext cx="25879" cy="123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ļiḑe">
            <a:extLst>
              <a:ext uri="{FF2B5EF4-FFF2-40B4-BE49-F238E27FC236}">
                <a16:creationId xmlns:a16="http://schemas.microsoft.com/office/drawing/2014/main" id="{B1E4039D-2A05-4EB5-B4B2-4CEF9A1464BB}"/>
              </a:ext>
            </a:extLst>
          </p:cNvPr>
          <p:cNvSpPr/>
          <p:nvPr/>
        </p:nvSpPr>
        <p:spPr bwMode="auto">
          <a:xfrm>
            <a:off x="10478185" y="2665782"/>
            <a:ext cx="35943" cy="191218"/>
          </a:xfrm>
          <a:custGeom>
            <a:avLst/>
            <a:gdLst>
              <a:gd name="T0" fmla="*/ 7 w 7"/>
              <a:gd name="T1" fmla="*/ 1 h 37"/>
              <a:gd name="T2" fmla="*/ 4 w 7"/>
              <a:gd name="T3" fmla="*/ 0 h 37"/>
              <a:gd name="T4" fmla="*/ 4 w 7"/>
              <a:gd name="T5" fmla="*/ 0 h 37"/>
              <a:gd name="T6" fmla="*/ 0 w 7"/>
              <a:gd name="T7" fmla="*/ 1 h 37"/>
              <a:gd name="T8" fmla="*/ 0 w 7"/>
              <a:gd name="T9" fmla="*/ 37 h 37"/>
              <a:gd name="T10" fmla="*/ 7 w 7"/>
              <a:gd name="T11" fmla="*/ 37 h 37"/>
              <a:gd name="T12" fmla="*/ 7 w 7"/>
              <a:gd name="T13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7">
                <a:moveTo>
                  <a:pt x="7" y="1"/>
                </a:moveTo>
                <a:cubicBezTo>
                  <a:pt x="6" y="1"/>
                  <a:pt x="5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37"/>
                  <a:pt x="7" y="37"/>
                  <a:pt x="7" y="37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ïSľîḓè">
            <a:extLst>
              <a:ext uri="{FF2B5EF4-FFF2-40B4-BE49-F238E27FC236}">
                <a16:creationId xmlns:a16="http://schemas.microsoft.com/office/drawing/2014/main" id="{CE384F5A-45F3-4B81-B055-A41971ACB0AF}"/>
              </a:ext>
            </a:extLst>
          </p:cNvPr>
          <p:cNvSpPr/>
          <p:nvPr/>
        </p:nvSpPr>
        <p:spPr bwMode="auto">
          <a:xfrm>
            <a:off x="10478185" y="2406992"/>
            <a:ext cx="35943" cy="25879"/>
          </a:xfrm>
          <a:custGeom>
            <a:avLst/>
            <a:gdLst>
              <a:gd name="T0" fmla="*/ 5 w 7"/>
              <a:gd name="T1" fmla="*/ 5 h 5"/>
              <a:gd name="T2" fmla="*/ 5 w 7"/>
              <a:gd name="T3" fmla="*/ 5 h 5"/>
              <a:gd name="T4" fmla="*/ 7 w 7"/>
              <a:gd name="T5" fmla="*/ 5 h 5"/>
              <a:gd name="T6" fmla="*/ 7 w 7"/>
              <a:gd name="T7" fmla="*/ 0 h 5"/>
              <a:gd name="T8" fmla="*/ 0 w 7"/>
              <a:gd name="T9" fmla="*/ 0 h 5"/>
              <a:gd name="T10" fmla="*/ 0 w 7"/>
              <a:gd name="T11" fmla="*/ 5 h 5"/>
              <a:gd name="T12" fmla="*/ 5 w 7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3" y="5"/>
                  <a:pt x="5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ïsļíďê">
            <a:extLst>
              <a:ext uri="{FF2B5EF4-FFF2-40B4-BE49-F238E27FC236}">
                <a16:creationId xmlns:a16="http://schemas.microsoft.com/office/drawing/2014/main" id="{A8B61B60-9709-4DDB-B25E-A11C349BF389}"/>
              </a:ext>
            </a:extLst>
          </p:cNvPr>
          <p:cNvSpPr/>
          <p:nvPr/>
        </p:nvSpPr>
        <p:spPr bwMode="auto">
          <a:xfrm>
            <a:off x="10322911" y="2442934"/>
            <a:ext cx="357994" cy="258790"/>
          </a:xfrm>
          <a:custGeom>
            <a:avLst/>
            <a:gdLst>
              <a:gd name="T0" fmla="*/ 37 w 69"/>
              <a:gd name="T1" fmla="*/ 0 h 50"/>
              <a:gd name="T2" fmla="*/ 35 w 69"/>
              <a:gd name="T3" fmla="*/ 0 h 50"/>
              <a:gd name="T4" fmla="*/ 35 w 69"/>
              <a:gd name="T5" fmla="*/ 0 h 50"/>
              <a:gd name="T6" fmla="*/ 30 w 69"/>
              <a:gd name="T7" fmla="*/ 0 h 50"/>
              <a:gd name="T8" fmla="*/ 1 w 69"/>
              <a:gd name="T9" fmla="*/ 33 h 50"/>
              <a:gd name="T10" fmla="*/ 3 w 69"/>
              <a:gd name="T11" fmla="*/ 46 h 50"/>
              <a:gd name="T12" fmla="*/ 4 w 69"/>
              <a:gd name="T13" fmla="*/ 48 h 50"/>
              <a:gd name="T14" fmla="*/ 6 w 69"/>
              <a:gd name="T15" fmla="*/ 46 h 50"/>
              <a:gd name="T16" fmla="*/ 14 w 69"/>
              <a:gd name="T17" fmla="*/ 40 h 50"/>
              <a:gd name="T18" fmla="*/ 15 w 69"/>
              <a:gd name="T19" fmla="*/ 40 h 50"/>
              <a:gd name="T20" fmla="*/ 23 w 69"/>
              <a:gd name="T21" fmla="*/ 46 h 50"/>
              <a:gd name="T22" fmla="*/ 24 w 69"/>
              <a:gd name="T23" fmla="*/ 48 h 50"/>
              <a:gd name="T24" fmla="*/ 25 w 69"/>
              <a:gd name="T25" fmla="*/ 46 h 50"/>
              <a:gd name="T26" fmla="*/ 30 w 69"/>
              <a:gd name="T27" fmla="*/ 42 h 50"/>
              <a:gd name="T28" fmla="*/ 34 w 69"/>
              <a:gd name="T29" fmla="*/ 41 h 50"/>
              <a:gd name="T30" fmla="*/ 34 w 69"/>
              <a:gd name="T31" fmla="*/ 41 h 50"/>
              <a:gd name="T32" fmla="*/ 37 w 69"/>
              <a:gd name="T33" fmla="*/ 42 h 50"/>
              <a:gd name="T34" fmla="*/ 43 w 69"/>
              <a:gd name="T35" fmla="*/ 47 h 50"/>
              <a:gd name="T36" fmla="*/ 44 w 69"/>
              <a:gd name="T37" fmla="*/ 48 h 50"/>
              <a:gd name="T38" fmla="*/ 45 w 69"/>
              <a:gd name="T39" fmla="*/ 47 h 50"/>
              <a:gd name="T40" fmla="*/ 54 w 69"/>
              <a:gd name="T41" fmla="*/ 41 h 50"/>
              <a:gd name="T42" fmla="*/ 54 w 69"/>
              <a:gd name="T43" fmla="*/ 41 h 50"/>
              <a:gd name="T44" fmla="*/ 62 w 69"/>
              <a:gd name="T45" fmla="*/ 47 h 50"/>
              <a:gd name="T46" fmla="*/ 63 w 69"/>
              <a:gd name="T47" fmla="*/ 49 h 50"/>
              <a:gd name="T48" fmla="*/ 64 w 69"/>
              <a:gd name="T49" fmla="*/ 50 h 50"/>
              <a:gd name="T50" fmla="*/ 64 w 69"/>
              <a:gd name="T51" fmla="*/ 49 h 50"/>
              <a:gd name="T52" fmla="*/ 65 w 69"/>
              <a:gd name="T53" fmla="*/ 47 h 50"/>
              <a:gd name="T54" fmla="*/ 68 w 69"/>
              <a:gd name="T55" fmla="*/ 35 h 50"/>
              <a:gd name="T56" fmla="*/ 37 w 69"/>
              <a:gd name="T5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" h="5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0"/>
                  <a:pt x="30" y="0"/>
                </a:cubicBezTo>
                <a:cubicBezTo>
                  <a:pt x="14" y="2"/>
                  <a:pt x="1" y="16"/>
                  <a:pt x="1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3" y="47"/>
                  <a:pt x="4" y="48"/>
                  <a:pt x="4" y="48"/>
                </a:cubicBezTo>
                <a:cubicBezTo>
                  <a:pt x="5" y="48"/>
                  <a:pt x="5" y="47"/>
                  <a:pt x="6" y="46"/>
                </a:cubicBezTo>
                <a:cubicBezTo>
                  <a:pt x="7" y="43"/>
                  <a:pt x="11" y="40"/>
                  <a:pt x="14" y="40"/>
                </a:cubicBezTo>
                <a:cubicBezTo>
                  <a:pt x="14" y="40"/>
                  <a:pt x="15" y="40"/>
                  <a:pt x="15" y="40"/>
                </a:cubicBezTo>
                <a:cubicBezTo>
                  <a:pt x="18" y="41"/>
                  <a:pt x="22" y="43"/>
                  <a:pt x="23" y="46"/>
                </a:cubicBezTo>
                <a:cubicBezTo>
                  <a:pt x="24" y="47"/>
                  <a:pt x="24" y="48"/>
                  <a:pt x="24" y="48"/>
                </a:cubicBezTo>
                <a:cubicBezTo>
                  <a:pt x="24" y="48"/>
                  <a:pt x="25" y="47"/>
                  <a:pt x="25" y="46"/>
                </a:cubicBezTo>
                <a:cubicBezTo>
                  <a:pt x="26" y="44"/>
                  <a:pt x="28" y="42"/>
                  <a:pt x="30" y="42"/>
                </a:cubicBezTo>
                <a:cubicBezTo>
                  <a:pt x="31" y="41"/>
                  <a:pt x="33" y="41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6" y="41"/>
                  <a:pt x="37" y="42"/>
                </a:cubicBezTo>
                <a:cubicBezTo>
                  <a:pt x="40" y="42"/>
                  <a:pt x="42" y="44"/>
                  <a:pt x="43" y="47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5" y="47"/>
                </a:cubicBezTo>
                <a:cubicBezTo>
                  <a:pt x="47" y="44"/>
                  <a:pt x="50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61" y="44"/>
                  <a:pt x="62" y="47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50"/>
                  <a:pt x="63" y="50"/>
                  <a:pt x="64" y="50"/>
                </a:cubicBezTo>
                <a:cubicBezTo>
                  <a:pt x="64" y="50"/>
                  <a:pt x="64" y="50"/>
                  <a:pt x="64" y="49"/>
                </a:cubicBezTo>
                <a:cubicBezTo>
                  <a:pt x="65" y="49"/>
                  <a:pt x="65" y="48"/>
                  <a:pt x="65" y="47"/>
                </a:cubicBezTo>
                <a:cubicBezTo>
                  <a:pt x="67" y="44"/>
                  <a:pt x="68" y="39"/>
                  <a:pt x="68" y="35"/>
                </a:cubicBezTo>
                <a:cubicBezTo>
                  <a:pt x="69" y="17"/>
                  <a:pt x="55" y="2"/>
                  <a:pt x="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ŝḷïḍê">
            <a:extLst>
              <a:ext uri="{FF2B5EF4-FFF2-40B4-BE49-F238E27FC236}">
                <a16:creationId xmlns:a16="http://schemas.microsoft.com/office/drawing/2014/main" id="{7BED4664-32D0-4CA6-8210-D2982AC828D3}"/>
              </a:ext>
            </a:extLst>
          </p:cNvPr>
          <p:cNvSpPr/>
          <p:nvPr/>
        </p:nvSpPr>
        <p:spPr bwMode="auto">
          <a:xfrm>
            <a:off x="8929753" y="6277350"/>
            <a:ext cx="139460" cy="99203"/>
          </a:xfrm>
          <a:custGeom>
            <a:avLst/>
            <a:gdLst>
              <a:gd name="T0" fmla="*/ 17 w 27"/>
              <a:gd name="T1" fmla="*/ 5 h 19"/>
              <a:gd name="T2" fmla="*/ 24 w 27"/>
              <a:gd name="T3" fmla="*/ 1 h 19"/>
              <a:gd name="T4" fmla="*/ 27 w 27"/>
              <a:gd name="T5" fmla="*/ 0 h 19"/>
              <a:gd name="T6" fmla="*/ 16 w 27"/>
              <a:gd name="T7" fmla="*/ 1 h 19"/>
              <a:gd name="T8" fmla="*/ 9 w 27"/>
              <a:gd name="T9" fmla="*/ 7 h 19"/>
              <a:gd name="T10" fmla="*/ 5 w 27"/>
              <a:gd name="T11" fmla="*/ 12 h 19"/>
              <a:gd name="T12" fmla="*/ 0 w 27"/>
              <a:gd name="T13" fmla="*/ 19 h 19"/>
              <a:gd name="T14" fmla="*/ 9 w 27"/>
              <a:gd name="T15" fmla="*/ 15 h 19"/>
              <a:gd name="T16" fmla="*/ 17 w 27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9">
                <a:moveTo>
                  <a:pt x="17" y="5"/>
                </a:moveTo>
                <a:cubicBezTo>
                  <a:pt x="19" y="4"/>
                  <a:pt x="21" y="2"/>
                  <a:pt x="24" y="1"/>
                </a:cubicBezTo>
                <a:cubicBezTo>
                  <a:pt x="24" y="1"/>
                  <a:pt x="26" y="0"/>
                  <a:pt x="27" y="0"/>
                </a:cubicBezTo>
                <a:cubicBezTo>
                  <a:pt x="23" y="0"/>
                  <a:pt x="19" y="0"/>
                  <a:pt x="16" y="1"/>
                </a:cubicBezTo>
                <a:cubicBezTo>
                  <a:pt x="13" y="2"/>
                  <a:pt x="10" y="4"/>
                  <a:pt x="9" y="7"/>
                </a:cubicBezTo>
                <a:cubicBezTo>
                  <a:pt x="7" y="9"/>
                  <a:pt x="6" y="11"/>
                  <a:pt x="5" y="12"/>
                </a:cubicBezTo>
                <a:cubicBezTo>
                  <a:pt x="4" y="15"/>
                  <a:pt x="3" y="18"/>
                  <a:pt x="0" y="19"/>
                </a:cubicBezTo>
                <a:cubicBezTo>
                  <a:pt x="3" y="19"/>
                  <a:pt x="7" y="17"/>
                  <a:pt x="9" y="15"/>
                </a:cubicBezTo>
                <a:cubicBezTo>
                  <a:pt x="13" y="12"/>
                  <a:pt x="15" y="9"/>
                  <a:pt x="17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íşļîdé">
            <a:extLst>
              <a:ext uri="{FF2B5EF4-FFF2-40B4-BE49-F238E27FC236}">
                <a16:creationId xmlns:a16="http://schemas.microsoft.com/office/drawing/2014/main" id="{9EC9E970-C951-4DB4-AF6E-207004E8C55C}"/>
              </a:ext>
            </a:extLst>
          </p:cNvPr>
          <p:cNvSpPr/>
          <p:nvPr/>
        </p:nvSpPr>
        <p:spPr bwMode="auto">
          <a:xfrm>
            <a:off x="8939817" y="6277350"/>
            <a:ext cx="181154" cy="125082"/>
          </a:xfrm>
          <a:custGeom>
            <a:avLst/>
            <a:gdLst>
              <a:gd name="T0" fmla="*/ 23 w 35"/>
              <a:gd name="T1" fmla="*/ 3 h 24"/>
              <a:gd name="T2" fmla="*/ 14 w 35"/>
              <a:gd name="T3" fmla="*/ 11 h 24"/>
              <a:gd name="T4" fmla="*/ 8 w 35"/>
              <a:gd name="T5" fmla="*/ 17 h 24"/>
              <a:gd name="T6" fmla="*/ 0 w 35"/>
              <a:gd name="T7" fmla="*/ 20 h 24"/>
              <a:gd name="T8" fmla="*/ 19 w 35"/>
              <a:gd name="T9" fmla="*/ 20 h 24"/>
              <a:gd name="T10" fmla="*/ 30 w 35"/>
              <a:gd name="T11" fmla="*/ 6 h 24"/>
              <a:gd name="T12" fmla="*/ 33 w 35"/>
              <a:gd name="T13" fmla="*/ 2 h 24"/>
              <a:gd name="T14" fmla="*/ 35 w 35"/>
              <a:gd name="T15" fmla="*/ 1 h 24"/>
              <a:gd name="T16" fmla="*/ 23 w 35"/>
              <a:gd name="T1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23" y="3"/>
                </a:moveTo>
                <a:cubicBezTo>
                  <a:pt x="19" y="5"/>
                  <a:pt x="17" y="7"/>
                  <a:pt x="14" y="11"/>
                </a:cubicBezTo>
                <a:cubicBezTo>
                  <a:pt x="12" y="13"/>
                  <a:pt x="10" y="16"/>
                  <a:pt x="8" y="17"/>
                </a:cubicBezTo>
                <a:cubicBezTo>
                  <a:pt x="5" y="19"/>
                  <a:pt x="3" y="20"/>
                  <a:pt x="0" y="20"/>
                </a:cubicBezTo>
                <a:cubicBezTo>
                  <a:pt x="6" y="24"/>
                  <a:pt x="13" y="24"/>
                  <a:pt x="19" y="20"/>
                </a:cubicBezTo>
                <a:cubicBezTo>
                  <a:pt x="25" y="17"/>
                  <a:pt x="27" y="12"/>
                  <a:pt x="30" y="6"/>
                </a:cubicBezTo>
                <a:cubicBezTo>
                  <a:pt x="31" y="5"/>
                  <a:pt x="32" y="3"/>
                  <a:pt x="33" y="2"/>
                </a:cubicBezTo>
                <a:cubicBezTo>
                  <a:pt x="34" y="2"/>
                  <a:pt x="35" y="1"/>
                  <a:pt x="35" y="1"/>
                </a:cubicBezTo>
                <a:cubicBezTo>
                  <a:pt x="31" y="0"/>
                  <a:pt x="27" y="1"/>
                  <a:pt x="23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îśļiḑe">
            <a:extLst>
              <a:ext uri="{FF2B5EF4-FFF2-40B4-BE49-F238E27FC236}">
                <a16:creationId xmlns:a16="http://schemas.microsoft.com/office/drawing/2014/main" id="{87875203-D02D-4B0B-8CC5-9BE8F213B501}"/>
              </a:ext>
            </a:extLst>
          </p:cNvPr>
          <p:cNvSpPr/>
          <p:nvPr/>
        </p:nvSpPr>
        <p:spPr bwMode="auto">
          <a:xfrm>
            <a:off x="8929753" y="6173833"/>
            <a:ext cx="119331" cy="83388"/>
          </a:xfrm>
          <a:custGeom>
            <a:avLst/>
            <a:gdLst>
              <a:gd name="T0" fmla="*/ 8 w 23"/>
              <a:gd name="T1" fmla="*/ 6 h 16"/>
              <a:gd name="T2" fmla="*/ 5 w 23"/>
              <a:gd name="T3" fmla="*/ 11 h 16"/>
              <a:gd name="T4" fmla="*/ 0 w 23"/>
              <a:gd name="T5" fmla="*/ 16 h 16"/>
              <a:gd name="T6" fmla="*/ 8 w 23"/>
              <a:gd name="T7" fmla="*/ 13 h 16"/>
              <a:gd name="T8" fmla="*/ 15 w 23"/>
              <a:gd name="T9" fmla="*/ 5 h 16"/>
              <a:gd name="T10" fmla="*/ 20 w 23"/>
              <a:gd name="T11" fmla="*/ 1 h 16"/>
              <a:gd name="T12" fmla="*/ 23 w 23"/>
              <a:gd name="T13" fmla="*/ 0 h 16"/>
              <a:gd name="T14" fmla="*/ 14 w 23"/>
              <a:gd name="T15" fmla="*/ 1 h 16"/>
              <a:gd name="T16" fmla="*/ 8 w 2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8" y="6"/>
                </a:moveTo>
                <a:cubicBezTo>
                  <a:pt x="6" y="8"/>
                  <a:pt x="6" y="9"/>
                  <a:pt x="5" y="11"/>
                </a:cubicBezTo>
                <a:cubicBezTo>
                  <a:pt x="4" y="13"/>
                  <a:pt x="2" y="15"/>
                  <a:pt x="0" y="16"/>
                </a:cubicBezTo>
                <a:cubicBezTo>
                  <a:pt x="3" y="16"/>
                  <a:pt x="6" y="15"/>
                  <a:pt x="8" y="13"/>
                </a:cubicBezTo>
                <a:cubicBezTo>
                  <a:pt x="11" y="11"/>
                  <a:pt x="13" y="7"/>
                  <a:pt x="15" y="5"/>
                </a:cubicBezTo>
                <a:cubicBezTo>
                  <a:pt x="17" y="3"/>
                  <a:pt x="18" y="2"/>
                  <a:pt x="20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0" y="0"/>
                  <a:pt x="17" y="0"/>
                  <a:pt x="14" y="1"/>
                </a:cubicBezTo>
                <a:cubicBezTo>
                  <a:pt x="11" y="2"/>
                  <a:pt x="9" y="4"/>
                  <a:pt x="8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íŝ1ïde">
            <a:extLst>
              <a:ext uri="{FF2B5EF4-FFF2-40B4-BE49-F238E27FC236}">
                <a16:creationId xmlns:a16="http://schemas.microsoft.com/office/drawing/2014/main" id="{6E7FFDCA-A58D-47FB-A709-2B4AD981BDD0}"/>
              </a:ext>
            </a:extLst>
          </p:cNvPr>
          <p:cNvSpPr/>
          <p:nvPr/>
        </p:nvSpPr>
        <p:spPr bwMode="auto">
          <a:xfrm>
            <a:off x="8939817" y="6173833"/>
            <a:ext cx="155275" cy="109267"/>
          </a:xfrm>
          <a:custGeom>
            <a:avLst/>
            <a:gdLst>
              <a:gd name="T0" fmla="*/ 28 w 30"/>
              <a:gd name="T1" fmla="*/ 2 h 21"/>
              <a:gd name="T2" fmla="*/ 30 w 30"/>
              <a:gd name="T3" fmla="*/ 1 h 21"/>
              <a:gd name="T4" fmla="*/ 19 w 30"/>
              <a:gd name="T5" fmla="*/ 2 h 21"/>
              <a:gd name="T6" fmla="*/ 12 w 30"/>
              <a:gd name="T7" fmla="*/ 9 h 21"/>
              <a:gd name="T8" fmla="*/ 6 w 30"/>
              <a:gd name="T9" fmla="*/ 15 h 21"/>
              <a:gd name="T10" fmla="*/ 0 w 30"/>
              <a:gd name="T11" fmla="*/ 18 h 21"/>
              <a:gd name="T12" fmla="*/ 16 w 30"/>
              <a:gd name="T13" fmla="*/ 17 h 21"/>
              <a:gd name="T14" fmla="*/ 25 w 30"/>
              <a:gd name="T15" fmla="*/ 6 h 21"/>
              <a:gd name="T16" fmla="*/ 28 w 30"/>
              <a:gd name="T1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28" y="2"/>
                </a:moveTo>
                <a:cubicBezTo>
                  <a:pt x="29" y="2"/>
                  <a:pt x="30" y="1"/>
                  <a:pt x="30" y="1"/>
                </a:cubicBezTo>
                <a:cubicBezTo>
                  <a:pt x="26" y="0"/>
                  <a:pt x="23" y="1"/>
                  <a:pt x="19" y="2"/>
                </a:cubicBezTo>
                <a:cubicBezTo>
                  <a:pt x="16" y="4"/>
                  <a:pt x="14" y="6"/>
                  <a:pt x="12" y="9"/>
                </a:cubicBezTo>
                <a:cubicBezTo>
                  <a:pt x="10" y="11"/>
                  <a:pt x="9" y="14"/>
                  <a:pt x="6" y="15"/>
                </a:cubicBezTo>
                <a:cubicBezTo>
                  <a:pt x="5" y="16"/>
                  <a:pt x="2" y="17"/>
                  <a:pt x="0" y="18"/>
                </a:cubicBezTo>
                <a:cubicBezTo>
                  <a:pt x="5" y="21"/>
                  <a:pt x="11" y="21"/>
                  <a:pt x="16" y="17"/>
                </a:cubicBezTo>
                <a:cubicBezTo>
                  <a:pt x="21" y="15"/>
                  <a:pt x="23" y="10"/>
                  <a:pt x="25" y="6"/>
                </a:cubicBezTo>
                <a:cubicBezTo>
                  <a:pt x="26" y="4"/>
                  <a:pt x="27" y="3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íŝliḍé">
            <a:extLst>
              <a:ext uri="{FF2B5EF4-FFF2-40B4-BE49-F238E27FC236}">
                <a16:creationId xmlns:a16="http://schemas.microsoft.com/office/drawing/2014/main" id="{F8F1A07C-D365-443D-AD8B-FAF25F10477D}"/>
              </a:ext>
            </a:extLst>
          </p:cNvPr>
          <p:cNvSpPr/>
          <p:nvPr/>
        </p:nvSpPr>
        <p:spPr bwMode="auto">
          <a:xfrm>
            <a:off x="8778792" y="6277350"/>
            <a:ext cx="135147" cy="99203"/>
          </a:xfrm>
          <a:custGeom>
            <a:avLst/>
            <a:gdLst>
              <a:gd name="T0" fmla="*/ 9 w 26"/>
              <a:gd name="T1" fmla="*/ 5 h 19"/>
              <a:gd name="T2" fmla="*/ 17 w 26"/>
              <a:gd name="T3" fmla="*/ 15 h 19"/>
              <a:gd name="T4" fmla="*/ 26 w 26"/>
              <a:gd name="T5" fmla="*/ 19 h 19"/>
              <a:gd name="T6" fmla="*/ 21 w 26"/>
              <a:gd name="T7" fmla="*/ 12 h 19"/>
              <a:gd name="T8" fmla="*/ 18 w 26"/>
              <a:gd name="T9" fmla="*/ 7 h 19"/>
              <a:gd name="T10" fmla="*/ 11 w 26"/>
              <a:gd name="T11" fmla="*/ 1 h 19"/>
              <a:gd name="T12" fmla="*/ 0 w 26"/>
              <a:gd name="T13" fmla="*/ 0 h 19"/>
              <a:gd name="T14" fmla="*/ 3 w 26"/>
              <a:gd name="T15" fmla="*/ 1 h 19"/>
              <a:gd name="T16" fmla="*/ 9 w 26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9">
                <a:moveTo>
                  <a:pt x="9" y="5"/>
                </a:moveTo>
                <a:cubicBezTo>
                  <a:pt x="12" y="9"/>
                  <a:pt x="14" y="12"/>
                  <a:pt x="17" y="15"/>
                </a:cubicBezTo>
                <a:cubicBezTo>
                  <a:pt x="20" y="17"/>
                  <a:pt x="23" y="19"/>
                  <a:pt x="26" y="19"/>
                </a:cubicBezTo>
                <a:cubicBezTo>
                  <a:pt x="24" y="18"/>
                  <a:pt x="22" y="15"/>
                  <a:pt x="21" y="12"/>
                </a:cubicBezTo>
                <a:cubicBezTo>
                  <a:pt x="20" y="11"/>
                  <a:pt x="19" y="9"/>
                  <a:pt x="18" y="7"/>
                </a:cubicBezTo>
                <a:cubicBezTo>
                  <a:pt x="16" y="4"/>
                  <a:pt x="14" y="2"/>
                  <a:pt x="11" y="1"/>
                </a:cubicBez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4"/>
                  <a:pt x="9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ṥḻïḓê">
            <a:extLst>
              <a:ext uri="{FF2B5EF4-FFF2-40B4-BE49-F238E27FC236}">
                <a16:creationId xmlns:a16="http://schemas.microsoft.com/office/drawing/2014/main" id="{E3C1B2F7-F9BC-4C4A-8058-79FB72264295}"/>
              </a:ext>
            </a:extLst>
          </p:cNvPr>
          <p:cNvSpPr/>
          <p:nvPr/>
        </p:nvSpPr>
        <p:spPr bwMode="auto">
          <a:xfrm>
            <a:off x="8722721" y="6277350"/>
            <a:ext cx="181154" cy="125082"/>
          </a:xfrm>
          <a:custGeom>
            <a:avLst/>
            <a:gdLst>
              <a:gd name="T0" fmla="*/ 6 w 35"/>
              <a:gd name="T1" fmla="*/ 6 h 24"/>
              <a:gd name="T2" fmla="*/ 16 w 35"/>
              <a:gd name="T3" fmla="*/ 20 h 24"/>
              <a:gd name="T4" fmla="*/ 35 w 35"/>
              <a:gd name="T5" fmla="*/ 20 h 24"/>
              <a:gd name="T6" fmla="*/ 28 w 35"/>
              <a:gd name="T7" fmla="*/ 17 h 24"/>
              <a:gd name="T8" fmla="*/ 21 w 35"/>
              <a:gd name="T9" fmla="*/ 11 h 24"/>
              <a:gd name="T10" fmla="*/ 13 w 35"/>
              <a:gd name="T11" fmla="*/ 3 h 24"/>
              <a:gd name="T12" fmla="*/ 0 w 35"/>
              <a:gd name="T13" fmla="*/ 1 h 24"/>
              <a:gd name="T14" fmla="*/ 2 w 35"/>
              <a:gd name="T15" fmla="*/ 2 h 24"/>
              <a:gd name="T16" fmla="*/ 6 w 35"/>
              <a:gd name="T1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6" y="6"/>
                </a:moveTo>
                <a:cubicBezTo>
                  <a:pt x="9" y="12"/>
                  <a:pt x="11" y="17"/>
                  <a:pt x="16" y="20"/>
                </a:cubicBezTo>
                <a:cubicBezTo>
                  <a:pt x="22" y="24"/>
                  <a:pt x="30" y="24"/>
                  <a:pt x="35" y="20"/>
                </a:cubicBezTo>
                <a:cubicBezTo>
                  <a:pt x="33" y="20"/>
                  <a:pt x="30" y="19"/>
                  <a:pt x="28" y="17"/>
                </a:cubicBezTo>
                <a:cubicBezTo>
                  <a:pt x="25" y="16"/>
                  <a:pt x="23" y="13"/>
                  <a:pt x="21" y="11"/>
                </a:cubicBezTo>
                <a:cubicBezTo>
                  <a:pt x="19" y="7"/>
                  <a:pt x="16" y="5"/>
                  <a:pt x="13" y="3"/>
                </a:cubicBezTo>
                <a:cubicBezTo>
                  <a:pt x="9" y="1"/>
                  <a:pt x="4" y="0"/>
                  <a:pt x="0" y="1"/>
                </a:cubicBezTo>
                <a:cubicBezTo>
                  <a:pt x="1" y="1"/>
                  <a:pt x="2" y="2"/>
                  <a:pt x="2" y="2"/>
                </a:cubicBezTo>
                <a:cubicBezTo>
                  <a:pt x="4" y="3"/>
                  <a:pt x="5" y="5"/>
                  <a:pt x="6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lîḓé">
            <a:extLst>
              <a:ext uri="{FF2B5EF4-FFF2-40B4-BE49-F238E27FC236}">
                <a16:creationId xmlns:a16="http://schemas.microsoft.com/office/drawing/2014/main" id="{9BB7A1F6-FC73-4A0D-83A8-5211F1CBE1CF}"/>
              </a:ext>
            </a:extLst>
          </p:cNvPr>
          <p:cNvSpPr/>
          <p:nvPr/>
        </p:nvSpPr>
        <p:spPr bwMode="auto">
          <a:xfrm>
            <a:off x="8794606" y="6173833"/>
            <a:ext cx="119331" cy="83388"/>
          </a:xfrm>
          <a:custGeom>
            <a:avLst/>
            <a:gdLst>
              <a:gd name="T0" fmla="*/ 10 w 23"/>
              <a:gd name="T1" fmla="*/ 1 h 16"/>
              <a:gd name="T2" fmla="*/ 0 w 23"/>
              <a:gd name="T3" fmla="*/ 0 h 16"/>
              <a:gd name="T4" fmla="*/ 3 w 23"/>
              <a:gd name="T5" fmla="*/ 1 h 16"/>
              <a:gd name="T6" fmla="*/ 8 w 23"/>
              <a:gd name="T7" fmla="*/ 5 h 16"/>
              <a:gd name="T8" fmla="*/ 15 w 23"/>
              <a:gd name="T9" fmla="*/ 13 h 16"/>
              <a:gd name="T10" fmla="*/ 23 w 23"/>
              <a:gd name="T11" fmla="*/ 16 h 16"/>
              <a:gd name="T12" fmla="*/ 19 w 23"/>
              <a:gd name="T13" fmla="*/ 11 h 16"/>
              <a:gd name="T14" fmla="*/ 16 w 23"/>
              <a:gd name="T15" fmla="*/ 6 h 16"/>
              <a:gd name="T16" fmla="*/ 10 w 23"/>
              <a:gd name="T17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10" y="1"/>
                </a:move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3"/>
                  <a:pt x="8" y="5"/>
                </a:cubicBezTo>
                <a:cubicBezTo>
                  <a:pt x="11" y="7"/>
                  <a:pt x="13" y="11"/>
                  <a:pt x="15" y="13"/>
                </a:cubicBezTo>
                <a:cubicBezTo>
                  <a:pt x="18" y="15"/>
                  <a:pt x="20" y="16"/>
                  <a:pt x="23" y="16"/>
                </a:cubicBezTo>
                <a:cubicBezTo>
                  <a:pt x="21" y="15"/>
                  <a:pt x="20" y="13"/>
                  <a:pt x="19" y="11"/>
                </a:cubicBezTo>
                <a:cubicBezTo>
                  <a:pt x="18" y="9"/>
                  <a:pt x="17" y="8"/>
                  <a:pt x="16" y="6"/>
                </a:cubicBezTo>
                <a:cubicBezTo>
                  <a:pt x="14" y="4"/>
                  <a:pt x="12" y="2"/>
                  <a:pt x="1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íśḻîdè">
            <a:extLst>
              <a:ext uri="{FF2B5EF4-FFF2-40B4-BE49-F238E27FC236}">
                <a16:creationId xmlns:a16="http://schemas.microsoft.com/office/drawing/2014/main" id="{C4BDBA0E-2126-4C5E-B6D8-14781FB44E68}"/>
              </a:ext>
            </a:extLst>
          </p:cNvPr>
          <p:cNvSpPr/>
          <p:nvPr/>
        </p:nvSpPr>
        <p:spPr bwMode="auto">
          <a:xfrm>
            <a:off x="8748599" y="6173833"/>
            <a:ext cx="155275" cy="109267"/>
          </a:xfrm>
          <a:custGeom>
            <a:avLst/>
            <a:gdLst>
              <a:gd name="T0" fmla="*/ 0 w 30"/>
              <a:gd name="T1" fmla="*/ 1 h 21"/>
              <a:gd name="T2" fmla="*/ 2 w 30"/>
              <a:gd name="T3" fmla="*/ 2 h 21"/>
              <a:gd name="T4" fmla="*/ 5 w 30"/>
              <a:gd name="T5" fmla="*/ 6 h 21"/>
              <a:gd name="T6" fmla="*/ 14 w 30"/>
              <a:gd name="T7" fmla="*/ 17 h 21"/>
              <a:gd name="T8" fmla="*/ 30 w 30"/>
              <a:gd name="T9" fmla="*/ 18 h 21"/>
              <a:gd name="T10" fmla="*/ 24 w 30"/>
              <a:gd name="T11" fmla="*/ 15 h 21"/>
              <a:gd name="T12" fmla="*/ 18 w 30"/>
              <a:gd name="T13" fmla="*/ 9 h 21"/>
              <a:gd name="T14" fmla="*/ 11 w 30"/>
              <a:gd name="T15" fmla="*/ 2 h 21"/>
              <a:gd name="T16" fmla="*/ 0 w 30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0" y="1"/>
                </a:moveTo>
                <a:cubicBezTo>
                  <a:pt x="1" y="1"/>
                  <a:pt x="2" y="2"/>
                  <a:pt x="2" y="2"/>
                </a:cubicBezTo>
                <a:cubicBezTo>
                  <a:pt x="3" y="3"/>
                  <a:pt x="4" y="4"/>
                  <a:pt x="5" y="6"/>
                </a:cubicBezTo>
                <a:cubicBezTo>
                  <a:pt x="8" y="10"/>
                  <a:pt x="9" y="15"/>
                  <a:pt x="14" y="17"/>
                </a:cubicBezTo>
                <a:cubicBezTo>
                  <a:pt x="19" y="21"/>
                  <a:pt x="25" y="21"/>
                  <a:pt x="30" y="18"/>
                </a:cubicBezTo>
                <a:cubicBezTo>
                  <a:pt x="28" y="17"/>
                  <a:pt x="26" y="16"/>
                  <a:pt x="24" y="15"/>
                </a:cubicBezTo>
                <a:cubicBezTo>
                  <a:pt x="22" y="14"/>
                  <a:pt x="20" y="11"/>
                  <a:pt x="18" y="9"/>
                </a:cubicBezTo>
                <a:cubicBezTo>
                  <a:pt x="16" y="6"/>
                  <a:pt x="14" y="4"/>
                  <a:pt x="11" y="2"/>
                </a:cubicBezTo>
                <a:cubicBezTo>
                  <a:pt x="8" y="1"/>
                  <a:pt x="4" y="0"/>
                  <a:pt x="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ïṣļíde">
            <a:extLst>
              <a:ext uri="{FF2B5EF4-FFF2-40B4-BE49-F238E27FC236}">
                <a16:creationId xmlns:a16="http://schemas.microsoft.com/office/drawing/2014/main" id="{F4B7C032-2113-40E9-8FAE-8FD61B7F6F5F}"/>
              </a:ext>
            </a:extLst>
          </p:cNvPr>
          <p:cNvSpPr/>
          <p:nvPr/>
        </p:nvSpPr>
        <p:spPr bwMode="auto">
          <a:xfrm>
            <a:off x="8919689" y="6101948"/>
            <a:ext cx="66135" cy="133708"/>
          </a:xfrm>
          <a:custGeom>
            <a:avLst/>
            <a:gdLst>
              <a:gd name="T0" fmla="*/ 9 w 13"/>
              <a:gd name="T1" fmla="*/ 8 h 26"/>
              <a:gd name="T2" fmla="*/ 2 w 13"/>
              <a:gd name="T3" fmla="*/ 17 h 26"/>
              <a:gd name="T4" fmla="*/ 1 w 13"/>
              <a:gd name="T5" fmla="*/ 26 h 26"/>
              <a:gd name="T6" fmla="*/ 5 w 13"/>
              <a:gd name="T7" fmla="*/ 20 h 26"/>
              <a:gd name="T8" fmla="*/ 9 w 13"/>
              <a:gd name="T9" fmla="*/ 16 h 26"/>
              <a:gd name="T10" fmla="*/ 12 w 13"/>
              <a:gd name="T11" fmla="*/ 9 h 26"/>
              <a:gd name="T12" fmla="*/ 11 w 13"/>
              <a:gd name="T13" fmla="*/ 0 h 26"/>
              <a:gd name="T14" fmla="*/ 11 w 13"/>
              <a:gd name="T15" fmla="*/ 3 h 26"/>
              <a:gd name="T16" fmla="*/ 9 w 13"/>
              <a:gd name="T1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6">
                <a:moveTo>
                  <a:pt x="9" y="8"/>
                </a:moveTo>
                <a:cubicBezTo>
                  <a:pt x="6" y="11"/>
                  <a:pt x="4" y="14"/>
                  <a:pt x="2" y="17"/>
                </a:cubicBezTo>
                <a:cubicBezTo>
                  <a:pt x="1" y="20"/>
                  <a:pt x="0" y="23"/>
                  <a:pt x="1" y="26"/>
                </a:cubicBezTo>
                <a:cubicBezTo>
                  <a:pt x="1" y="23"/>
                  <a:pt x="3" y="21"/>
                  <a:pt x="5" y="20"/>
                </a:cubicBezTo>
                <a:cubicBezTo>
                  <a:pt x="6" y="19"/>
                  <a:pt x="8" y="18"/>
                  <a:pt x="9" y="16"/>
                </a:cubicBezTo>
                <a:cubicBezTo>
                  <a:pt x="11" y="14"/>
                  <a:pt x="12" y="12"/>
                  <a:pt x="12" y="9"/>
                </a:cubicBezTo>
                <a:cubicBezTo>
                  <a:pt x="13" y="6"/>
                  <a:pt x="12" y="3"/>
                  <a:pt x="11" y="0"/>
                </a:cubicBezTo>
                <a:cubicBezTo>
                  <a:pt x="11" y="0"/>
                  <a:pt x="11" y="2"/>
                  <a:pt x="11" y="3"/>
                </a:cubicBezTo>
                <a:cubicBezTo>
                  <a:pt x="10" y="5"/>
                  <a:pt x="10" y="7"/>
                  <a:pt x="9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îsļîḍé">
            <a:extLst>
              <a:ext uri="{FF2B5EF4-FFF2-40B4-BE49-F238E27FC236}">
                <a16:creationId xmlns:a16="http://schemas.microsoft.com/office/drawing/2014/main" id="{15FE9632-28BF-45F2-B183-ABF21B57DA9C}"/>
              </a:ext>
            </a:extLst>
          </p:cNvPr>
          <p:cNvSpPr/>
          <p:nvPr/>
        </p:nvSpPr>
        <p:spPr bwMode="auto">
          <a:xfrm>
            <a:off x="8882308" y="6054502"/>
            <a:ext cx="89140" cy="171089"/>
          </a:xfrm>
          <a:custGeom>
            <a:avLst/>
            <a:gdLst>
              <a:gd name="T0" fmla="*/ 6 w 17"/>
              <a:gd name="T1" fmla="*/ 33 h 33"/>
              <a:gd name="T2" fmla="*/ 7 w 17"/>
              <a:gd name="T3" fmla="*/ 27 h 33"/>
              <a:gd name="T4" fmla="*/ 11 w 17"/>
              <a:gd name="T5" fmla="*/ 20 h 33"/>
              <a:gd name="T6" fmla="*/ 16 w 17"/>
              <a:gd name="T7" fmla="*/ 11 h 33"/>
              <a:gd name="T8" fmla="*/ 16 w 17"/>
              <a:gd name="T9" fmla="*/ 0 h 33"/>
              <a:gd name="T10" fmla="*/ 15 w 17"/>
              <a:gd name="T11" fmla="*/ 2 h 33"/>
              <a:gd name="T12" fmla="*/ 12 w 17"/>
              <a:gd name="T13" fmla="*/ 6 h 33"/>
              <a:gd name="T14" fmla="*/ 2 w 17"/>
              <a:gd name="T15" fmla="*/ 17 h 33"/>
              <a:gd name="T16" fmla="*/ 6 w 17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3">
                <a:moveTo>
                  <a:pt x="6" y="33"/>
                </a:moveTo>
                <a:cubicBezTo>
                  <a:pt x="5" y="31"/>
                  <a:pt x="6" y="29"/>
                  <a:pt x="7" y="27"/>
                </a:cubicBezTo>
                <a:cubicBezTo>
                  <a:pt x="8" y="24"/>
                  <a:pt x="9" y="22"/>
                  <a:pt x="11" y="20"/>
                </a:cubicBezTo>
                <a:cubicBezTo>
                  <a:pt x="13" y="17"/>
                  <a:pt x="15" y="15"/>
                  <a:pt x="16" y="11"/>
                </a:cubicBezTo>
                <a:cubicBezTo>
                  <a:pt x="17" y="8"/>
                  <a:pt x="17" y="4"/>
                  <a:pt x="16" y="0"/>
                </a:cubicBezTo>
                <a:cubicBezTo>
                  <a:pt x="16" y="1"/>
                  <a:pt x="15" y="2"/>
                  <a:pt x="15" y="2"/>
                </a:cubicBezTo>
                <a:cubicBezTo>
                  <a:pt x="14" y="4"/>
                  <a:pt x="13" y="5"/>
                  <a:pt x="12" y="6"/>
                </a:cubicBezTo>
                <a:cubicBezTo>
                  <a:pt x="8" y="10"/>
                  <a:pt x="4" y="12"/>
                  <a:pt x="2" y="17"/>
                </a:cubicBezTo>
                <a:cubicBezTo>
                  <a:pt x="0" y="23"/>
                  <a:pt x="1" y="29"/>
                  <a:pt x="6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íṩļïḓé">
            <a:extLst>
              <a:ext uri="{FF2B5EF4-FFF2-40B4-BE49-F238E27FC236}">
                <a16:creationId xmlns:a16="http://schemas.microsoft.com/office/drawing/2014/main" id="{ED16D030-BD60-4EB7-991F-FB79F5800A3C}"/>
              </a:ext>
            </a:extLst>
          </p:cNvPr>
          <p:cNvSpPr/>
          <p:nvPr/>
        </p:nvSpPr>
        <p:spPr bwMode="auto">
          <a:xfrm>
            <a:off x="10251024" y="2220087"/>
            <a:ext cx="165338" cy="165338"/>
          </a:xfrm>
          <a:custGeom>
            <a:avLst/>
            <a:gdLst>
              <a:gd name="T0" fmla="*/ 7 w 32"/>
              <a:gd name="T1" fmla="*/ 30 h 32"/>
              <a:gd name="T2" fmla="*/ 16 w 32"/>
              <a:gd name="T3" fmla="*/ 32 h 32"/>
              <a:gd name="T4" fmla="*/ 32 w 32"/>
              <a:gd name="T5" fmla="*/ 16 h 32"/>
              <a:gd name="T6" fmla="*/ 16 w 32"/>
              <a:gd name="T7" fmla="*/ 0 h 32"/>
              <a:gd name="T8" fmla="*/ 0 w 32"/>
              <a:gd name="T9" fmla="*/ 14 h 32"/>
              <a:gd name="T10" fmla="*/ 16 w 32"/>
              <a:gd name="T11" fmla="*/ 14 h 32"/>
              <a:gd name="T12" fmla="*/ 21 w 32"/>
              <a:gd name="T13" fmla="*/ 14 h 32"/>
              <a:gd name="T14" fmla="*/ 18 w 32"/>
              <a:gd name="T15" fmla="*/ 18 h 32"/>
              <a:gd name="T16" fmla="*/ 7 w 32"/>
              <a:gd name="T17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7" y="30"/>
                </a:moveTo>
                <a:cubicBezTo>
                  <a:pt x="10" y="31"/>
                  <a:pt x="13" y="32"/>
                  <a:pt x="16" y="32"/>
                </a:cubicBezTo>
                <a:cubicBezTo>
                  <a:pt x="25" y="32"/>
                  <a:pt x="32" y="25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1" y="6"/>
                  <a:pt x="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8" y="18"/>
                  <a:pt x="18" y="18"/>
                  <a:pt x="18" y="18"/>
                </a:cubicBezTo>
                <a:lnTo>
                  <a:pt x="7" y="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ïŝļîḋé">
            <a:extLst>
              <a:ext uri="{FF2B5EF4-FFF2-40B4-BE49-F238E27FC236}">
                <a16:creationId xmlns:a16="http://schemas.microsoft.com/office/drawing/2014/main" id="{A517F378-F4C0-4C12-BC5D-9F7E9155D540}"/>
              </a:ext>
            </a:extLst>
          </p:cNvPr>
          <p:cNvSpPr/>
          <p:nvPr/>
        </p:nvSpPr>
        <p:spPr bwMode="auto">
          <a:xfrm>
            <a:off x="9986482" y="2303475"/>
            <a:ext cx="346492" cy="326364"/>
          </a:xfrm>
          <a:custGeom>
            <a:avLst/>
            <a:gdLst>
              <a:gd name="T0" fmla="*/ 30 w 67"/>
              <a:gd name="T1" fmla="*/ 34 h 63"/>
              <a:gd name="T2" fmla="*/ 30 w 67"/>
              <a:gd name="T3" fmla="*/ 36 h 63"/>
              <a:gd name="T4" fmla="*/ 30 w 67"/>
              <a:gd name="T5" fmla="*/ 37 h 63"/>
              <a:gd name="T6" fmla="*/ 30 w 67"/>
              <a:gd name="T7" fmla="*/ 58 h 63"/>
              <a:gd name="T8" fmla="*/ 22 w 67"/>
              <a:gd name="T9" fmla="*/ 63 h 63"/>
              <a:gd name="T10" fmla="*/ 44 w 67"/>
              <a:gd name="T11" fmla="*/ 63 h 63"/>
              <a:gd name="T12" fmla="*/ 37 w 67"/>
              <a:gd name="T13" fmla="*/ 58 h 63"/>
              <a:gd name="T14" fmla="*/ 37 w 67"/>
              <a:gd name="T15" fmla="*/ 37 h 63"/>
              <a:gd name="T16" fmla="*/ 37 w 67"/>
              <a:gd name="T17" fmla="*/ 36 h 63"/>
              <a:gd name="T18" fmla="*/ 37 w 67"/>
              <a:gd name="T19" fmla="*/ 34 h 63"/>
              <a:gd name="T20" fmla="*/ 56 w 67"/>
              <a:gd name="T21" fmla="*/ 12 h 63"/>
              <a:gd name="T22" fmla="*/ 67 w 67"/>
              <a:gd name="T23" fmla="*/ 0 h 63"/>
              <a:gd name="T24" fmla="*/ 51 w 67"/>
              <a:gd name="T25" fmla="*/ 0 h 63"/>
              <a:gd name="T26" fmla="*/ 0 w 67"/>
              <a:gd name="T27" fmla="*/ 0 h 63"/>
              <a:gd name="T28" fmla="*/ 30 w 67"/>
              <a:gd name="T2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3">
                <a:moveTo>
                  <a:pt x="30" y="34"/>
                </a:move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58"/>
                  <a:pt x="30" y="58"/>
                  <a:pt x="30" y="58"/>
                </a:cubicBezTo>
                <a:cubicBezTo>
                  <a:pt x="25" y="58"/>
                  <a:pt x="22" y="61"/>
                  <a:pt x="22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1"/>
                  <a:pt x="41" y="59"/>
                  <a:pt x="37" y="5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4"/>
                  <a:pt x="37" y="34"/>
                  <a:pt x="37" y="34"/>
                </a:cubicBezTo>
                <a:cubicBezTo>
                  <a:pt x="56" y="12"/>
                  <a:pt x="56" y="12"/>
                  <a:pt x="56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ṣ1íḍê">
            <a:extLst>
              <a:ext uri="{FF2B5EF4-FFF2-40B4-BE49-F238E27FC236}">
                <a16:creationId xmlns:a16="http://schemas.microsoft.com/office/drawing/2014/main" id="{E6A0C33D-57B9-457F-8858-67CB5AE63373}"/>
              </a:ext>
            </a:extLst>
          </p:cNvPr>
          <p:cNvSpPr/>
          <p:nvPr/>
        </p:nvSpPr>
        <p:spPr bwMode="auto">
          <a:xfrm>
            <a:off x="9825457" y="1941168"/>
            <a:ext cx="258791" cy="159588"/>
          </a:xfrm>
          <a:custGeom>
            <a:avLst/>
            <a:gdLst>
              <a:gd name="T0" fmla="*/ 141 w 180"/>
              <a:gd name="T1" fmla="*/ 61 h 111"/>
              <a:gd name="T2" fmla="*/ 180 w 180"/>
              <a:gd name="T3" fmla="*/ 61 h 111"/>
              <a:gd name="T4" fmla="*/ 180 w 180"/>
              <a:gd name="T5" fmla="*/ 111 h 111"/>
              <a:gd name="T6" fmla="*/ 141 w 180"/>
              <a:gd name="T7" fmla="*/ 111 h 111"/>
              <a:gd name="T8" fmla="*/ 141 w 180"/>
              <a:gd name="T9" fmla="*/ 100 h 111"/>
              <a:gd name="T10" fmla="*/ 155 w 180"/>
              <a:gd name="T11" fmla="*/ 100 h 111"/>
              <a:gd name="T12" fmla="*/ 155 w 180"/>
              <a:gd name="T13" fmla="*/ 79 h 111"/>
              <a:gd name="T14" fmla="*/ 141 w 180"/>
              <a:gd name="T15" fmla="*/ 79 h 111"/>
              <a:gd name="T16" fmla="*/ 141 w 180"/>
              <a:gd name="T17" fmla="*/ 61 h 111"/>
              <a:gd name="T18" fmla="*/ 90 w 180"/>
              <a:gd name="T19" fmla="*/ 61 h 111"/>
              <a:gd name="T20" fmla="*/ 141 w 180"/>
              <a:gd name="T21" fmla="*/ 61 h 111"/>
              <a:gd name="T22" fmla="*/ 141 w 180"/>
              <a:gd name="T23" fmla="*/ 79 h 111"/>
              <a:gd name="T24" fmla="*/ 126 w 180"/>
              <a:gd name="T25" fmla="*/ 79 h 111"/>
              <a:gd name="T26" fmla="*/ 126 w 180"/>
              <a:gd name="T27" fmla="*/ 100 h 111"/>
              <a:gd name="T28" fmla="*/ 126 w 180"/>
              <a:gd name="T29" fmla="*/ 100 h 111"/>
              <a:gd name="T30" fmla="*/ 141 w 180"/>
              <a:gd name="T31" fmla="*/ 100 h 111"/>
              <a:gd name="T32" fmla="*/ 141 w 180"/>
              <a:gd name="T33" fmla="*/ 111 h 111"/>
              <a:gd name="T34" fmla="*/ 90 w 180"/>
              <a:gd name="T35" fmla="*/ 111 h 111"/>
              <a:gd name="T36" fmla="*/ 90 w 180"/>
              <a:gd name="T37" fmla="*/ 100 h 111"/>
              <a:gd name="T38" fmla="*/ 105 w 180"/>
              <a:gd name="T39" fmla="*/ 100 h 111"/>
              <a:gd name="T40" fmla="*/ 105 w 180"/>
              <a:gd name="T41" fmla="*/ 79 h 111"/>
              <a:gd name="T42" fmla="*/ 90 w 180"/>
              <a:gd name="T43" fmla="*/ 79 h 111"/>
              <a:gd name="T44" fmla="*/ 90 w 180"/>
              <a:gd name="T45" fmla="*/ 61 h 111"/>
              <a:gd name="T46" fmla="*/ 65 w 180"/>
              <a:gd name="T47" fmla="*/ 0 h 111"/>
              <a:gd name="T48" fmla="*/ 65 w 180"/>
              <a:gd name="T49" fmla="*/ 61 h 111"/>
              <a:gd name="T50" fmla="*/ 90 w 180"/>
              <a:gd name="T51" fmla="*/ 61 h 111"/>
              <a:gd name="T52" fmla="*/ 90 w 180"/>
              <a:gd name="T53" fmla="*/ 79 h 111"/>
              <a:gd name="T54" fmla="*/ 76 w 180"/>
              <a:gd name="T55" fmla="*/ 79 h 111"/>
              <a:gd name="T56" fmla="*/ 76 w 180"/>
              <a:gd name="T57" fmla="*/ 100 h 111"/>
              <a:gd name="T58" fmla="*/ 76 w 180"/>
              <a:gd name="T59" fmla="*/ 100 h 111"/>
              <a:gd name="T60" fmla="*/ 90 w 180"/>
              <a:gd name="T61" fmla="*/ 100 h 111"/>
              <a:gd name="T62" fmla="*/ 90 w 180"/>
              <a:gd name="T63" fmla="*/ 111 h 111"/>
              <a:gd name="T64" fmla="*/ 40 w 180"/>
              <a:gd name="T65" fmla="*/ 111 h 111"/>
              <a:gd name="T66" fmla="*/ 40 w 180"/>
              <a:gd name="T67" fmla="*/ 100 h 111"/>
              <a:gd name="T68" fmla="*/ 54 w 180"/>
              <a:gd name="T69" fmla="*/ 100 h 111"/>
              <a:gd name="T70" fmla="*/ 54 w 180"/>
              <a:gd name="T71" fmla="*/ 79 h 111"/>
              <a:gd name="T72" fmla="*/ 40 w 180"/>
              <a:gd name="T73" fmla="*/ 79 h 111"/>
              <a:gd name="T74" fmla="*/ 40 w 180"/>
              <a:gd name="T75" fmla="*/ 0 h 111"/>
              <a:gd name="T76" fmla="*/ 65 w 180"/>
              <a:gd name="T77" fmla="*/ 0 h 111"/>
              <a:gd name="T78" fmla="*/ 40 w 180"/>
              <a:gd name="T79" fmla="*/ 111 h 111"/>
              <a:gd name="T80" fmla="*/ 0 w 180"/>
              <a:gd name="T81" fmla="*/ 111 h 111"/>
              <a:gd name="T82" fmla="*/ 0 w 180"/>
              <a:gd name="T83" fmla="*/ 61 h 111"/>
              <a:gd name="T84" fmla="*/ 22 w 180"/>
              <a:gd name="T85" fmla="*/ 61 h 111"/>
              <a:gd name="T86" fmla="*/ 22 w 180"/>
              <a:gd name="T87" fmla="*/ 0 h 111"/>
              <a:gd name="T88" fmla="*/ 40 w 180"/>
              <a:gd name="T89" fmla="*/ 0 h 111"/>
              <a:gd name="T90" fmla="*/ 40 w 180"/>
              <a:gd name="T91" fmla="*/ 79 h 111"/>
              <a:gd name="T92" fmla="*/ 25 w 180"/>
              <a:gd name="T93" fmla="*/ 79 h 111"/>
              <a:gd name="T94" fmla="*/ 25 w 180"/>
              <a:gd name="T95" fmla="*/ 100 h 111"/>
              <a:gd name="T96" fmla="*/ 25 w 180"/>
              <a:gd name="T97" fmla="*/ 100 h 111"/>
              <a:gd name="T98" fmla="*/ 40 w 180"/>
              <a:gd name="T99" fmla="*/ 100 h 111"/>
              <a:gd name="T100" fmla="*/ 40 w 180"/>
              <a:gd name="T10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11">
                <a:moveTo>
                  <a:pt x="141" y="61"/>
                </a:moveTo>
                <a:lnTo>
                  <a:pt x="180" y="61"/>
                </a:lnTo>
                <a:lnTo>
                  <a:pt x="180" y="111"/>
                </a:lnTo>
                <a:lnTo>
                  <a:pt x="141" y="111"/>
                </a:lnTo>
                <a:lnTo>
                  <a:pt x="141" y="100"/>
                </a:lnTo>
                <a:lnTo>
                  <a:pt x="155" y="100"/>
                </a:lnTo>
                <a:lnTo>
                  <a:pt x="155" y="79"/>
                </a:lnTo>
                <a:lnTo>
                  <a:pt x="141" y="79"/>
                </a:lnTo>
                <a:lnTo>
                  <a:pt x="141" y="61"/>
                </a:lnTo>
                <a:close/>
                <a:moveTo>
                  <a:pt x="90" y="61"/>
                </a:moveTo>
                <a:lnTo>
                  <a:pt x="141" y="61"/>
                </a:lnTo>
                <a:lnTo>
                  <a:pt x="141" y="79"/>
                </a:lnTo>
                <a:lnTo>
                  <a:pt x="126" y="79"/>
                </a:lnTo>
                <a:lnTo>
                  <a:pt x="126" y="100"/>
                </a:lnTo>
                <a:lnTo>
                  <a:pt x="126" y="100"/>
                </a:lnTo>
                <a:lnTo>
                  <a:pt x="141" y="100"/>
                </a:lnTo>
                <a:lnTo>
                  <a:pt x="141" y="111"/>
                </a:lnTo>
                <a:lnTo>
                  <a:pt x="90" y="111"/>
                </a:lnTo>
                <a:lnTo>
                  <a:pt x="90" y="100"/>
                </a:lnTo>
                <a:lnTo>
                  <a:pt x="105" y="100"/>
                </a:lnTo>
                <a:lnTo>
                  <a:pt x="105" y="79"/>
                </a:lnTo>
                <a:lnTo>
                  <a:pt x="90" y="79"/>
                </a:lnTo>
                <a:lnTo>
                  <a:pt x="90" y="61"/>
                </a:lnTo>
                <a:close/>
                <a:moveTo>
                  <a:pt x="65" y="0"/>
                </a:moveTo>
                <a:lnTo>
                  <a:pt x="65" y="61"/>
                </a:lnTo>
                <a:lnTo>
                  <a:pt x="90" y="61"/>
                </a:lnTo>
                <a:lnTo>
                  <a:pt x="90" y="79"/>
                </a:lnTo>
                <a:lnTo>
                  <a:pt x="76" y="79"/>
                </a:lnTo>
                <a:lnTo>
                  <a:pt x="76" y="100"/>
                </a:lnTo>
                <a:lnTo>
                  <a:pt x="76" y="100"/>
                </a:lnTo>
                <a:lnTo>
                  <a:pt x="90" y="100"/>
                </a:lnTo>
                <a:lnTo>
                  <a:pt x="90" y="111"/>
                </a:lnTo>
                <a:lnTo>
                  <a:pt x="40" y="111"/>
                </a:lnTo>
                <a:lnTo>
                  <a:pt x="40" y="100"/>
                </a:lnTo>
                <a:lnTo>
                  <a:pt x="54" y="100"/>
                </a:lnTo>
                <a:lnTo>
                  <a:pt x="54" y="79"/>
                </a:lnTo>
                <a:lnTo>
                  <a:pt x="40" y="79"/>
                </a:lnTo>
                <a:lnTo>
                  <a:pt x="40" y="0"/>
                </a:lnTo>
                <a:lnTo>
                  <a:pt x="65" y="0"/>
                </a:lnTo>
                <a:close/>
                <a:moveTo>
                  <a:pt x="40" y="111"/>
                </a:moveTo>
                <a:lnTo>
                  <a:pt x="0" y="111"/>
                </a:lnTo>
                <a:lnTo>
                  <a:pt x="0" y="61"/>
                </a:lnTo>
                <a:lnTo>
                  <a:pt x="22" y="61"/>
                </a:lnTo>
                <a:lnTo>
                  <a:pt x="22" y="0"/>
                </a:lnTo>
                <a:lnTo>
                  <a:pt x="40" y="0"/>
                </a:lnTo>
                <a:lnTo>
                  <a:pt x="40" y="79"/>
                </a:lnTo>
                <a:lnTo>
                  <a:pt x="25" y="79"/>
                </a:lnTo>
                <a:lnTo>
                  <a:pt x="25" y="100"/>
                </a:lnTo>
                <a:lnTo>
                  <a:pt x="25" y="100"/>
                </a:lnTo>
                <a:lnTo>
                  <a:pt x="40" y="100"/>
                </a:lnTo>
                <a:lnTo>
                  <a:pt x="40" y="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ļïḋê">
            <a:extLst>
              <a:ext uri="{FF2B5EF4-FFF2-40B4-BE49-F238E27FC236}">
                <a16:creationId xmlns:a16="http://schemas.microsoft.com/office/drawing/2014/main" id="{1CBBCA86-C1D6-43E9-8201-1AC42AB25D15}"/>
              </a:ext>
            </a:extLst>
          </p:cNvPr>
          <p:cNvSpPr/>
          <p:nvPr/>
        </p:nvSpPr>
        <p:spPr bwMode="auto">
          <a:xfrm>
            <a:off x="9799579" y="2110820"/>
            <a:ext cx="347930" cy="109267"/>
          </a:xfrm>
          <a:custGeom>
            <a:avLst/>
            <a:gdLst>
              <a:gd name="T0" fmla="*/ 7 w 242"/>
              <a:gd name="T1" fmla="*/ 76 h 76"/>
              <a:gd name="T2" fmla="*/ 0 w 242"/>
              <a:gd name="T3" fmla="*/ 0 h 76"/>
              <a:gd name="T4" fmla="*/ 242 w 242"/>
              <a:gd name="T5" fmla="*/ 0 h 76"/>
              <a:gd name="T6" fmla="*/ 213 w 242"/>
              <a:gd name="T7" fmla="*/ 76 h 76"/>
              <a:gd name="T8" fmla="*/ 7 w 242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76">
                <a:moveTo>
                  <a:pt x="7" y="76"/>
                </a:moveTo>
                <a:lnTo>
                  <a:pt x="0" y="0"/>
                </a:lnTo>
                <a:lnTo>
                  <a:pt x="242" y="0"/>
                </a:lnTo>
                <a:lnTo>
                  <a:pt x="213" y="76"/>
                </a:lnTo>
                <a:lnTo>
                  <a:pt x="7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iṩļîḋé">
            <a:extLst>
              <a:ext uri="{FF2B5EF4-FFF2-40B4-BE49-F238E27FC236}">
                <a16:creationId xmlns:a16="http://schemas.microsoft.com/office/drawing/2014/main" id="{921A8FB2-6AB0-4758-896A-3D003E91DCDF}"/>
              </a:ext>
            </a:extLst>
          </p:cNvPr>
          <p:cNvSpPr/>
          <p:nvPr/>
        </p:nvSpPr>
        <p:spPr bwMode="auto">
          <a:xfrm>
            <a:off x="7831330" y="5976865"/>
            <a:ext cx="232912" cy="232912"/>
          </a:xfrm>
          <a:custGeom>
            <a:avLst/>
            <a:gdLst>
              <a:gd name="T0" fmla="*/ 22 w 45"/>
              <a:gd name="T1" fmla="*/ 42 h 45"/>
              <a:gd name="T2" fmla="*/ 26 w 45"/>
              <a:gd name="T3" fmla="*/ 42 h 45"/>
              <a:gd name="T4" fmla="*/ 27 w 45"/>
              <a:gd name="T5" fmla="*/ 45 h 45"/>
              <a:gd name="T6" fmla="*/ 35 w 45"/>
              <a:gd name="T7" fmla="*/ 41 h 45"/>
              <a:gd name="T8" fmla="*/ 34 w 45"/>
              <a:gd name="T9" fmla="*/ 38 h 45"/>
              <a:gd name="T10" fmla="*/ 38 w 45"/>
              <a:gd name="T11" fmla="*/ 33 h 45"/>
              <a:gd name="T12" fmla="*/ 42 w 45"/>
              <a:gd name="T13" fmla="*/ 35 h 45"/>
              <a:gd name="T14" fmla="*/ 45 w 45"/>
              <a:gd name="T15" fmla="*/ 27 h 45"/>
              <a:gd name="T16" fmla="*/ 42 w 45"/>
              <a:gd name="T17" fmla="*/ 26 h 45"/>
              <a:gd name="T18" fmla="*/ 41 w 45"/>
              <a:gd name="T19" fmla="*/ 19 h 45"/>
              <a:gd name="T20" fmla="*/ 45 w 45"/>
              <a:gd name="T21" fmla="*/ 17 h 45"/>
              <a:gd name="T22" fmla="*/ 41 w 45"/>
              <a:gd name="T23" fmla="*/ 10 h 45"/>
              <a:gd name="T24" fmla="*/ 38 w 45"/>
              <a:gd name="T25" fmla="*/ 11 h 45"/>
              <a:gd name="T26" fmla="*/ 33 w 45"/>
              <a:gd name="T27" fmla="*/ 6 h 45"/>
              <a:gd name="T28" fmla="*/ 35 w 45"/>
              <a:gd name="T29" fmla="*/ 3 h 45"/>
              <a:gd name="T30" fmla="*/ 27 w 45"/>
              <a:gd name="T31" fmla="*/ 0 h 45"/>
              <a:gd name="T32" fmla="*/ 26 w 45"/>
              <a:gd name="T33" fmla="*/ 3 h 45"/>
              <a:gd name="T34" fmla="*/ 22 w 45"/>
              <a:gd name="T35" fmla="*/ 3 h 45"/>
              <a:gd name="T36" fmla="*/ 22 w 45"/>
              <a:gd name="T37" fmla="*/ 9 h 45"/>
              <a:gd name="T38" fmla="*/ 34 w 45"/>
              <a:gd name="T39" fmla="*/ 17 h 45"/>
              <a:gd name="T40" fmla="*/ 27 w 45"/>
              <a:gd name="T41" fmla="*/ 34 h 45"/>
              <a:gd name="T42" fmla="*/ 22 w 45"/>
              <a:gd name="T43" fmla="*/ 35 h 45"/>
              <a:gd name="T44" fmla="*/ 22 w 45"/>
              <a:gd name="T45" fmla="*/ 35 h 45"/>
              <a:gd name="T46" fmla="*/ 22 w 45"/>
              <a:gd name="T47" fmla="*/ 42 h 45"/>
              <a:gd name="T48" fmla="*/ 3 w 45"/>
              <a:gd name="T49" fmla="*/ 26 h 45"/>
              <a:gd name="T50" fmla="*/ 0 w 45"/>
              <a:gd name="T51" fmla="*/ 27 h 45"/>
              <a:gd name="T52" fmla="*/ 3 w 45"/>
              <a:gd name="T53" fmla="*/ 35 h 45"/>
              <a:gd name="T54" fmla="*/ 6 w 45"/>
              <a:gd name="T55" fmla="*/ 34 h 45"/>
              <a:gd name="T56" fmla="*/ 11 w 45"/>
              <a:gd name="T57" fmla="*/ 38 h 45"/>
              <a:gd name="T58" fmla="*/ 10 w 45"/>
              <a:gd name="T59" fmla="*/ 42 h 45"/>
              <a:gd name="T60" fmla="*/ 18 w 45"/>
              <a:gd name="T61" fmla="*/ 45 h 45"/>
              <a:gd name="T62" fmla="*/ 19 w 45"/>
              <a:gd name="T63" fmla="*/ 42 h 45"/>
              <a:gd name="T64" fmla="*/ 22 w 45"/>
              <a:gd name="T65" fmla="*/ 42 h 45"/>
              <a:gd name="T66" fmla="*/ 22 w 45"/>
              <a:gd name="T67" fmla="*/ 35 h 45"/>
              <a:gd name="T68" fmla="*/ 10 w 45"/>
              <a:gd name="T69" fmla="*/ 28 h 45"/>
              <a:gd name="T70" fmla="*/ 17 w 45"/>
              <a:gd name="T71" fmla="*/ 10 h 45"/>
              <a:gd name="T72" fmla="*/ 17 w 45"/>
              <a:gd name="T73" fmla="*/ 10 h 45"/>
              <a:gd name="T74" fmla="*/ 22 w 45"/>
              <a:gd name="T75" fmla="*/ 9 h 45"/>
              <a:gd name="T76" fmla="*/ 22 w 45"/>
              <a:gd name="T77" fmla="*/ 9 h 45"/>
              <a:gd name="T78" fmla="*/ 22 w 45"/>
              <a:gd name="T79" fmla="*/ 3 h 45"/>
              <a:gd name="T80" fmla="*/ 19 w 45"/>
              <a:gd name="T81" fmla="*/ 3 h 45"/>
              <a:gd name="T82" fmla="*/ 17 w 45"/>
              <a:gd name="T83" fmla="*/ 0 h 45"/>
              <a:gd name="T84" fmla="*/ 10 w 45"/>
              <a:gd name="T85" fmla="*/ 3 h 45"/>
              <a:gd name="T86" fmla="*/ 11 w 45"/>
              <a:gd name="T87" fmla="*/ 7 h 45"/>
              <a:gd name="T88" fmla="*/ 6 w 45"/>
              <a:gd name="T89" fmla="*/ 11 h 45"/>
              <a:gd name="T90" fmla="*/ 3 w 45"/>
              <a:gd name="T91" fmla="*/ 10 h 45"/>
              <a:gd name="T92" fmla="*/ 0 w 45"/>
              <a:gd name="T93" fmla="*/ 18 h 45"/>
              <a:gd name="T94" fmla="*/ 3 w 45"/>
              <a:gd name="T95" fmla="*/ 19 h 45"/>
              <a:gd name="T96" fmla="*/ 3 w 45"/>
              <a:gd name="T97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5">
                <a:moveTo>
                  <a:pt x="22" y="42"/>
                </a:moveTo>
                <a:cubicBezTo>
                  <a:pt x="24" y="42"/>
                  <a:pt x="25" y="42"/>
                  <a:pt x="26" y="42"/>
                </a:cubicBezTo>
                <a:cubicBezTo>
                  <a:pt x="27" y="45"/>
                  <a:pt x="27" y="45"/>
                  <a:pt x="27" y="45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7" y="35"/>
                  <a:pt x="38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3"/>
                  <a:pt x="42" y="21"/>
                  <a:pt x="41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8"/>
                  <a:pt x="33" y="6"/>
                </a:cubicBezTo>
                <a:cubicBezTo>
                  <a:pt x="35" y="3"/>
                  <a:pt x="35" y="3"/>
                  <a:pt x="35" y="3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3" y="3"/>
                  <a:pt x="22" y="3"/>
                </a:cubicBezTo>
                <a:cubicBezTo>
                  <a:pt x="22" y="9"/>
                  <a:pt x="22" y="9"/>
                  <a:pt x="22" y="9"/>
                </a:cubicBezTo>
                <a:cubicBezTo>
                  <a:pt x="28" y="9"/>
                  <a:pt x="32" y="12"/>
                  <a:pt x="34" y="17"/>
                </a:cubicBezTo>
                <a:cubicBezTo>
                  <a:pt x="37" y="24"/>
                  <a:pt x="34" y="32"/>
                  <a:pt x="27" y="34"/>
                </a:cubicBezTo>
                <a:cubicBezTo>
                  <a:pt x="26" y="35"/>
                  <a:pt x="24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lnTo>
                  <a:pt x="22" y="42"/>
                </a:lnTo>
                <a:close/>
                <a:moveTo>
                  <a:pt x="3" y="26"/>
                </a:moveTo>
                <a:cubicBezTo>
                  <a:pt x="0" y="27"/>
                  <a:pt x="0" y="27"/>
                  <a:pt x="0" y="27"/>
                </a:cubicBezTo>
                <a:cubicBezTo>
                  <a:pt x="3" y="35"/>
                  <a:pt x="3" y="35"/>
                  <a:pt x="3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6"/>
                  <a:pt x="9" y="37"/>
                  <a:pt x="11" y="38"/>
                </a:cubicBezTo>
                <a:cubicBezTo>
                  <a:pt x="10" y="42"/>
                  <a:pt x="10" y="42"/>
                  <a:pt x="10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2" y="42"/>
                </a:cubicBezTo>
                <a:cubicBezTo>
                  <a:pt x="22" y="35"/>
                  <a:pt x="22" y="35"/>
                  <a:pt x="22" y="35"/>
                </a:cubicBezTo>
                <a:cubicBezTo>
                  <a:pt x="17" y="35"/>
                  <a:pt x="12" y="32"/>
                  <a:pt x="10" y="28"/>
                </a:cubicBezTo>
                <a:cubicBezTo>
                  <a:pt x="7" y="21"/>
                  <a:pt x="11" y="13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1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8" y="9"/>
                  <a:pt x="6" y="11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4"/>
                  <a:pt x="3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ṡľîḋè">
            <a:extLst>
              <a:ext uri="{FF2B5EF4-FFF2-40B4-BE49-F238E27FC236}">
                <a16:creationId xmlns:a16="http://schemas.microsoft.com/office/drawing/2014/main" id="{F80C96AB-AFC9-450D-A7CF-872A74FBCC8B}"/>
              </a:ext>
            </a:extLst>
          </p:cNvPr>
          <p:cNvSpPr/>
          <p:nvPr/>
        </p:nvSpPr>
        <p:spPr bwMode="auto">
          <a:xfrm>
            <a:off x="11017333" y="4562143"/>
            <a:ext cx="129395" cy="125082"/>
          </a:xfrm>
          <a:custGeom>
            <a:avLst/>
            <a:gdLst>
              <a:gd name="T0" fmla="*/ 4 w 25"/>
              <a:gd name="T1" fmla="*/ 24 h 24"/>
              <a:gd name="T2" fmla="*/ 8 w 25"/>
              <a:gd name="T3" fmla="*/ 20 h 24"/>
              <a:gd name="T4" fmla="*/ 8 w 25"/>
              <a:gd name="T5" fmla="*/ 20 h 24"/>
              <a:gd name="T6" fmla="*/ 8 w 25"/>
              <a:gd name="T7" fmla="*/ 6 h 24"/>
              <a:gd name="T8" fmla="*/ 23 w 25"/>
              <a:gd name="T9" fmla="*/ 6 h 24"/>
              <a:gd name="T10" fmla="*/ 23 w 25"/>
              <a:gd name="T11" fmla="*/ 16 h 24"/>
              <a:gd name="T12" fmla="*/ 21 w 25"/>
              <a:gd name="T13" fmla="*/ 15 h 24"/>
              <a:gd name="T14" fmla="*/ 17 w 25"/>
              <a:gd name="T15" fmla="*/ 20 h 24"/>
              <a:gd name="T16" fmla="*/ 21 w 25"/>
              <a:gd name="T17" fmla="*/ 24 h 24"/>
              <a:gd name="T18" fmla="*/ 25 w 25"/>
              <a:gd name="T19" fmla="*/ 20 h 24"/>
              <a:gd name="T20" fmla="*/ 25 w 25"/>
              <a:gd name="T21" fmla="*/ 20 h 24"/>
              <a:gd name="T22" fmla="*/ 25 w 25"/>
              <a:gd name="T23" fmla="*/ 20 h 24"/>
              <a:gd name="T24" fmla="*/ 25 w 25"/>
              <a:gd name="T25" fmla="*/ 6 h 24"/>
              <a:gd name="T26" fmla="*/ 25 w 25"/>
              <a:gd name="T27" fmla="*/ 0 h 24"/>
              <a:gd name="T28" fmla="*/ 23 w 25"/>
              <a:gd name="T29" fmla="*/ 0 h 24"/>
              <a:gd name="T30" fmla="*/ 8 w 25"/>
              <a:gd name="T31" fmla="*/ 0 h 24"/>
              <a:gd name="T32" fmla="*/ 6 w 25"/>
              <a:gd name="T33" fmla="*/ 0 h 24"/>
              <a:gd name="T34" fmla="*/ 6 w 25"/>
              <a:gd name="T35" fmla="*/ 6 h 24"/>
              <a:gd name="T36" fmla="*/ 6 w 25"/>
              <a:gd name="T37" fmla="*/ 16 h 24"/>
              <a:gd name="T38" fmla="*/ 4 w 25"/>
              <a:gd name="T39" fmla="*/ 15 h 24"/>
              <a:gd name="T40" fmla="*/ 0 w 25"/>
              <a:gd name="T41" fmla="*/ 20 h 24"/>
              <a:gd name="T42" fmla="*/ 4 w 25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24">
                <a:moveTo>
                  <a:pt x="4" y="24"/>
                </a:moveTo>
                <a:cubicBezTo>
                  <a:pt x="7" y="24"/>
                  <a:pt x="8" y="22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"/>
                  <a:pt x="8" y="6"/>
                  <a:pt x="8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1" y="15"/>
                  <a:pt x="21" y="15"/>
                </a:cubicBezTo>
                <a:cubicBezTo>
                  <a:pt x="18" y="15"/>
                  <a:pt x="17" y="17"/>
                  <a:pt x="17" y="20"/>
                </a:cubicBezTo>
                <a:cubicBezTo>
                  <a:pt x="17" y="22"/>
                  <a:pt x="18" y="24"/>
                  <a:pt x="21" y="24"/>
                </a:cubicBezTo>
                <a:cubicBezTo>
                  <a:pt x="23" y="24"/>
                  <a:pt x="25" y="22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4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4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ṩľíďè">
            <a:extLst>
              <a:ext uri="{FF2B5EF4-FFF2-40B4-BE49-F238E27FC236}">
                <a16:creationId xmlns:a16="http://schemas.microsoft.com/office/drawing/2014/main" id="{461DCCC4-A015-48C5-A968-EC07D83963A4}"/>
              </a:ext>
            </a:extLst>
          </p:cNvPr>
          <p:cNvSpPr/>
          <p:nvPr/>
        </p:nvSpPr>
        <p:spPr bwMode="auto">
          <a:xfrm>
            <a:off x="10716848" y="2727604"/>
            <a:ext cx="135147" cy="125082"/>
          </a:xfrm>
          <a:custGeom>
            <a:avLst/>
            <a:gdLst>
              <a:gd name="T0" fmla="*/ 5 w 26"/>
              <a:gd name="T1" fmla="*/ 24 h 24"/>
              <a:gd name="T2" fmla="*/ 9 w 26"/>
              <a:gd name="T3" fmla="*/ 20 h 24"/>
              <a:gd name="T4" fmla="*/ 9 w 26"/>
              <a:gd name="T5" fmla="*/ 20 h 24"/>
              <a:gd name="T6" fmla="*/ 9 w 26"/>
              <a:gd name="T7" fmla="*/ 6 h 24"/>
              <a:gd name="T8" fmla="*/ 23 w 26"/>
              <a:gd name="T9" fmla="*/ 6 h 24"/>
              <a:gd name="T10" fmla="*/ 23 w 26"/>
              <a:gd name="T11" fmla="*/ 16 h 24"/>
              <a:gd name="T12" fmla="*/ 21 w 26"/>
              <a:gd name="T13" fmla="*/ 15 h 24"/>
              <a:gd name="T14" fmla="*/ 17 w 26"/>
              <a:gd name="T15" fmla="*/ 20 h 24"/>
              <a:gd name="T16" fmla="*/ 21 w 26"/>
              <a:gd name="T17" fmla="*/ 24 h 24"/>
              <a:gd name="T18" fmla="*/ 26 w 26"/>
              <a:gd name="T19" fmla="*/ 20 h 24"/>
              <a:gd name="T20" fmla="*/ 26 w 26"/>
              <a:gd name="T21" fmla="*/ 20 h 24"/>
              <a:gd name="T22" fmla="*/ 26 w 26"/>
              <a:gd name="T23" fmla="*/ 20 h 24"/>
              <a:gd name="T24" fmla="*/ 26 w 26"/>
              <a:gd name="T25" fmla="*/ 6 h 24"/>
              <a:gd name="T26" fmla="*/ 26 w 26"/>
              <a:gd name="T27" fmla="*/ 0 h 24"/>
              <a:gd name="T28" fmla="*/ 23 w 26"/>
              <a:gd name="T29" fmla="*/ 0 h 24"/>
              <a:gd name="T30" fmla="*/ 9 w 26"/>
              <a:gd name="T31" fmla="*/ 0 h 24"/>
              <a:gd name="T32" fmla="*/ 6 w 26"/>
              <a:gd name="T33" fmla="*/ 0 h 24"/>
              <a:gd name="T34" fmla="*/ 6 w 26"/>
              <a:gd name="T35" fmla="*/ 6 h 24"/>
              <a:gd name="T36" fmla="*/ 6 w 26"/>
              <a:gd name="T37" fmla="*/ 16 h 24"/>
              <a:gd name="T38" fmla="*/ 5 w 26"/>
              <a:gd name="T39" fmla="*/ 15 h 24"/>
              <a:gd name="T40" fmla="*/ 0 w 26"/>
              <a:gd name="T41" fmla="*/ 20 h 24"/>
              <a:gd name="T42" fmla="*/ 5 w 26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24">
                <a:moveTo>
                  <a:pt x="5" y="24"/>
                </a:moveTo>
                <a:cubicBezTo>
                  <a:pt x="7" y="24"/>
                  <a:pt x="9" y="22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6"/>
                  <a:pt x="9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2" y="15"/>
                  <a:pt x="21" y="15"/>
                </a:cubicBezTo>
                <a:cubicBezTo>
                  <a:pt x="19" y="15"/>
                  <a:pt x="17" y="17"/>
                  <a:pt x="17" y="20"/>
                </a:cubicBezTo>
                <a:cubicBezTo>
                  <a:pt x="17" y="22"/>
                  <a:pt x="19" y="24"/>
                  <a:pt x="21" y="24"/>
                </a:cubicBezTo>
                <a:cubicBezTo>
                  <a:pt x="24" y="24"/>
                  <a:pt x="26" y="22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5"/>
                  <a:pt x="5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5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ïsľïḍè">
            <a:extLst>
              <a:ext uri="{FF2B5EF4-FFF2-40B4-BE49-F238E27FC236}">
                <a16:creationId xmlns:a16="http://schemas.microsoft.com/office/drawing/2014/main" id="{B2E645E9-2FD5-444A-ACCE-AB660DB8ACF5}"/>
              </a:ext>
            </a:extLst>
          </p:cNvPr>
          <p:cNvSpPr/>
          <p:nvPr/>
        </p:nvSpPr>
        <p:spPr bwMode="auto">
          <a:xfrm>
            <a:off x="6643766" y="3365954"/>
            <a:ext cx="156712" cy="145211"/>
          </a:xfrm>
          <a:custGeom>
            <a:avLst/>
            <a:gdLst>
              <a:gd name="T0" fmla="*/ 5 w 30"/>
              <a:gd name="T1" fmla="*/ 28 h 28"/>
              <a:gd name="T2" fmla="*/ 10 w 30"/>
              <a:gd name="T3" fmla="*/ 23 h 28"/>
              <a:gd name="T4" fmla="*/ 10 w 30"/>
              <a:gd name="T5" fmla="*/ 23 h 28"/>
              <a:gd name="T6" fmla="*/ 10 w 30"/>
              <a:gd name="T7" fmla="*/ 6 h 28"/>
              <a:gd name="T8" fmla="*/ 27 w 30"/>
              <a:gd name="T9" fmla="*/ 6 h 28"/>
              <a:gd name="T10" fmla="*/ 27 w 30"/>
              <a:gd name="T11" fmla="*/ 18 h 28"/>
              <a:gd name="T12" fmla="*/ 25 w 30"/>
              <a:gd name="T13" fmla="*/ 18 h 28"/>
              <a:gd name="T14" fmla="*/ 20 w 30"/>
              <a:gd name="T15" fmla="*/ 23 h 28"/>
              <a:gd name="T16" fmla="*/ 25 w 30"/>
              <a:gd name="T17" fmla="*/ 28 h 28"/>
              <a:gd name="T18" fmla="*/ 30 w 30"/>
              <a:gd name="T19" fmla="*/ 23 h 28"/>
              <a:gd name="T20" fmla="*/ 30 w 30"/>
              <a:gd name="T21" fmla="*/ 23 h 28"/>
              <a:gd name="T22" fmla="*/ 30 w 30"/>
              <a:gd name="T23" fmla="*/ 23 h 28"/>
              <a:gd name="T24" fmla="*/ 30 w 30"/>
              <a:gd name="T25" fmla="*/ 6 h 28"/>
              <a:gd name="T26" fmla="*/ 30 w 30"/>
              <a:gd name="T27" fmla="*/ 0 h 28"/>
              <a:gd name="T28" fmla="*/ 27 w 30"/>
              <a:gd name="T29" fmla="*/ 0 h 28"/>
              <a:gd name="T30" fmla="*/ 10 w 30"/>
              <a:gd name="T31" fmla="*/ 0 h 28"/>
              <a:gd name="T32" fmla="*/ 7 w 30"/>
              <a:gd name="T33" fmla="*/ 0 h 28"/>
              <a:gd name="T34" fmla="*/ 7 w 30"/>
              <a:gd name="T35" fmla="*/ 6 h 28"/>
              <a:gd name="T36" fmla="*/ 7 w 30"/>
              <a:gd name="T37" fmla="*/ 18 h 28"/>
              <a:gd name="T38" fmla="*/ 5 w 30"/>
              <a:gd name="T39" fmla="*/ 18 h 28"/>
              <a:gd name="T40" fmla="*/ 0 w 30"/>
              <a:gd name="T41" fmla="*/ 23 h 28"/>
              <a:gd name="T42" fmla="*/ 5 w 3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28">
                <a:moveTo>
                  <a:pt x="5" y="28"/>
                </a:moveTo>
                <a:cubicBezTo>
                  <a:pt x="8" y="28"/>
                  <a:pt x="10" y="26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6"/>
                  <a:pt x="10" y="6"/>
                  <a:pt x="10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2" y="18"/>
                  <a:pt x="20" y="20"/>
                  <a:pt x="20" y="23"/>
                </a:cubicBezTo>
                <a:cubicBezTo>
                  <a:pt x="20" y="26"/>
                  <a:pt x="22" y="28"/>
                  <a:pt x="25" y="28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6"/>
                  <a:pt x="7" y="6"/>
                  <a:pt x="7" y="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5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$ḷîḋé">
            <a:extLst>
              <a:ext uri="{FF2B5EF4-FFF2-40B4-BE49-F238E27FC236}">
                <a16:creationId xmlns:a16="http://schemas.microsoft.com/office/drawing/2014/main" id="{A84BBBF9-CD28-4C21-9DE5-85886DC8453C}"/>
              </a:ext>
            </a:extLst>
          </p:cNvPr>
          <p:cNvSpPr/>
          <p:nvPr/>
        </p:nvSpPr>
        <p:spPr bwMode="auto">
          <a:xfrm>
            <a:off x="7773820" y="5883413"/>
            <a:ext cx="93452" cy="119331"/>
          </a:xfrm>
          <a:custGeom>
            <a:avLst/>
            <a:gdLst>
              <a:gd name="T0" fmla="*/ 0 w 18"/>
              <a:gd name="T1" fmla="*/ 0 h 23"/>
              <a:gd name="T2" fmla="*/ 7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0"/>
                </a:moveTo>
                <a:cubicBezTo>
                  <a:pt x="1" y="9"/>
                  <a:pt x="3" y="17"/>
                  <a:pt x="7" y="23"/>
                </a:cubicBezTo>
                <a:cubicBezTo>
                  <a:pt x="13" y="17"/>
                  <a:pt x="18" y="9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iṣlîďè">
            <a:extLst>
              <a:ext uri="{FF2B5EF4-FFF2-40B4-BE49-F238E27FC236}">
                <a16:creationId xmlns:a16="http://schemas.microsoft.com/office/drawing/2014/main" id="{8BB4EB15-F9BA-4746-89A5-D3C8BD260DF1}"/>
              </a:ext>
            </a:extLst>
          </p:cNvPr>
          <p:cNvSpPr/>
          <p:nvPr/>
        </p:nvSpPr>
        <p:spPr bwMode="auto">
          <a:xfrm>
            <a:off x="7773820" y="5733889"/>
            <a:ext cx="93452" cy="119331"/>
          </a:xfrm>
          <a:custGeom>
            <a:avLst/>
            <a:gdLst>
              <a:gd name="T0" fmla="*/ 7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7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7" y="0"/>
                </a:moveTo>
                <a:cubicBezTo>
                  <a:pt x="3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3" y="6"/>
                  <a:pt x="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iSļïḍê">
            <a:extLst>
              <a:ext uri="{FF2B5EF4-FFF2-40B4-BE49-F238E27FC236}">
                <a16:creationId xmlns:a16="http://schemas.microsoft.com/office/drawing/2014/main" id="{97F045C8-B641-44AE-8266-2CED4362AB2D}"/>
              </a:ext>
            </a:extLst>
          </p:cNvPr>
          <p:cNvSpPr/>
          <p:nvPr/>
        </p:nvSpPr>
        <p:spPr bwMode="auto">
          <a:xfrm>
            <a:off x="7701934" y="5686444"/>
            <a:ext cx="81951" cy="166776"/>
          </a:xfrm>
          <a:custGeom>
            <a:avLst/>
            <a:gdLst>
              <a:gd name="T0" fmla="*/ 0 w 16"/>
              <a:gd name="T1" fmla="*/ 0 h 32"/>
              <a:gd name="T2" fmla="*/ 0 w 16"/>
              <a:gd name="T3" fmla="*/ 32 h 32"/>
              <a:gd name="T4" fmla="*/ 8 w 16"/>
              <a:gd name="T5" fmla="*/ 32 h 32"/>
              <a:gd name="T6" fmla="*/ 16 w 16"/>
              <a:gd name="T7" fmla="*/ 5 h 32"/>
              <a:gd name="T8" fmla="*/ 0 w 1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21"/>
                  <a:pt x="12" y="12"/>
                  <a:pt x="16" y="5"/>
                </a:cubicBezTo>
                <a:cubicBezTo>
                  <a:pt x="12" y="2"/>
                  <a:pt x="6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śľîḍe">
            <a:extLst>
              <a:ext uri="{FF2B5EF4-FFF2-40B4-BE49-F238E27FC236}">
                <a16:creationId xmlns:a16="http://schemas.microsoft.com/office/drawing/2014/main" id="{ED2F3251-44E5-4868-8FF0-14F3458E078B}"/>
              </a:ext>
            </a:extLst>
          </p:cNvPr>
          <p:cNvSpPr/>
          <p:nvPr/>
        </p:nvSpPr>
        <p:spPr bwMode="auto">
          <a:xfrm>
            <a:off x="7586916" y="5883413"/>
            <a:ext cx="83388" cy="166776"/>
          </a:xfrm>
          <a:custGeom>
            <a:avLst/>
            <a:gdLst>
              <a:gd name="T0" fmla="*/ 16 w 16"/>
              <a:gd name="T1" fmla="*/ 32 h 32"/>
              <a:gd name="T2" fmla="*/ 16 w 16"/>
              <a:gd name="T3" fmla="*/ 0 h 32"/>
              <a:gd name="T4" fmla="*/ 8 w 16"/>
              <a:gd name="T5" fmla="*/ 0 h 32"/>
              <a:gd name="T6" fmla="*/ 0 w 16"/>
              <a:gd name="T7" fmla="*/ 27 h 32"/>
              <a:gd name="T8" fmla="*/ 16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6" y="32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4" y="20"/>
                  <a:pt x="0" y="27"/>
                </a:cubicBezTo>
                <a:cubicBezTo>
                  <a:pt x="5" y="30"/>
                  <a:pt x="10" y="32"/>
                  <a:pt x="16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íSḻiďe">
            <a:extLst>
              <a:ext uri="{FF2B5EF4-FFF2-40B4-BE49-F238E27FC236}">
                <a16:creationId xmlns:a16="http://schemas.microsoft.com/office/drawing/2014/main" id="{A9121C25-FB16-4550-8124-3C0EB2990A8E}"/>
              </a:ext>
            </a:extLst>
          </p:cNvPr>
          <p:cNvSpPr/>
          <p:nvPr/>
        </p:nvSpPr>
        <p:spPr bwMode="auto">
          <a:xfrm>
            <a:off x="7586916" y="5686444"/>
            <a:ext cx="83388" cy="166776"/>
          </a:xfrm>
          <a:custGeom>
            <a:avLst/>
            <a:gdLst>
              <a:gd name="T0" fmla="*/ 8 w 16"/>
              <a:gd name="T1" fmla="*/ 32 h 32"/>
              <a:gd name="T2" fmla="*/ 16 w 16"/>
              <a:gd name="T3" fmla="*/ 32 h 32"/>
              <a:gd name="T4" fmla="*/ 16 w 16"/>
              <a:gd name="T5" fmla="*/ 0 h 32"/>
              <a:gd name="T6" fmla="*/ 0 w 16"/>
              <a:gd name="T7" fmla="*/ 6 h 32"/>
              <a:gd name="T8" fmla="*/ 8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5" y="2"/>
                  <a:pt x="0" y="6"/>
                </a:cubicBezTo>
                <a:cubicBezTo>
                  <a:pt x="4" y="12"/>
                  <a:pt x="7" y="21"/>
                  <a:pt x="8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í$1iḑê">
            <a:extLst>
              <a:ext uri="{FF2B5EF4-FFF2-40B4-BE49-F238E27FC236}">
                <a16:creationId xmlns:a16="http://schemas.microsoft.com/office/drawing/2014/main" id="{26844210-E876-4D65-9714-D98945C1D272}"/>
              </a:ext>
            </a:extLst>
          </p:cNvPr>
          <p:cNvSpPr/>
          <p:nvPr/>
        </p:nvSpPr>
        <p:spPr bwMode="auto">
          <a:xfrm>
            <a:off x="7504965" y="5883413"/>
            <a:ext cx="93452" cy="119331"/>
          </a:xfrm>
          <a:custGeom>
            <a:avLst/>
            <a:gdLst>
              <a:gd name="T0" fmla="*/ 11 w 18"/>
              <a:gd name="T1" fmla="*/ 23 h 23"/>
              <a:gd name="T2" fmla="*/ 18 w 18"/>
              <a:gd name="T3" fmla="*/ 0 h 23"/>
              <a:gd name="T4" fmla="*/ 0 w 18"/>
              <a:gd name="T5" fmla="*/ 0 h 23"/>
              <a:gd name="T6" fmla="*/ 11 w 18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23"/>
                </a:moveTo>
                <a:cubicBezTo>
                  <a:pt x="15" y="17"/>
                  <a:pt x="18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"/>
                  <a:pt x="5" y="17"/>
                  <a:pt x="11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ṣ1ïḑé">
            <a:extLst>
              <a:ext uri="{FF2B5EF4-FFF2-40B4-BE49-F238E27FC236}">
                <a16:creationId xmlns:a16="http://schemas.microsoft.com/office/drawing/2014/main" id="{B8289BA5-93F0-4E7C-BEA4-78D91CECBDC1}"/>
              </a:ext>
            </a:extLst>
          </p:cNvPr>
          <p:cNvSpPr/>
          <p:nvPr/>
        </p:nvSpPr>
        <p:spPr bwMode="auto">
          <a:xfrm>
            <a:off x="7504965" y="5733889"/>
            <a:ext cx="93452" cy="119331"/>
          </a:xfrm>
          <a:custGeom>
            <a:avLst/>
            <a:gdLst>
              <a:gd name="T0" fmla="*/ 11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11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0"/>
                </a:moveTo>
                <a:cubicBezTo>
                  <a:pt x="5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5" y="6"/>
                  <a:pt x="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ṩļidê">
            <a:extLst>
              <a:ext uri="{FF2B5EF4-FFF2-40B4-BE49-F238E27FC236}">
                <a16:creationId xmlns:a16="http://schemas.microsoft.com/office/drawing/2014/main" id="{F88600C6-3498-4DCA-9990-E682A59E0D6C}"/>
              </a:ext>
            </a:extLst>
          </p:cNvPr>
          <p:cNvSpPr/>
          <p:nvPr/>
        </p:nvSpPr>
        <p:spPr bwMode="auto">
          <a:xfrm>
            <a:off x="7701934" y="5883413"/>
            <a:ext cx="81951" cy="166776"/>
          </a:xfrm>
          <a:custGeom>
            <a:avLst/>
            <a:gdLst>
              <a:gd name="T0" fmla="*/ 0 w 16"/>
              <a:gd name="T1" fmla="*/ 32 h 32"/>
              <a:gd name="T2" fmla="*/ 16 w 16"/>
              <a:gd name="T3" fmla="*/ 27 h 32"/>
              <a:gd name="T4" fmla="*/ 8 w 16"/>
              <a:gd name="T5" fmla="*/ 0 h 32"/>
              <a:gd name="T6" fmla="*/ 0 w 16"/>
              <a:gd name="T7" fmla="*/ 0 h 32"/>
              <a:gd name="T8" fmla="*/ 0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32"/>
                </a:moveTo>
                <a:cubicBezTo>
                  <a:pt x="6" y="32"/>
                  <a:pt x="12" y="30"/>
                  <a:pt x="16" y="27"/>
                </a:cubicBezTo>
                <a:cubicBezTo>
                  <a:pt x="12" y="20"/>
                  <a:pt x="9" y="11"/>
                  <a:pt x="8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ïSḷîḑe">
            <a:extLst>
              <a:ext uri="{FF2B5EF4-FFF2-40B4-BE49-F238E27FC236}">
                <a16:creationId xmlns:a16="http://schemas.microsoft.com/office/drawing/2014/main" id="{05668F71-6CA9-4F73-AE7C-2E9431D3BBB9}"/>
              </a:ext>
            </a:extLst>
          </p:cNvPr>
          <p:cNvSpPr/>
          <p:nvPr/>
        </p:nvSpPr>
        <p:spPr bwMode="auto">
          <a:xfrm>
            <a:off x="7230359" y="5562800"/>
            <a:ext cx="242976" cy="232912"/>
          </a:xfrm>
          <a:custGeom>
            <a:avLst/>
            <a:gdLst>
              <a:gd name="T0" fmla="*/ 34 w 47"/>
              <a:gd name="T1" fmla="*/ 27 h 45"/>
              <a:gd name="T2" fmla="*/ 32 w 47"/>
              <a:gd name="T3" fmla="*/ 5 h 45"/>
              <a:gd name="T4" fmla="*/ 19 w 47"/>
              <a:gd name="T5" fmla="*/ 0 h 45"/>
              <a:gd name="T6" fmla="*/ 19 w 47"/>
              <a:gd name="T7" fmla="*/ 15 h 45"/>
              <a:gd name="T8" fmla="*/ 30 w 47"/>
              <a:gd name="T9" fmla="*/ 15 h 45"/>
              <a:gd name="T10" fmla="*/ 30 w 47"/>
              <a:gd name="T11" fmla="*/ 21 h 45"/>
              <a:gd name="T12" fmla="*/ 30 w 47"/>
              <a:gd name="T13" fmla="*/ 21 h 45"/>
              <a:gd name="T14" fmla="*/ 30 w 47"/>
              <a:gd name="T15" fmla="*/ 21 h 45"/>
              <a:gd name="T16" fmla="*/ 19 w 47"/>
              <a:gd name="T17" fmla="*/ 21 h 45"/>
              <a:gd name="T18" fmla="*/ 19 w 47"/>
              <a:gd name="T19" fmla="*/ 36 h 45"/>
              <a:gd name="T20" fmla="*/ 28 w 47"/>
              <a:gd name="T21" fmla="*/ 33 h 45"/>
              <a:gd name="T22" fmla="*/ 41 w 47"/>
              <a:gd name="T23" fmla="*/ 45 h 45"/>
              <a:gd name="T24" fmla="*/ 47 w 47"/>
              <a:gd name="T25" fmla="*/ 40 h 45"/>
              <a:gd name="T26" fmla="*/ 34 w 47"/>
              <a:gd name="T27" fmla="*/ 27 h 45"/>
              <a:gd name="T28" fmla="*/ 19 w 47"/>
              <a:gd name="T29" fmla="*/ 0 h 45"/>
              <a:gd name="T30" fmla="*/ 7 w 47"/>
              <a:gd name="T31" fmla="*/ 5 h 45"/>
              <a:gd name="T32" fmla="*/ 7 w 47"/>
              <a:gd name="T33" fmla="*/ 30 h 45"/>
              <a:gd name="T34" fmla="*/ 19 w 47"/>
              <a:gd name="T35" fmla="*/ 36 h 45"/>
              <a:gd name="T36" fmla="*/ 19 w 47"/>
              <a:gd name="T37" fmla="*/ 21 h 45"/>
              <a:gd name="T38" fmla="*/ 8 w 47"/>
              <a:gd name="T39" fmla="*/ 21 h 45"/>
              <a:gd name="T40" fmla="*/ 8 w 47"/>
              <a:gd name="T41" fmla="*/ 15 h 45"/>
              <a:gd name="T42" fmla="*/ 19 w 47"/>
              <a:gd name="T43" fmla="*/ 15 h 45"/>
              <a:gd name="T44" fmla="*/ 19 w 47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34" y="27"/>
                </a:moveTo>
                <a:cubicBezTo>
                  <a:pt x="38" y="20"/>
                  <a:pt x="38" y="11"/>
                  <a:pt x="32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9" y="15"/>
                  <a:pt x="19" y="15"/>
                  <a:pt x="1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6"/>
                  <a:pt x="19" y="36"/>
                  <a:pt x="19" y="36"/>
                </a:cubicBezTo>
                <a:cubicBezTo>
                  <a:pt x="22" y="36"/>
                  <a:pt x="26" y="35"/>
                  <a:pt x="28" y="33"/>
                </a:cubicBezTo>
                <a:cubicBezTo>
                  <a:pt x="41" y="45"/>
                  <a:pt x="41" y="45"/>
                  <a:pt x="41" y="45"/>
                </a:cubicBezTo>
                <a:cubicBezTo>
                  <a:pt x="47" y="40"/>
                  <a:pt x="47" y="40"/>
                  <a:pt x="47" y="40"/>
                </a:cubicBezTo>
                <a:lnTo>
                  <a:pt x="34" y="27"/>
                </a:lnTo>
                <a:close/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30"/>
                </a:cubicBezTo>
                <a:cubicBezTo>
                  <a:pt x="10" y="34"/>
                  <a:pt x="15" y="36"/>
                  <a:pt x="19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ṩḻîḋe">
            <a:extLst>
              <a:ext uri="{FF2B5EF4-FFF2-40B4-BE49-F238E27FC236}">
                <a16:creationId xmlns:a16="http://schemas.microsoft.com/office/drawing/2014/main" id="{551F6354-8574-4974-A332-003965D4DEAE}"/>
              </a:ext>
            </a:extLst>
          </p:cNvPr>
          <p:cNvSpPr/>
          <p:nvPr/>
        </p:nvSpPr>
        <p:spPr bwMode="auto">
          <a:xfrm>
            <a:off x="8484057" y="6012808"/>
            <a:ext cx="35943" cy="25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ṧļiḋé">
            <a:extLst>
              <a:ext uri="{FF2B5EF4-FFF2-40B4-BE49-F238E27FC236}">
                <a16:creationId xmlns:a16="http://schemas.microsoft.com/office/drawing/2014/main" id="{8544ABA5-6732-42EE-9F16-6765D9539C4F}"/>
              </a:ext>
            </a:extLst>
          </p:cNvPr>
          <p:cNvSpPr/>
          <p:nvPr/>
        </p:nvSpPr>
        <p:spPr bwMode="auto">
          <a:xfrm>
            <a:off x="8426549" y="6153705"/>
            <a:ext cx="41694" cy="11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íşļîdé">
            <a:extLst>
              <a:ext uri="{FF2B5EF4-FFF2-40B4-BE49-F238E27FC236}">
                <a16:creationId xmlns:a16="http://schemas.microsoft.com/office/drawing/2014/main" id="{FD32EBE8-573F-4242-8FF9-2ED3799919F3}"/>
              </a:ext>
            </a:extLst>
          </p:cNvPr>
          <p:cNvSpPr/>
          <p:nvPr/>
        </p:nvSpPr>
        <p:spPr bwMode="auto">
          <a:xfrm>
            <a:off x="8374791" y="6050189"/>
            <a:ext cx="35943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îṡļîḑê">
            <a:extLst>
              <a:ext uri="{FF2B5EF4-FFF2-40B4-BE49-F238E27FC236}">
                <a16:creationId xmlns:a16="http://schemas.microsoft.com/office/drawing/2014/main" id="{E619A8C2-CF81-4A2A-9DB3-804ACFB60428}"/>
              </a:ext>
            </a:extLst>
          </p:cNvPr>
          <p:cNvSpPr/>
          <p:nvPr/>
        </p:nvSpPr>
        <p:spPr bwMode="auto">
          <a:xfrm>
            <a:off x="8317281" y="6116325"/>
            <a:ext cx="37381" cy="15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íṡḻiḋê">
            <a:extLst>
              <a:ext uri="{FF2B5EF4-FFF2-40B4-BE49-F238E27FC236}">
                <a16:creationId xmlns:a16="http://schemas.microsoft.com/office/drawing/2014/main" id="{A202D63F-F850-4401-8578-DA70D17D4CC7}"/>
              </a:ext>
            </a:extLst>
          </p:cNvPr>
          <p:cNvSpPr/>
          <p:nvPr/>
        </p:nvSpPr>
        <p:spPr bwMode="auto">
          <a:xfrm>
            <a:off x="8261210" y="6096196"/>
            <a:ext cx="41694" cy="17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íṧļïde">
            <a:extLst>
              <a:ext uri="{FF2B5EF4-FFF2-40B4-BE49-F238E27FC236}">
                <a16:creationId xmlns:a16="http://schemas.microsoft.com/office/drawing/2014/main" id="{C8BB95ED-2F03-466F-8026-8E70BAC90746}"/>
              </a:ext>
            </a:extLst>
          </p:cNvPr>
          <p:cNvSpPr/>
          <p:nvPr/>
        </p:nvSpPr>
        <p:spPr bwMode="auto">
          <a:xfrm>
            <a:off x="8484057" y="5986928"/>
            <a:ext cx="35943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i$ľïḋê">
            <a:extLst>
              <a:ext uri="{FF2B5EF4-FFF2-40B4-BE49-F238E27FC236}">
                <a16:creationId xmlns:a16="http://schemas.microsoft.com/office/drawing/2014/main" id="{72D2EADA-956B-4F45-9C3F-E6BCDF130A47}"/>
              </a:ext>
            </a:extLst>
          </p:cNvPr>
          <p:cNvSpPr/>
          <p:nvPr/>
        </p:nvSpPr>
        <p:spPr bwMode="auto">
          <a:xfrm>
            <a:off x="8374791" y="6024310"/>
            <a:ext cx="35943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iš1ïḓe">
            <a:extLst>
              <a:ext uri="{FF2B5EF4-FFF2-40B4-BE49-F238E27FC236}">
                <a16:creationId xmlns:a16="http://schemas.microsoft.com/office/drawing/2014/main" id="{4A053C1F-72E4-4C78-ADF2-006773F2116D}"/>
              </a:ext>
            </a:extLst>
          </p:cNvPr>
          <p:cNvSpPr/>
          <p:nvPr/>
        </p:nvSpPr>
        <p:spPr bwMode="auto">
          <a:xfrm>
            <a:off x="8317281" y="6090445"/>
            <a:ext cx="37381" cy="21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ś1iďè">
            <a:extLst>
              <a:ext uri="{FF2B5EF4-FFF2-40B4-BE49-F238E27FC236}">
                <a16:creationId xmlns:a16="http://schemas.microsoft.com/office/drawing/2014/main" id="{F0E4F1B1-751E-44EB-8FD7-F47387228147}"/>
              </a:ext>
            </a:extLst>
          </p:cNvPr>
          <p:cNvSpPr/>
          <p:nvPr/>
        </p:nvSpPr>
        <p:spPr bwMode="auto">
          <a:xfrm>
            <a:off x="8261210" y="6070317"/>
            <a:ext cx="41694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śḷïḋê">
            <a:extLst>
              <a:ext uri="{FF2B5EF4-FFF2-40B4-BE49-F238E27FC236}">
                <a16:creationId xmlns:a16="http://schemas.microsoft.com/office/drawing/2014/main" id="{96D1C162-6F81-4965-84E2-401814B93026}"/>
              </a:ext>
            </a:extLst>
          </p:cNvPr>
          <p:cNvSpPr/>
          <p:nvPr/>
        </p:nvSpPr>
        <p:spPr bwMode="auto">
          <a:xfrm>
            <a:off x="8426549" y="6122075"/>
            <a:ext cx="41694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íṩļîďè">
            <a:extLst>
              <a:ext uri="{FF2B5EF4-FFF2-40B4-BE49-F238E27FC236}">
                <a16:creationId xmlns:a16="http://schemas.microsoft.com/office/drawing/2014/main" id="{984EFB18-3344-4FC1-AB70-876EF26A840C}"/>
              </a:ext>
            </a:extLst>
          </p:cNvPr>
          <p:cNvSpPr/>
          <p:nvPr/>
        </p:nvSpPr>
        <p:spPr bwMode="auto">
          <a:xfrm>
            <a:off x="9281996" y="6106260"/>
            <a:ext cx="336429" cy="155275"/>
          </a:xfrm>
          <a:custGeom>
            <a:avLst/>
            <a:gdLst>
              <a:gd name="T0" fmla="*/ 209 w 234"/>
              <a:gd name="T1" fmla="*/ 15 h 108"/>
              <a:gd name="T2" fmla="*/ 191 w 234"/>
              <a:gd name="T3" fmla="*/ 108 h 108"/>
              <a:gd name="T4" fmla="*/ 198 w 234"/>
              <a:gd name="T5" fmla="*/ 15 h 108"/>
              <a:gd name="T6" fmla="*/ 202 w 234"/>
              <a:gd name="T7" fmla="*/ 47 h 108"/>
              <a:gd name="T8" fmla="*/ 191 w 234"/>
              <a:gd name="T9" fmla="*/ 76 h 108"/>
              <a:gd name="T10" fmla="*/ 176 w 234"/>
              <a:gd name="T11" fmla="*/ 108 h 108"/>
              <a:gd name="T12" fmla="*/ 176 w 234"/>
              <a:gd name="T13" fmla="*/ 108 h 108"/>
              <a:gd name="T14" fmla="*/ 187 w 234"/>
              <a:gd name="T15" fmla="*/ 36 h 108"/>
              <a:gd name="T16" fmla="*/ 180 w 234"/>
              <a:gd name="T17" fmla="*/ 65 h 108"/>
              <a:gd name="T18" fmla="*/ 176 w 234"/>
              <a:gd name="T19" fmla="*/ 108 h 108"/>
              <a:gd name="T20" fmla="*/ 176 w 234"/>
              <a:gd name="T21" fmla="*/ 0 h 108"/>
              <a:gd name="T22" fmla="*/ 162 w 234"/>
              <a:gd name="T23" fmla="*/ 65 h 108"/>
              <a:gd name="T24" fmla="*/ 166 w 234"/>
              <a:gd name="T25" fmla="*/ 15 h 108"/>
              <a:gd name="T26" fmla="*/ 162 w 234"/>
              <a:gd name="T27" fmla="*/ 108 h 108"/>
              <a:gd name="T28" fmla="*/ 162 w 234"/>
              <a:gd name="T29" fmla="*/ 0 h 108"/>
              <a:gd name="T30" fmla="*/ 148 w 234"/>
              <a:gd name="T31" fmla="*/ 36 h 108"/>
              <a:gd name="T32" fmla="*/ 151 w 234"/>
              <a:gd name="T33" fmla="*/ 65 h 108"/>
              <a:gd name="T34" fmla="*/ 148 w 234"/>
              <a:gd name="T35" fmla="*/ 108 h 108"/>
              <a:gd name="T36" fmla="*/ 148 w 234"/>
              <a:gd name="T37" fmla="*/ 0 h 108"/>
              <a:gd name="T38" fmla="*/ 129 w 234"/>
              <a:gd name="T39" fmla="*/ 65 h 108"/>
              <a:gd name="T40" fmla="*/ 137 w 234"/>
              <a:gd name="T41" fmla="*/ 15 h 108"/>
              <a:gd name="T42" fmla="*/ 129 w 234"/>
              <a:gd name="T43" fmla="*/ 108 h 108"/>
              <a:gd name="T44" fmla="*/ 129 w 234"/>
              <a:gd name="T45" fmla="*/ 0 h 108"/>
              <a:gd name="T46" fmla="*/ 115 w 234"/>
              <a:gd name="T47" fmla="*/ 36 h 108"/>
              <a:gd name="T48" fmla="*/ 122 w 234"/>
              <a:gd name="T49" fmla="*/ 65 h 108"/>
              <a:gd name="T50" fmla="*/ 115 w 234"/>
              <a:gd name="T51" fmla="*/ 108 h 108"/>
              <a:gd name="T52" fmla="*/ 115 w 234"/>
              <a:gd name="T53" fmla="*/ 0 h 108"/>
              <a:gd name="T54" fmla="*/ 101 w 234"/>
              <a:gd name="T55" fmla="*/ 65 h 108"/>
              <a:gd name="T56" fmla="*/ 104 w 234"/>
              <a:gd name="T57" fmla="*/ 15 h 108"/>
              <a:gd name="T58" fmla="*/ 101 w 234"/>
              <a:gd name="T59" fmla="*/ 108 h 108"/>
              <a:gd name="T60" fmla="*/ 101 w 234"/>
              <a:gd name="T61" fmla="*/ 0 h 108"/>
              <a:gd name="T62" fmla="*/ 86 w 234"/>
              <a:gd name="T63" fmla="*/ 36 h 108"/>
              <a:gd name="T64" fmla="*/ 90 w 234"/>
              <a:gd name="T65" fmla="*/ 65 h 108"/>
              <a:gd name="T66" fmla="*/ 86 w 234"/>
              <a:gd name="T67" fmla="*/ 108 h 108"/>
              <a:gd name="T68" fmla="*/ 86 w 234"/>
              <a:gd name="T69" fmla="*/ 0 h 108"/>
              <a:gd name="T70" fmla="*/ 68 w 234"/>
              <a:gd name="T71" fmla="*/ 65 h 108"/>
              <a:gd name="T72" fmla="*/ 75 w 234"/>
              <a:gd name="T73" fmla="*/ 15 h 108"/>
              <a:gd name="T74" fmla="*/ 68 w 234"/>
              <a:gd name="T75" fmla="*/ 108 h 108"/>
              <a:gd name="T76" fmla="*/ 68 w 234"/>
              <a:gd name="T77" fmla="*/ 0 h 108"/>
              <a:gd name="T78" fmla="*/ 54 w 234"/>
              <a:gd name="T79" fmla="*/ 36 h 108"/>
              <a:gd name="T80" fmla="*/ 61 w 234"/>
              <a:gd name="T81" fmla="*/ 65 h 108"/>
              <a:gd name="T82" fmla="*/ 54 w 234"/>
              <a:gd name="T83" fmla="*/ 108 h 108"/>
              <a:gd name="T84" fmla="*/ 54 w 234"/>
              <a:gd name="T85" fmla="*/ 0 h 108"/>
              <a:gd name="T86" fmla="*/ 39 w 234"/>
              <a:gd name="T87" fmla="*/ 65 h 108"/>
              <a:gd name="T88" fmla="*/ 43 w 234"/>
              <a:gd name="T89" fmla="*/ 15 h 108"/>
              <a:gd name="T90" fmla="*/ 39 w 234"/>
              <a:gd name="T91" fmla="*/ 108 h 108"/>
              <a:gd name="T92" fmla="*/ 39 w 234"/>
              <a:gd name="T93" fmla="*/ 65 h 108"/>
              <a:gd name="T94" fmla="*/ 39 w 234"/>
              <a:gd name="T95" fmla="*/ 0 h 108"/>
              <a:gd name="T96" fmla="*/ 25 w 234"/>
              <a:gd name="T97" fmla="*/ 36 h 108"/>
              <a:gd name="T98" fmla="*/ 14 w 234"/>
              <a:gd name="T99" fmla="*/ 36 h 108"/>
              <a:gd name="T100" fmla="*/ 0 w 234"/>
              <a:gd name="T10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4" h="108">
                <a:moveTo>
                  <a:pt x="209" y="108"/>
                </a:moveTo>
                <a:lnTo>
                  <a:pt x="234" y="108"/>
                </a:lnTo>
                <a:lnTo>
                  <a:pt x="234" y="0"/>
                </a:lnTo>
                <a:lnTo>
                  <a:pt x="209" y="0"/>
                </a:lnTo>
                <a:lnTo>
                  <a:pt x="209" y="15"/>
                </a:lnTo>
                <a:lnTo>
                  <a:pt x="216" y="15"/>
                </a:lnTo>
                <a:lnTo>
                  <a:pt x="216" y="36"/>
                </a:lnTo>
                <a:lnTo>
                  <a:pt x="209" y="36"/>
                </a:lnTo>
                <a:lnTo>
                  <a:pt x="209" y="108"/>
                </a:lnTo>
                <a:close/>
                <a:moveTo>
                  <a:pt x="191" y="108"/>
                </a:moveTo>
                <a:lnTo>
                  <a:pt x="209" y="108"/>
                </a:lnTo>
                <a:lnTo>
                  <a:pt x="209" y="36"/>
                </a:lnTo>
                <a:lnTo>
                  <a:pt x="198" y="36"/>
                </a:lnTo>
                <a:lnTo>
                  <a:pt x="198" y="15"/>
                </a:lnTo>
                <a:lnTo>
                  <a:pt x="198" y="15"/>
                </a:lnTo>
                <a:lnTo>
                  <a:pt x="209" y="15"/>
                </a:lnTo>
                <a:lnTo>
                  <a:pt x="209" y="0"/>
                </a:lnTo>
                <a:lnTo>
                  <a:pt x="191" y="0"/>
                </a:lnTo>
                <a:lnTo>
                  <a:pt x="191" y="47"/>
                </a:lnTo>
                <a:lnTo>
                  <a:pt x="202" y="47"/>
                </a:lnTo>
                <a:lnTo>
                  <a:pt x="202" y="65"/>
                </a:lnTo>
                <a:lnTo>
                  <a:pt x="202" y="65"/>
                </a:lnTo>
                <a:lnTo>
                  <a:pt x="191" y="65"/>
                </a:lnTo>
                <a:lnTo>
                  <a:pt x="191" y="76"/>
                </a:lnTo>
                <a:lnTo>
                  <a:pt x="191" y="76"/>
                </a:lnTo>
                <a:lnTo>
                  <a:pt x="191" y="98"/>
                </a:lnTo>
                <a:lnTo>
                  <a:pt x="191" y="98"/>
                </a:lnTo>
                <a:lnTo>
                  <a:pt x="191" y="98"/>
                </a:lnTo>
                <a:lnTo>
                  <a:pt x="191" y="108"/>
                </a:lnTo>
                <a:close/>
                <a:moveTo>
                  <a:pt x="176" y="108"/>
                </a:moveTo>
                <a:lnTo>
                  <a:pt x="191" y="108"/>
                </a:lnTo>
                <a:lnTo>
                  <a:pt x="191" y="98"/>
                </a:lnTo>
                <a:lnTo>
                  <a:pt x="176" y="98"/>
                </a:lnTo>
                <a:lnTo>
                  <a:pt x="176" y="108"/>
                </a:lnTo>
                <a:lnTo>
                  <a:pt x="176" y="108"/>
                </a:lnTo>
                <a:close/>
                <a:moveTo>
                  <a:pt x="191" y="0"/>
                </a:moveTo>
                <a:lnTo>
                  <a:pt x="176" y="0"/>
                </a:lnTo>
                <a:lnTo>
                  <a:pt x="176" y="15"/>
                </a:lnTo>
                <a:lnTo>
                  <a:pt x="187" y="15"/>
                </a:lnTo>
                <a:lnTo>
                  <a:pt x="187" y="36"/>
                </a:lnTo>
                <a:lnTo>
                  <a:pt x="176" y="36"/>
                </a:lnTo>
                <a:lnTo>
                  <a:pt x="176" y="76"/>
                </a:lnTo>
                <a:lnTo>
                  <a:pt x="191" y="76"/>
                </a:lnTo>
                <a:lnTo>
                  <a:pt x="191" y="65"/>
                </a:lnTo>
                <a:lnTo>
                  <a:pt x="180" y="65"/>
                </a:lnTo>
                <a:lnTo>
                  <a:pt x="180" y="47"/>
                </a:lnTo>
                <a:lnTo>
                  <a:pt x="191" y="47"/>
                </a:lnTo>
                <a:lnTo>
                  <a:pt x="191" y="0"/>
                </a:lnTo>
                <a:close/>
                <a:moveTo>
                  <a:pt x="162" y="108"/>
                </a:moveTo>
                <a:lnTo>
                  <a:pt x="176" y="108"/>
                </a:lnTo>
                <a:lnTo>
                  <a:pt x="176" y="98"/>
                </a:lnTo>
                <a:lnTo>
                  <a:pt x="162" y="98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76" y="0"/>
                </a:moveTo>
                <a:lnTo>
                  <a:pt x="162" y="0"/>
                </a:lnTo>
                <a:lnTo>
                  <a:pt x="162" y="47"/>
                </a:lnTo>
                <a:lnTo>
                  <a:pt x="173" y="47"/>
                </a:lnTo>
                <a:lnTo>
                  <a:pt x="173" y="65"/>
                </a:lnTo>
                <a:lnTo>
                  <a:pt x="162" y="65"/>
                </a:lnTo>
                <a:lnTo>
                  <a:pt x="162" y="76"/>
                </a:lnTo>
                <a:lnTo>
                  <a:pt x="176" y="76"/>
                </a:lnTo>
                <a:lnTo>
                  <a:pt x="176" y="36"/>
                </a:lnTo>
                <a:lnTo>
                  <a:pt x="166" y="36"/>
                </a:lnTo>
                <a:lnTo>
                  <a:pt x="166" y="15"/>
                </a:lnTo>
                <a:lnTo>
                  <a:pt x="166" y="15"/>
                </a:lnTo>
                <a:lnTo>
                  <a:pt x="176" y="15"/>
                </a:lnTo>
                <a:lnTo>
                  <a:pt x="176" y="0"/>
                </a:lnTo>
                <a:close/>
                <a:moveTo>
                  <a:pt x="148" y="108"/>
                </a:moveTo>
                <a:lnTo>
                  <a:pt x="162" y="108"/>
                </a:lnTo>
                <a:lnTo>
                  <a:pt x="162" y="98"/>
                </a:lnTo>
                <a:lnTo>
                  <a:pt x="148" y="98"/>
                </a:lnTo>
                <a:lnTo>
                  <a:pt x="148" y="108"/>
                </a:lnTo>
                <a:lnTo>
                  <a:pt x="148" y="108"/>
                </a:lnTo>
                <a:close/>
                <a:moveTo>
                  <a:pt x="162" y="0"/>
                </a:moveTo>
                <a:lnTo>
                  <a:pt x="148" y="0"/>
                </a:lnTo>
                <a:lnTo>
                  <a:pt x="148" y="15"/>
                </a:lnTo>
                <a:lnTo>
                  <a:pt x="155" y="15"/>
                </a:lnTo>
                <a:lnTo>
                  <a:pt x="155" y="36"/>
                </a:lnTo>
                <a:lnTo>
                  <a:pt x="148" y="36"/>
                </a:lnTo>
                <a:lnTo>
                  <a:pt x="148" y="76"/>
                </a:lnTo>
                <a:lnTo>
                  <a:pt x="162" y="76"/>
                </a:lnTo>
                <a:lnTo>
                  <a:pt x="162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47"/>
                </a:lnTo>
                <a:lnTo>
                  <a:pt x="162" y="47"/>
                </a:lnTo>
                <a:lnTo>
                  <a:pt x="162" y="0"/>
                </a:lnTo>
                <a:close/>
                <a:moveTo>
                  <a:pt x="129" y="108"/>
                </a:moveTo>
                <a:lnTo>
                  <a:pt x="148" y="108"/>
                </a:lnTo>
                <a:lnTo>
                  <a:pt x="148" y="98"/>
                </a:lnTo>
                <a:lnTo>
                  <a:pt x="129" y="98"/>
                </a:lnTo>
                <a:lnTo>
                  <a:pt x="129" y="108"/>
                </a:lnTo>
                <a:lnTo>
                  <a:pt x="129" y="108"/>
                </a:lnTo>
                <a:close/>
                <a:moveTo>
                  <a:pt x="148" y="0"/>
                </a:moveTo>
                <a:lnTo>
                  <a:pt x="129" y="0"/>
                </a:lnTo>
                <a:lnTo>
                  <a:pt x="129" y="47"/>
                </a:lnTo>
                <a:lnTo>
                  <a:pt x="140" y="47"/>
                </a:lnTo>
                <a:lnTo>
                  <a:pt x="140" y="65"/>
                </a:lnTo>
                <a:lnTo>
                  <a:pt x="129" y="65"/>
                </a:lnTo>
                <a:lnTo>
                  <a:pt x="129" y="76"/>
                </a:lnTo>
                <a:lnTo>
                  <a:pt x="148" y="76"/>
                </a:lnTo>
                <a:lnTo>
                  <a:pt x="148" y="36"/>
                </a:lnTo>
                <a:lnTo>
                  <a:pt x="137" y="36"/>
                </a:lnTo>
                <a:lnTo>
                  <a:pt x="137" y="15"/>
                </a:lnTo>
                <a:lnTo>
                  <a:pt x="137" y="15"/>
                </a:lnTo>
                <a:lnTo>
                  <a:pt x="148" y="15"/>
                </a:lnTo>
                <a:lnTo>
                  <a:pt x="148" y="0"/>
                </a:lnTo>
                <a:close/>
                <a:moveTo>
                  <a:pt x="115" y="108"/>
                </a:moveTo>
                <a:lnTo>
                  <a:pt x="129" y="108"/>
                </a:lnTo>
                <a:lnTo>
                  <a:pt x="129" y="98"/>
                </a:lnTo>
                <a:lnTo>
                  <a:pt x="115" y="98"/>
                </a:lnTo>
                <a:lnTo>
                  <a:pt x="115" y="108"/>
                </a:lnTo>
                <a:lnTo>
                  <a:pt x="115" y="108"/>
                </a:lnTo>
                <a:close/>
                <a:moveTo>
                  <a:pt x="129" y="0"/>
                </a:moveTo>
                <a:lnTo>
                  <a:pt x="115" y="0"/>
                </a:lnTo>
                <a:lnTo>
                  <a:pt x="115" y="15"/>
                </a:lnTo>
                <a:lnTo>
                  <a:pt x="126" y="15"/>
                </a:lnTo>
                <a:lnTo>
                  <a:pt x="126" y="36"/>
                </a:lnTo>
                <a:lnTo>
                  <a:pt x="115" y="36"/>
                </a:lnTo>
                <a:lnTo>
                  <a:pt x="115" y="76"/>
                </a:lnTo>
                <a:lnTo>
                  <a:pt x="129" y="76"/>
                </a:lnTo>
                <a:lnTo>
                  <a:pt x="129" y="65"/>
                </a:lnTo>
                <a:lnTo>
                  <a:pt x="122" y="65"/>
                </a:lnTo>
                <a:lnTo>
                  <a:pt x="122" y="65"/>
                </a:lnTo>
                <a:lnTo>
                  <a:pt x="122" y="47"/>
                </a:lnTo>
                <a:lnTo>
                  <a:pt x="129" y="47"/>
                </a:lnTo>
                <a:lnTo>
                  <a:pt x="129" y="0"/>
                </a:lnTo>
                <a:close/>
                <a:moveTo>
                  <a:pt x="101" y="108"/>
                </a:moveTo>
                <a:lnTo>
                  <a:pt x="115" y="108"/>
                </a:lnTo>
                <a:lnTo>
                  <a:pt x="115" y="98"/>
                </a:lnTo>
                <a:lnTo>
                  <a:pt x="101" y="98"/>
                </a:lnTo>
                <a:lnTo>
                  <a:pt x="101" y="108"/>
                </a:lnTo>
                <a:lnTo>
                  <a:pt x="101" y="108"/>
                </a:lnTo>
                <a:close/>
                <a:moveTo>
                  <a:pt x="115" y="0"/>
                </a:moveTo>
                <a:lnTo>
                  <a:pt x="101" y="0"/>
                </a:lnTo>
                <a:lnTo>
                  <a:pt x="101" y="47"/>
                </a:lnTo>
                <a:lnTo>
                  <a:pt x="111" y="47"/>
                </a:lnTo>
                <a:lnTo>
                  <a:pt x="111" y="65"/>
                </a:lnTo>
                <a:lnTo>
                  <a:pt x="101" y="65"/>
                </a:lnTo>
                <a:lnTo>
                  <a:pt x="101" y="76"/>
                </a:lnTo>
                <a:lnTo>
                  <a:pt x="115" y="76"/>
                </a:lnTo>
                <a:lnTo>
                  <a:pt x="115" y="36"/>
                </a:lnTo>
                <a:lnTo>
                  <a:pt x="104" y="36"/>
                </a:lnTo>
                <a:lnTo>
                  <a:pt x="104" y="15"/>
                </a:lnTo>
                <a:lnTo>
                  <a:pt x="104" y="15"/>
                </a:lnTo>
                <a:lnTo>
                  <a:pt x="115" y="15"/>
                </a:lnTo>
                <a:lnTo>
                  <a:pt x="115" y="0"/>
                </a:lnTo>
                <a:close/>
                <a:moveTo>
                  <a:pt x="86" y="108"/>
                </a:moveTo>
                <a:lnTo>
                  <a:pt x="101" y="108"/>
                </a:lnTo>
                <a:lnTo>
                  <a:pt x="101" y="98"/>
                </a:lnTo>
                <a:lnTo>
                  <a:pt x="86" y="98"/>
                </a:lnTo>
                <a:lnTo>
                  <a:pt x="86" y="108"/>
                </a:lnTo>
                <a:lnTo>
                  <a:pt x="86" y="108"/>
                </a:lnTo>
                <a:close/>
                <a:moveTo>
                  <a:pt x="101" y="0"/>
                </a:moveTo>
                <a:lnTo>
                  <a:pt x="86" y="0"/>
                </a:lnTo>
                <a:lnTo>
                  <a:pt x="86" y="15"/>
                </a:lnTo>
                <a:lnTo>
                  <a:pt x="93" y="15"/>
                </a:lnTo>
                <a:lnTo>
                  <a:pt x="93" y="36"/>
                </a:lnTo>
                <a:lnTo>
                  <a:pt x="86" y="36"/>
                </a:lnTo>
                <a:lnTo>
                  <a:pt x="86" y="76"/>
                </a:lnTo>
                <a:lnTo>
                  <a:pt x="101" y="76"/>
                </a:lnTo>
                <a:lnTo>
                  <a:pt x="101" y="65"/>
                </a:lnTo>
                <a:lnTo>
                  <a:pt x="90" y="65"/>
                </a:lnTo>
                <a:lnTo>
                  <a:pt x="90" y="65"/>
                </a:lnTo>
                <a:lnTo>
                  <a:pt x="90" y="47"/>
                </a:lnTo>
                <a:lnTo>
                  <a:pt x="101" y="47"/>
                </a:lnTo>
                <a:lnTo>
                  <a:pt x="101" y="0"/>
                </a:lnTo>
                <a:close/>
                <a:moveTo>
                  <a:pt x="68" y="108"/>
                </a:moveTo>
                <a:lnTo>
                  <a:pt x="86" y="108"/>
                </a:lnTo>
                <a:lnTo>
                  <a:pt x="86" y="98"/>
                </a:lnTo>
                <a:lnTo>
                  <a:pt x="68" y="98"/>
                </a:lnTo>
                <a:lnTo>
                  <a:pt x="68" y="108"/>
                </a:lnTo>
                <a:lnTo>
                  <a:pt x="68" y="108"/>
                </a:lnTo>
                <a:close/>
                <a:moveTo>
                  <a:pt x="86" y="0"/>
                </a:moveTo>
                <a:lnTo>
                  <a:pt x="68" y="0"/>
                </a:lnTo>
                <a:lnTo>
                  <a:pt x="68" y="47"/>
                </a:lnTo>
                <a:lnTo>
                  <a:pt x="79" y="47"/>
                </a:lnTo>
                <a:lnTo>
                  <a:pt x="79" y="65"/>
                </a:lnTo>
                <a:lnTo>
                  <a:pt x="68" y="65"/>
                </a:lnTo>
                <a:lnTo>
                  <a:pt x="68" y="76"/>
                </a:lnTo>
                <a:lnTo>
                  <a:pt x="86" y="76"/>
                </a:lnTo>
                <a:lnTo>
                  <a:pt x="86" y="36"/>
                </a:lnTo>
                <a:lnTo>
                  <a:pt x="75" y="36"/>
                </a:lnTo>
                <a:lnTo>
                  <a:pt x="75" y="15"/>
                </a:lnTo>
                <a:lnTo>
                  <a:pt x="75" y="15"/>
                </a:lnTo>
                <a:lnTo>
                  <a:pt x="86" y="15"/>
                </a:lnTo>
                <a:lnTo>
                  <a:pt x="86" y="0"/>
                </a:lnTo>
                <a:close/>
                <a:moveTo>
                  <a:pt x="54" y="108"/>
                </a:moveTo>
                <a:lnTo>
                  <a:pt x="68" y="108"/>
                </a:lnTo>
                <a:lnTo>
                  <a:pt x="68" y="98"/>
                </a:lnTo>
                <a:lnTo>
                  <a:pt x="54" y="98"/>
                </a:lnTo>
                <a:lnTo>
                  <a:pt x="54" y="108"/>
                </a:lnTo>
                <a:lnTo>
                  <a:pt x="54" y="108"/>
                </a:lnTo>
                <a:close/>
                <a:moveTo>
                  <a:pt x="68" y="0"/>
                </a:moveTo>
                <a:lnTo>
                  <a:pt x="54" y="0"/>
                </a:lnTo>
                <a:lnTo>
                  <a:pt x="54" y="15"/>
                </a:lnTo>
                <a:lnTo>
                  <a:pt x="65" y="15"/>
                </a:lnTo>
                <a:lnTo>
                  <a:pt x="65" y="36"/>
                </a:lnTo>
                <a:lnTo>
                  <a:pt x="54" y="36"/>
                </a:lnTo>
                <a:lnTo>
                  <a:pt x="54" y="76"/>
                </a:lnTo>
                <a:lnTo>
                  <a:pt x="68" y="76"/>
                </a:lnTo>
                <a:lnTo>
                  <a:pt x="68" y="65"/>
                </a:lnTo>
                <a:lnTo>
                  <a:pt x="61" y="65"/>
                </a:lnTo>
                <a:lnTo>
                  <a:pt x="61" y="65"/>
                </a:lnTo>
                <a:lnTo>
                  <a:pt x="61" y="47"/>
                </a:lnTo>
                <a:lnTo>
                  <a:pt x="68" y="47"/>
                </a:lnTo>
                <a:lnTo>
                  <a:pt x="68" y="0"/>
                </a:lnTo>
                <a:close/>
                <a:moveTo>
                  <a:pt x="39" y="108"/>
                </a:moveTo>
                <a:lnTo>
                  <a:pt x="54" y="108"/>
                </a:lnTo>
                <a:lnTo>
                  <a:pt x="54" y="98"/>
                </a:lnTo>
                <a:lnTo>
                  <a:pt x="39" y="98"/>
                </a:lnTo>
                <a:lnTo>
                  <a:pt x="39" y="108"/>
                </a:lnTo>
                <a:lnTo>
                  <a:pt x="39" y="108"/>
                </a:lnTo>
                <a:close/>
                <a:moveTo>
                  <a:pt x="54" y="0"/>
                </a:moveTo>
                <a:lnTo>
                  <a:pt x="39" y="0"/>
                </a:lnTo>
                <a:lnTo>
                  <a:pt x="39" y="47"/>
                </a:lnTo>
                <a:lnTo>
                  <a:pt x="50" y="47"/>
                </a:lnTo>
                <a:lnTo>
                  <a:pt x="50" y="65"/>
                </a:lnTo>
                <a:lnTo>
                  <a:pt x="39" y="65"/>
                </a:lnTo>
                <a:lnTo>
                  <a:pt x="39" y="76"/>
                </a:lnTo>
                <a:lnTo>
                  <a:pt x="54" y="76"/>
                </a:lnTo>
                <a:lnTo>
                  <a:pt x="54" y="36"/>
                </a:lnTo>
                <a:lnTo>
                  <a:pt x="43" y="36"/>
                </a:lnTo>
                <a:lnTo>
                  <a:pt x="43" y="15"/>
                </a:lnTo>
                <a:lnTo>
                  <a:pt x="43" y="15"/>
                </a:lnTo>
                <a:lnTo>
                  <a:pt x="54" y="15"/>
                </a:lnTo>
                <a:lnTo>
                  <a:pt x="54" y="0"/>
                </a:lnTo>
                <a:close/>
                <a:moveTo>
                  <a:pt x="25" y="108"/>
                </a:moveTo>
                <a:lnTo>
                  <a:pt x="39" y="108"/>
                </a:lnTo>
                <a:lnTo>
                  <a:pt x="39" y="98"/>
                </a:lnTo>
                <a:lnTo>
                  <a:pt x="39" y="98"/>
                </a:lnTo>
                <a:lnTo>
                  <a:pt x="39" y="76"/>
                </a:lnTo>
                <a:lnTo>
                  <a:pt x="39" y="76"/>
                </a:lnTo>
                <a:lnTo>
                  <a:pt x="39" y="65"/>
                </a:lnTo>
                <a:lnTo>
                  <a:pt x="29" y="65"/>
                </a:lnTo>
                <a:lnTo>
                  <a:pt x="29" y="65"/>
                </a:lnTo>
                <a:lnTo>
                  <a:pt x="29" y="47"/>
                </a:lnTo>
                <a:lnTo>
                  <a:pt x="39" y="47"/>
                </a:lnTo>
                <a:lnTo>
                  <a:pt x="39" y="0"/>
                </a:lnTo>
                <a:lnTo>
                  <a:pt x="25" y="0"/>
                </a:lnTo>
                <a:lnTo>
                  <a:pt x="25" y="15"/>
                </a:lnTo>
                <a:lnTo>
                  <a:pt x="36" y="15"/>
                </a:lnTo>
                <a:lnTo>
                  <a:pt x="36" y="36"/>
                </a:lnTo>
                <a:lnTo>
                  <a:pt x="25" y="36"/>
                </a:lnTo>
                <a:lnTo>
                  <a:pt x="25" y="108"/>
                </a:lnTo>
                <a:close/>
                <a:moveTo>
                  <a:pt x="0" y="108"/>
                </a:moveTo>
                <a:lnTo>
                  <a:pt x="25" y="108"/>
                </a:lnTo>
                <a:lnTo>
                  <a:pt x="25" y="36"/>
                </a:lnTo>
                <a:lnTo>
                  <a:pt x="14" y="36"/>
                </a:lnTo>
                <a:lnTo>
                  <a:pt x="14" y="15"/>
                </a:lnTo>
                <a:lnTo>
                  <a:pt x="14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iṥḻíḍê">
            <a:extLst>
              <a:ext uri="{FF2B5EF4-FFF2-40B4-BE49-F238E27FC236}">
                <a16:creationId xmlns:a16="http://schemas.microsoft.com/office/drawing/2014/main" id="{02873696-5FE8-4672-B0D6-880933A1CD56}"/>
              </a:ext>
            </a:extLst>
          </p:cNvPr>
          <p:cNvSpPr/>
          <p:nvPr/>
        </p:nvSpPr>
        <p:spPr bwMode="auto">
          <a:xfrm>
            <a:off x="9343819" y="6034374"/>
            <a:ext cx="191218" cy="46007"/>
          </a:xfrm>
          <a:custGeom>
            <a:avLst/>
            <a:gdLst>
              <a:gd name="T0" fmla="*/ 0 w 37"/>
              <a:gd name="T1" fmla="*/ 5 h 9"/>
              <a:gd name="T2" fmla="*/ 3 w 37"/>
              <a:gd name="T3" fmla="*/ 9 h 9"/>
              <a:gd name="T4" fmla="*/ 19 w 37"/>
              <a:gd name="T5" fmla="*/ 5 h 9"/>
              <a:gd name="T6" fmla="*/ 35 w 37"/>
              <a:gd name="T7" fmla="*/ 9 h 9"/>
              <a:gd name="T8" fmla="*/ 37 w 37"/>
              <a:gd name="T9" fmla="*/ 5 h 9"/>
              <a:gd name="T10" fmla="*/ 19 w 37"/>
              <a:gd name="T11" fmla="*/ 0 h 9"/>
              <a:gd name="T12" fmla="*/ 0 w 37"/>
              <a:gd name="T1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0" y="5"/>
                </a:moveTo>
                <a:cubicBezTo>
                  <a:pt x="3" y="9"/>
                  <a:pt x="3" y="9"/>
                  <a:pt x="3" y="9"/>
                </a:cubicBezTo>
                <a:cubicBezTo>
                  <a:pt x="7" y="7"/>
                  <a:pt x="13" y="5"/>
                  <a:pt x="19" y="5"/>
                </a:cubicBezTo>
                <a:cubicBezTo>
                  <a:pt x="25" y="5"/>
                  <a:pt x="30" y="7"/>
                  <a:pt x="35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2" y="2"/>
                  <a:pt x="25" y="0"/>
                  <a:pt x="19" y="0"/>
                </a:cubicBezTo>
                <a:cubicBezTo>
                  <a:pt x="12" y="0"/>
                  <a:pt x="5" y="2"/>
                  <a:pt x="0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íṧlïḓê">
            <a:extLst>
              <a:ext uri="{FF2B5EF4-FFF2-40B4-BE49-F238E27FC236}">
                <a16:creationId xmlns:a16="http://schemas.microsoft.com/office/drawing/2014/main" id="{E7666CDE-1F52-4FA3-8907-D275C10F3A23}"/>
              </a:ext>
            </a:extLst>
          </p:cNvPr>
          <p:cNvSpPr/>
          <p:nvPr/>
        </p:nvSpPr>
        <p:spPr bwMode="auto">
          <a:xfrm>
            <a:off x="9312189" y="5982615"/>
            <a:ext cx="260229" cy="56071"/>
          </a:xfrm>
          <a:custGeom>
            <a:avLst/>
            <a:gdLst>
              <a:gd name="T0" fmla="*/ 50 w 50"/>
              <a:gd name="T1" fmla="*/ 6 h 11"/>
              <a:gd name="T2" fmla="*/ 25 w 50"/>
              <a:gd name="T3" fmla="*/ 0 h 11"/>
              <a:gd name="T4" fmla="*/ 0 w 50"/>
              <a:gd name="T5" fmla="*/ 6 h 11"/>
              <a:gd name="T6" fmla="*/ 2 w 50"/>
              <a:gd name="T7" fmla="*/ 11 h 11"/>
              <a:gd name="T8" fmla="*/ 25 w 50"/>
              <a:gd name="T9" fmla="*/ 5 h 11"/>
              <a:gd name="T10" fmla="*/ 47 w 50"/>
              <a:gd name="T11" fmla="*/ 11 h 11"/>
              <a:gd name="T12" fmla="*/ 50 w 50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11">
                <a:moveTo>
                  <a:pt x="50" y="6"/>
                </a:moveTo>
                <a:cubicBezTo>
                  <a:pt x="43" y="2"/>
                  <a:pt x="34" y="0"/>
                  <a:pt x="25" y="0"/>
                </a:cubicBezTo>
                <a:cubicBezTo>
                  <a:pt x="16" y="0"/>
                  <a:pt x="7" y="2"/>
                  <a:pt x="0" y="6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7"/>
                  <a:pt x="17" y="5"/>
                  <a:pt x="25" y="5"/>
                </a:cubicBezTo>
                <a:cubicBezTo>
                  <a:pt x="33" y="5"/>
                  <a:pt x="41" y="7"/>
                  <a:pt x="47" y="11"/>
                </a:cubicBezTo>
                <a:lnTo>
                  <a:pt x="50" y="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ṥḷïďê">
            <a:extLst>
              <a:ext uri="{FF2B5EF4-FFF2-40B4-BE49-F238E27FC236}">
                <a16:creationId xmlns:a16="http://schemas.microsoft.com/office/drawing/2014/main" id="{65971BAE-D173-42D7-865F-F200E46C57DB}"/>
              </a:ext>
            </a:extLst>
          </p:cNvPr>
          <p:cNvSpPr/>
          <p:nvPr/>
        </p:nvSpPr>
        <p:spPr bwMode="auto">
          <a:xfrm>
            <a:off x="8183029" y="2612585"/>
            <a:ext cx="191218" cy="192655"/>
          </a:xfrm>
          <a:custGeom>
            <a:avLst/>
            <a:gdLst>
              <a:gd name="T0" fmla="*/ 18 w 37"/>
              <a:gd name="T1" fmla="*/ 37 h 37"/>
              <a:gd name="T2" fmla="*/ 19 w 37"/>
              <a:gd name="T3" fmla="*/ 37 h 37"/>
              <a:gd name="T4" fmla="*/ 37 w 37"/>
              <a:gd name="T5" fmla="*/ 18 h 37"/>
              <a:gd name="T6" fmla="*/ 23 w 37"/>
              <a:gd name="T7" fmla="*/ 0 h 37"/>
              <a:gd name="T8" fmla="*/ 1 w 37"/>
              <a:gd name="T9" fmla="*/ 12 h 37"/>
              <a:gd name="T10" fmla="*/ 0 w 37"/>
              <a:gd name="T11" fmla="*/ 18 h 37"/>
              <a:gd name="T12" fmla="*/ 10 w 37"/>
              <a:gd name="T13" fmla="*/ 24 h 37"/>
              <a:gd name="T14" fmla="*/ 18 w 37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7"/>
                </a:moveTo>
                <a:cubicBezTo>
                  <a:pt x="18" y="37"/>
                  <a:pt x="18" y="37"/>
                  <a:pt x="19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10"/>
                  <a:pt x="31" y="2"/>
                  <a:pt x="23" y="0"/>
                </a:cubicBezTo>
                <a:cubicBezTo>
                  <a:pt x="16" y="4"/>
                  <a:pt x="8" y="8"/>
                  <a:pt x="1" y="12"/>
                </a:cubicBezTo>
                <a:cubicBezTo>
                  <a:pt x="1" y="14"/>
                  <a:pt x="0" y="16"/>
                  <a:pt x="0" y="18"/>
                </a:cubicBezTo>
                <a:cubicBezTo>
                  <a:pt x="4" y="19"/>
                  <a:pt x="7" y="21"/>
                  <a:pt x="10" y="24"/>
                </a:cubicBezTo>
                <a:cubicBezTo>
                  <a:pt x="14" y="28"/>
                  <a:pt x="16" y="32"/>
                  <a:pt x="18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śḻíḋê">
            <a:extLst>
              <a:ext uri="{FF2B5EF4-FFF2-40B4-BE49-F238E27FC236}">
                <a16:creationId xmlns:a16="http://schemas.microsoft.com/office/drawing/2014/main" id="{3450F3B7-4F68-4281-A120-3D3020C3E14C}"/>
              </a:ext>
            </a:extLst>
          </p:cNvPr>
          <p:cNvSpPr/>
          <p:nvPr/>
        </p:nvSpPr>
        <p:spPr bwMode="auto">
          <a:xfrm>
            <a:off x="8390061" y="2680158"/>
            <a:ext cx="41694" cy="57510"/>
          </a:xfrm>
          <a:custGeom>
            <a:avLst/>
            <a:gdLst>
              <a:gd name="T0" fmla="*/ 0 w 29"/>
              <a:gd name="T1" fmla="*/ 40 h 40"/>
              <a:gd name="T2" fmla="*/ 29 w 29"/>
              <a:gd name="T3" fmla="*/ 18 h 40"/>
              <a:gd name="T4" fmla="*/ 0 w 29"/>
              <a:gd name="T5" fmla="*/ 0 h 40"/>
              <a:gd name="T6" fmla="*/ 0 w 29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0">
                <a:moveTo>
                  <a:pt x="0" y="40"/>
                </a:moveTo>
                <a:lnTo>
                  <a:pt x="29" y="18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sḻîḓê">
            <a:extLst>
              <a:ext uri="{FF2B5EF4-FFF2-40B4-BE49-F238E27FC236}">
                <a16:creationId xmlns:a16="http://schemas.microsoft.com/office/drawing/2014/main" id="{4FED945C-7832-4063-AAA0-DE79CC43902D}"/>
              </a:ext>
            </a:extLst>
          </p:cNvPr>
          <p:cNvSpPr/>
          <p:nvPr/>
        </p:nvSpPr>
        <p:spPr bwMode="auto">
          <a:xfrm>
            <a:off x="8151398" y="2685909"/>
            <a:ext cx="21566" cy="15815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2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íś1îḓe">
            <a:extLst>
              <a:ext uri="{FF2B5EF4-FFF2-40B4-BE49-F238E27FC236}">
                <a16:creationId xmlns:a16="http://schemas.microsoft.com/office/drawing/2014/main" id="{0CFEDF6D-DF2D-45BF-B655-3121B7B3F9A9}"/>
              </a:ext>
            </a:extLst>
          </p:cNvPr>
          <p:cNvSpPr/>
          <p:nvPr/>
        </p:nvSpPr>
        <p:spPr bwMode="auto">
          <a:xfrm>
            <a:off x="8338303" y="2602521"/>
            <a:ext cx="47446" cy="47446"/>
          </a:xfrm>
          <a:custGeom>
            <a:avLst/>
            <a:gdLst>
              <a:gd name="T0" fmla="*/ 0 w 33"/>
              <a:gd name="T1" fmla="*/ 7 h 33"/>
              <a:gd name="T2" fmla="*/ 25 w 33"/>
              <a:gd name="T3" fmla="*/ 33 h 33"/>
              <a:gd name="T4" fmla="*/ 33 w 33"/>
              <a:gd name="T5" fmla="*/ 0 h 33"/>
              <a:gd name="T6" fmla="*/ 0 w 33"/>
              <a:gd name="T7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3">
                <a:moveTo>
                  <a:pt x="0" y="7"/>
                </a:moveTo>
                <a:lnTo>
                  <a:pt x="25" y="33"/>
                </a:lnTo>
                <a:lnTo>
                  <a:pt x="33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ṧḻiḓe">
            <a:extLst>
              <a:ext uri="{FF2B5EF4-FFF2-40B4-BE49-F238E27FC236}">
                <a16:creationId xmlns:a16="http://schemas.microsoft.com/office/drawing/2014/main" id="{ECD9C9E0-9F67-470A-A751-EA2061AC8AE9}"/>
              </a:ext>
            </a:extLst>
          </p:cNvPr>
          <p:cNvSpPr/>
          <p:nvPr/>
        </p:nvSpPr>
        <p:spPr bwMode="auto">
          <a:xfrm>
            <a:off x="8338303" y="2763547"/>
            <a:ext cx="47446" cy="51759"/>
          </a:xfrm>
          <a:custGeom>
            <a:avLst/>
            <a:gdLst>
              <a:gd name="T0" fmla="*/ 25 w 33"/>
              <a:gd name="T1" fmla="*/ 0 h 36"/>
              <a:gd name="T2" fmla="*/ 0 w 33"/>
              <a:gd name="T3" fmla="*/ 29 h 36"/>
              <a:gd name="T4" fmla="*/ 33 w 33"/>
              <a:gd name="T5" fmla="*/ 36 h 36"/>
              <a:gd name="T6" fmla="*/ 25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25" y="0"/>
                </a:moveTo>
                <a:lnTo>
                  <a:pt x="0" y="29"/>
                </a:lnTo>
                <a:lnTo>
                  <a:pt x="33" y="36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ŝļiḋê">
            <a:extLst>
              <a:ext uri="{FF2B5EF4-FFF2-40B4-BE49-F238E27FC236}">
                <a16:creationId xmlns:a16="http://schemas.microsoft.com/office/drawing/2014/main" id="{C5D33DBE-8AE9-4EFE-9057-5374AEEE609C}"/>
              </a:ext>
            </a:extLst>
          </p:cNvPr>
          <p:cNvSpPr/>
          <p:nvPr/>
        </p:nvSpPr>
        <p:spPr bwMode="auto">
          <a:xfrm>
            <a:off x="7970244" y="2711788"/>
            <a:ext cx="419816" cy="258791"/>
          </a:xfrm>
          <a:custGeom>
            <a:avLst/>
            <a:gdLst>
              <a:gd name="T0" fmla="*/ 66 w 81"/>
              <a:gd name="T1" fmla="*/ 21 h 50"/>
              <a:gd name="T2" fmla="*/ 64 w 81"/>
              <a:gd name="T3" fmla="*/ 21 h 50"/>
              <a:gd name="T4" fmla="*/ 57 w 81"/>
              <a:gd name="T5" fmla="*/ 24 h 50"/>
              <a:gd name="T6" fmla="*/ 57 w 81"/>
              <a:gd name="T7" fmla="*/ 20 h 50"/>
              <a:gd name="T8" fmla="*/ 56 w 81"/>
              <a:gd name="T9" fmla="*/ 18 h 50"/>
              <a:gd name="T10" fmla="*/ 41 w 81"/>
              <a:gd name="T11" fmla="*/ 1 h 50"/>
              <a:gd name="T12" fmla="*/ 39 w 81"/>
              <a:gd name="T13" fmla="*/ 1 h 50"/>
              <a:gd name="T14" fmla="*/ 32 w 81"/>
              <a:gd name="T15" fmla="*/ 0 h 50"/>
              <a:gd name="T16" fmla="*/ 31 w 81"/>
              <a:gd name="T17" fmla="*/ 0 h 50"/>
              <a:gd name="T18" fmla="*/ 31 w 81"/>
              <a:gd name="T19" fmla="*/ 0 h 50"/>
              <a:gd name="T20" fmla="*/ 9 w 81"/>
              <a:gd name="T21" fmla="*/ 15 h 50"/>
              <a:gd name="T22" fmla="*/ 7 w 81"/>
              <a:gd name="T23" fmla="*/ 25 h 50"/>
              <a:gd name="T24" fmla="*/ 8 w 81"/>
              <a:gd name="T25" fmla="*/ 32 h 50"/>
              <a:gd name="T26" fmla="*/ 0 w 81"/>
              <a:gd name="T27" fmla="*/ 41 h 50"/>
              <a:gd name="T28" fmla="*/ 9 w 81"/>
              <a:gd name="T29" fmla="*/ 50 h 50"/>
              <a:gd name="T30" fmla="*/ 32 w 81"/>
              <a:gd name="T31" fmla="*/ 50 h 50"/>
              <a:gd name="T32" fmla="*/ 33 w 81"/>
              <a:gd name="T33" fmla="*/ 50 h 50"/>
              <a:gd name="T34" fmla="*/ 66 w 81"/>
              <a:gd name="T35" fmla="*/ 50 h 50"/>
              <a:gd name="T36" fmla="*/ 81 w 81"/>
              <a:gd name="T37" fmla="*/ 35 h 50"/>
              <a:gd name="T38" fmla="*/ 66 w 81"/>
              <a:gd name="T39" fmla="*/ 2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50">
                <a:moveTo>
                  <a:pt x="66" y="21"/>
                </a:moveTo>
                <a:cubicBezTo>
                  <a:pt x="66" y="21"/>
                  <a:pt x="65" y="21"/>
                  <a:pt x="64" y="21"/>
                </a:cubicBezTo>
                <a:cubicBezTo>
                  <a:pt x="62" y="21"/>
                  <a:pt x="59" y="23"/>
                  <a:pt x="57" y="24"/>
                </a:cubicBezTo>
                <a:cubicBezTo>
                  <a:pt x="57" y="23"/>
                  <a:pt x="57" y="22"/>
                  <a:pt x="57" y="20"/>
                </a:cubicBezTo>
                <a:cubicBezTo>
                  <a:pt x="57" y="19"/>
                  <a:pt x="56" y="18"/>
                  <a:pt x="56" y="18"/>
                </a:cubicBezTo>
                <a:cubicBezTo>
                  <a:pt x="54" y="10"/>
                  <a:pt x="48" y="4"/>
                  <a:pt x="41" y="1"/>
                </a:cubicBezTo>
                <a:cubicBezTo>
                  <a:pt x="40" y="1"/>
                  <a:pt x="40" y="1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4" y="5"/>
                  <a:pt x="16" y="10"/>
                  <a:pt x="9" y="15"/>
                </a:cubicBezTo>
                <a:cubicBezTo>
                  <a:pt x="8" y="18"/>
                  <a:pt x="7" y="21"/>
                  <a:pt x="7" y="25"/>
                </a:cubicBezTo>
                <a:cubicBezTo>
                  <a:pt x="7" y="27"/>
                  <a:pt x="8" y="30"/>
                  <a:pt x="8" y="32"/>
                </a:cubicBezTo>
                <a:cubicBezTo>
                  <a:pt x="4" y="32"/>
                  <a:pt x="0" y="36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50"/>
                  <a:pt x="81" y="43"/>
                  <a:pt x="81" y="35"/>
                </a:cubicBezTo>
                <a:cubicBezTo>
                  <a:pt x="81" y="27"/>
                  <a:pt x="74" y="21"/>
                  <a:pt x="66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ṥļîḓé">
            <a:extLst>
              <a:ext uri="{FF2B5EF4-FFF2-40B4-BE49-F238E27FC236}">
                <a16:creationId xmlns:a16="http://schemas.microsoft.com/office/drawing/2014/main" id="{6AE4C8FA-6727-4C85-8DA3-4A3DB9BC9D36}"/>
              </a:ext>
            </a:extLst>
          </p:cNvPr>
          <p:cNvSpPr/>
          <p:nvPr/>
        </p:nvSpPr>
        <p:spPr bwMode="auto">
          <a:xfrm>
            <a:off x="9540241" y="5147298"/>
            <a:ext cx="373808" cy="404001"/>
          </a:xfrm>
          <a:custGeom>
            <a:avLst/>
            <a:gdLst>
              <a:gd name="T0" fmla="*/ 60 w 72"/>
              <a:gd name="T1" fmla="*/ 2 h 78"/>
              <a:gd name="T2" fmla="*/ 60 w 72"/>
              <a:gd name="T3" fmla="*/ 26 h 78"/>
              <a:gd name="T4" fmla="*/ 64 w 72"/>
              <a:gd name="T5" fmla="*/ 37 h 78"/>
              <a:gd name="T6" fmla="*/ 66 w 72"/>
              <a:gd name="T7" fmla="*/ 43 h 78"/>
              <a:gd name="T8" fmla="*/ 60 w 72"/>
              <a:gd name="T9" fmla="*/ 50 h 78"/>
              <a:gd name="T10" fmla="*/ 56 w 72"/>
              <a:gd name="T11" fmla="*/ 53 h 78"/>
              <a:gd name="T12" fmla="*/ 60 w 72"/>
              <a:gd name="T13" fmla="*/ 50 h 78"/>
              <a:gd name="T14" fmla="*/ 60 w 72"/>
              <a:gd name="T15" fmla="*/ 44 h 78"/>
              <a:gd name="T16" fmla="*/ 56 w 72"/>
              <a:gd name="T17" fmla="*/ 33 h 78"/>
              <a:gd name="T18" fmla="*/ 60 w 72"/>
              <a:gd name="T19" fmla="*/ 26 h 78"/>
              <a:gd name="T20" fmla="*/ 55 w 72"/>
              <a:gd name="T21" fmla="*/ 46 h 78"/>
              <a:gd name="T22" fmla="*/ 55 w 72"/>
              <a:gd name="T23" fmla="*/ 53 h 78"/>
              <a:gd name="T24" fmla="*/ 55 w 72"/>
              <a:gd name="T25" fmla="*/ 1 h 78"/>
              <a:gd name="T26" fmla="*/ 55 w 72"/>
              <a:gd name="T27" fmla="*/ 9 h 78"/>
              <a:gd name="T28" fmla="*/ 55 w 72"/>
              <a:gd name="T29" fmla="*/ 16 h 78"/>
              <a:gd name="T30" fmla="*/ 60 w 72"/>
              <a:gd name="T31" fmla="*/ 21 h 78"/>
              <a:gd name="T32" fmla="*/ 31 w 72"/>
              <a:gd name="T33" fmla="*/ 71 h 78"/>
              <a:gd name="T34" fmla="*/ 55 w 72"/>
              <a:gd name="T35" fmla="*/ 46 h 78"/>
              <a:gd name="T36" fmla="*/ 50 w 72"/>
              <a:gd name="T37" fmla="*/ 28 h 78"/>
              <a:gd name="T38" fmla="*/ 55 w 72"/>
              <a:gd name="T39" fmla="*/ 27 h 78"/>
              <a:gd name="T40" fmla="*/ 55 w 72"/>
              <a:gd name="T41" fmla="*/ 21 h 78"/>
              <a:gd name="T42" fmla="*/ 50 w 72"/>
              <a:gd name="T43" fmla="*/ 10 h 78"/>
              <a:gd name="T44" fmla="*/ 55 w 72"/>
              <a:gd name="T45" fmla="*/ 4 h 78"/>
              <a:gd name="T46" fmla="*/ 44 w 72"/>
              <a:gd name="T47" fmla="*/ 4 h 78"/>
              <a:gd name="T48" fmla="*/ 22 w 72"/>
              <a:gd name="T49" fmla="*/ 55 h 78"/>
              <a:gd name="T50" fmla="*/ 22 w 72"/>
              <a:gd name="T51" fmla="*/ 60 h 78"/>
              <a:gd name="T52" fmla="*/ 26 w 72"/>
              <a:gd name="T53" fmla="*/ 71 h 78"/>
              <a:gd name="T54" fmla="*/ 22 w 72"/>
              <a:gd name="T55" fmla="*/ 76 h 78"/>
              <a:gd name="T56" fmla="*/ 22 w 72"/>
              <a:gd name="T57" fmla="*/ 72 h 78"/>
              <a:gd name="T58" fmla="*/ 22 w 72"/>
              <a:gd name="T59" fmla="*/ 66 h 78"/>
              <a:gd name="T60" fmla="*/ 16 w 72"/>
              <a:gd name="T61" fmla="*/ 61 h 78"/>
              <a:gd name="T62" fmla="*/ 20 w 72"/>
              <a:gd name="T63" fmla="*/ 29 h 78"/>
              <a:gd name="T64" fmla="*/ 17 w 72"/>
              <a:gd name="T65" fmla="*/ 37 h 78"/>
              <a:gd name="T66" fmla="*/ 16 w 72"/>
              <a:gd name="T67" fmla="*/ 43 h 78"/>
              <a:gd name="T68" fmla="*/ 20 w 72"/>
              <a:gd name="T69" fmla="*/ 49 h 78"/>
              <a:gd name="T70" fmla="*/ 22 w 72"/>
              <a:gd name="T71" fmla="*/ 54 h 78"/>
              <a:gd name="T72" fmla="*/ 11 w 72"/>
              <a:gd name="T73" fmla="*/ 12 h 78"/>
              <a:gd name="T74" fmla="*/ 10 w 72"/>
              <a:gd name="T75" fmla="*/ 20 h 78"/>
              <a:gd name="T76" fmla="*/ 14 w 72"/>
              <a:gd name="T77" fmla="*/ 26 h 78"/>
              <a:gd name="T78" fmla="*/ 16 w 72"/>
              <a:gd name="T79" fmla="*/ 31 h 78"/>
              <a:gd name="T80" fmla="*/ 16 w 72"/>
              <a:gd name="T81" fmla="*/ 11 h 78"/>
              <a:gd name="T82" fmla="*/ 16 w 72"/>
              <a:gd name="T83" fmla="*/ 78 h 78"/>
              <a:gd name="T84" fmla="*/ 15 w 72"/>
              <a:gd name="T85" fmla="*/ 55 h 78"/>
              <a:gd name="T86" fmla="*/ 13 w 72"/>
              <a:gd name="T87" fmla="*/ 50 h 78"/>
              <a:gd name="T88" fmla="*/ 16 w 72"/>
              <a:gd name="T89" fmla="*/ 37 h 78"/>
              <a:gd name="T90" fmla="*/ 10 w 72"/>
              <a:gd name="T91" fmla="*/ 56 h 78"/>
              <a:gd name="T92" fmla="*/ 4 w 72"/>
              <a:gd name="T93" fmla="*/ 14 h 78"/>
              <a:gd name="T94" fmla="*/ 10 w 72"/>
              <a:gd name="T95" fmla="*/ 38 h 78"/>
              <a:gd name="T96" fmla="*/ 10 w 72"/>
              <a:gd name="T97" fmla="*/ 27 h 78"/>
              <a:gd name="T98" fmla="*/ 10 w 72"/>
              <a:gd name="T99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" h="78">
                <a:moveTo>
                  <a:pt x="60" y="55"/>
                </a:moveTo>
                <a:cubicBezTo>
                  <a:pt x="64" y="53"/>
                  <a:pt x="68" y="50"/>
                  <a:pt x="72" y="48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21"/>
                  <a:pt x="60" y="21"/>
                  <a:pt x="60" y="21"/>
                </a:cubicBezTo>
                <a:cubicBezTo>
                  <a:pt x="62" y="26"/>
                  <a:pt x="62" y="26"/>
                  <a:pt x="6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2"/>
                  <a:pt x="60" y="32"/>
                  <a:pt x="60" y="32"/>
                </a:cubicBezTo>
                <a:cubicBezTo>
                  <a:pt x="63" y="31"/>
                  <a:pt x="63" y="31"/>
                  <a:pt x="63" y="31"/>
                </a:cubicBezTo>
                <a:cubicBezTo>
                  <a:pt x="64" y="37"/>
                  <a:pt x="64" y="37"/>
                  <a:pt x="64" y="37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44"/>
                  <a:pt x="60" y="44"/>
                  <a:pt x="60" y="44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9"/>
                  <a:pt x="67" y="49"/>
                  <a:pt x="67" y="49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0"/>
                  <a:pt x="60" y="50"/>
                  <a:pt x="60" y="50"/>
                </a:cubicBezTo>
                <a:lnTo>
                  <a:pt x="60" y="55"/>
                </a:lnTo>
                <a:close/>
                <a:moveTo>
                  <a:pt x="55" y="53"/>
                </a:moveTo>
                <a:cubicBezTo>
                  <a:pt x="56" y="53"/>
                  <a:pt x="56" y="53"/>
                  <a:pt x="56" y="53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6"/>
                  <a:pt x="59" y="56"/>
                  <a:pt x="60" y="55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6"/>
                  <a:pt x="60" y="26"/>
                  <a:pt x="60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53"/>
                  <a:pt x="55" y="53"/>
                  <a:pt x="55" y="53"/>
                </a:cubicBezTo>
                <a:close/>
                <a:moveTo>
                  <a:pt x="60" y="2"/>
                </a:moveTo>
                <a:cubicBezTo>
                  <a:pt x="60" y="0"/>
                  <a:pt x="60" y="0"/>
                  <a:pt x="60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8"/>
                  <a:pt x="57" y="8"/>
                  <a:pt x="57" y="8"/>
                </a:cubicBezTo>
                <a:cubicBezTo>
                  <a:pt x="59" y="15"/>
                  <a:pt x="59" y="15"/>
                  <a:pt x="59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0" y="21"/>
                </a:cubicBezTo>
                <a:lnTo>
                  <a:pt x="60" y="2"/>
                </a:lnTo>
                <a:close/>
                <a:moveTo>
                  <a:pt x="22" y="76"/>
                </a:moveTo>
                <a:cubicBezTo>
                  <a:pt x="25" y="74"/>
                  <a:pt x="28" y="73"/>
                  <a:pt x="31" y="71"/>
                </a:cubicBezTo>
                <a:cubicBezTo>
                  <a:pt x="28" y="60"/>
                  <a:pt x="28" y="60"/>
                  <a:pt x="28" y="60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26" y="53"/>
                  <a:pt x="26" y="53"/>
                  <a:pt x="26" y="53"/>
                </a:cubicBezTo>
                <a:cubicBezTo>
                  <a:pt x="22" y="35"/>
                  <a:pt x="22" y="35"/>
                  <a:pt x="22" y="35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22"/>
                  <a:pt x="48" y="22"/>
                  <a:pt x="48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6"/>
                  <a:pt x="22" y="66"/>
                  <a:pt x="22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2" y="72"/>
                  <a:pt x="22" y="72"/>
                  <a:pt x="22" y="72"/>
                </a:cubicBezTo>
                <a:lnTo>
                  <a:pt x="22" y="76"/>
                </a:lnTo>
                <a:close/>
                <a:moveTo>
                  <a:pt x="16" y="78"/>
                </a:moveTo>
                <a:cubicBezTo>
                  <a:pt x="18" y="77"/>
                  <a:pt x="20" y="76"/>
                  <a:pt x="22" y="76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67"/>
                  <a:pt x="17" y="67"/>
                  <a:pt x="17" y="67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8"/>
                  <a:pt x="16" y="78"/>
                  <a:pt x="16" y="78"/>
                </a:cubicBezTo>
                <a:close/>
                <a:moveTo>
                  <a:pt x="22" y="28"/>
                </a:moveTo>
                <a:cubicBezTo>
                  <a:pt x="20" y="29"/>
                  <a:pt x="20" y="29"/>
                  <a:pt x="20" y="2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43"/>
                  <a:pt x="16" y="43"/>
                  <a:pt x="16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5"/>
                  <a:pt x="16" y="55"/>
                  <a:pt x="16" y="55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2" y="55"/>
                  <a:pt x="22" y="55"/>
                </a:cubicBezTo>
                <a:lnTo>
                  <a:pt x="22" y="28"/>
                </a:lnTo>
                <a:close/>
                <a:moveTo>
                  <a:pt x="11" y="12"/>
                </a:moveTo>
                <a:cubicBezTo>
                  <a:pt x="12" y="14"/>
                  <a:pt x="12" y="14"/>
                  <a:pt x="12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0" y="56"/>
                </a:moveTo>
                <a:cubicBezTo>
                  <a:pt x="16" y="78"/>
                  <a:pt x="16" y="78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37"/>
                  <a:pt x="16" y="37"/>
                  <a:pt x="16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lnTo>
                  <a:pt x="10" y="56"/>
                </a:lnTo>
                <a:close/>
                <a:moveTo>
                  <a:pt x="10" y="15"/>
                </a:moveTo>
                <a:cubicBezTo>
                  <a:pt x="5" y="16"/>
                  <a:pt x="5" y="16"/>
                  <a:pt x="5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šliḋè">
            <a:extLst>
              <a:ext uri="{FF2B5EF4-FFF2-40B4-BE49-F238E27FC236}">
                <a16:creationId xmlns:a16="http://schemas.microsoft.com/office/drawing/2014/main" id="{6D0EC955-754F-4CAD-918B-154BFE7C1C4E}"/>
              </a:ext>
            </a:extLst>
          </p:cNvPr>
          <p:cNvSpPr/>
          <p:nvPr/>
        </p:nvSpPr>
        <p:spPr bwMode="auto">
          <a:xfrm>
            <a:off x="8799813" y="5431968"/>
            <a:ext cx="332114" cy="242977"/>
          </a:xfrm>
          <a:custGeom>
            <a:avLst/>
            <a:gdLst>
              <a:gd name="T0" fmla="*/ 16 w 64"/>
              <a:gd name="T1" fmla="*/ 46 h 47"/>
              <a:gd name="T2" fmla="*/ 16 w 64"/>
              <a:gd name="T3" fmla="*/ 16 h 47"/>
              <a:gd name="T4" fmla="*/ 56 w 64"/>
              <a:gd name="T5" fmla="*/ 16 h 47"/>
              <a:gd name="T6" fmla="*/ 56 w 64"/>
              <a:gd name="T7" fmla="*/ 45 h 47"/>
              <a:gd name="T8" fmla="*/ 51 w 64"/>
              <a:gd name="T9" fmla="*/ 44 h 47"/>
              <a:gd name="T10" fmla="*/ 43 w 64"/>
              <a:gd name="T11" fmla="*/ 47 h 47"/>
              <a:gd name="T12" fmla="*/ 64 w 64"/>
              <a:gd name="T13" fmla="*/ 46 h 47"/>
              <a:gd name="T14" fmla="*/ 64 w 64"/>
              <a:gd name="T15" fmla="*/ 16 h 47"/>
              <a:gd name="T16" fmla="*/ 64 w 64"/>
              <a:gd name="T17" fmla="*/ 0 h 47"/>
              <a:gd name="T18" fmla="*/ 56 w 64"/>
              <a:gd name="T19" fmla="*/ 0 h 47"/>
              <a:gd name="T20" fmla="*/ 16 w 64"/>
              <a:gd name="T21" fmla="*/ 0 h 47"/>
              <a:gd name="T22" fmla="*/ 8 w 64"/>
              <a:gd name="T23" fmla="*/ 0 h 47"/>
              <a:gd name="T24" fmla="*/ 8 w 64"/>
              <a:gd name="T25" fmla="*/ 16 h 47"/>
              <a:gd name="T26" fmla="*/ 8 w 64"/>
              <a:gd name="T27" fmla="*/ 45 h 47"/>
              <a:gd name="T28" fmla="*/ 3 w 64"/>
              <a:gd name="T29" fmla="*/ 44 h 47"/>
              <a:gd name="T30" fmla="*/ 0 w 64"/>
              <a:gd name="T31" fmla="*/ 44 h 47"/>
              <a:gd name="T32" fmla="*/ 16 w 64"/>
              <a:gd name="T3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7">
                <a:moveTo>
                  <a:pt x="16" y="46"/>
                </a:moveTo>
                <a:cubicBezTo>
                  <a:pt x="16" y="16"/>
                  <a:pt x="16" y="16"/>
                  <a:pt x="1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5"/>
                  <a:pt x="56" y="45"/>
                  <a:pt x="56" y="45"/>
                </a:cubicBezTo>
                <a:cubicBezTo>
                  <a:pt x="54" y="44"/>
                  <a:pt x="53" y="44"/>
                  <a:pt x="51" y="44"/>
                </a:cubicBezTo>
                <a:cubicBezTo>
                  <a:pt x="48" y="44"/>
                  <a:pt x="45" y="45"/>
                  <a:pt x="43" y="47"/>
                </a:cubicBezTo>
                <a:cubicBezTo>
                  <a:pt x="50" y="47"/>
                  <a:pt x="57" y="47"/>
                  <a:pt x="64" y="4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45"/>
                  <a:pt x="8" y="45"/>
                  <a:pt x="8" y="45"/>
                </a:cubicBezTo>
                <a:cubicBezTo>
                  <a:pt x="6" y="44"/>
                  <a:pt x="5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5"/>
                  <a:pt x="10" y="46"/>
                  <a:pt x="16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1íḑè">
            <a:extLst>
              <a:ext uri="{FF2B5EF4-FFF2-40B4-BE49-F238E27FC236}">
                <a16:creationId xmlns:a16="http://schemas.microsoft.com/office/drawing/2014/main" id="{BE7CE6BD-3533-44A9-A6AD-ECD73EF9197A}"/>
              </a:ext>
            </a:extLst>
          </p:cNvPr>
          <p:cNvSpPr/>
          <p:nvPr/>
        </p:nvSpPr>
        <p:spPr bwMode="auto">
          <a:xfrm>
            <a:off x="9898236" y="2960515"/>
            <a:ext cx="320613" cy="186905"/>
          </a:xfrm>
          <a:custGeom>
            <a:avLst/>
            <a:gdLst>
              <a:gd name="T0" fmla="*/ 35 w 62"/>
              <a:gd name="T1" fmla="*/ 0 h 36"/>
              <a:gd name="T2" fmla="*/ 35 w 62"/>
              <a:gd name="T3" fmla="*/ 6 h 36"/>
              <a:gd name="T4" fmla="*/ 0 w 62"/>
              <a:gd name="T5" fmla="*/ 36 h 36"/>
              <a:gd name="T6" fmla="*/ 35 w 62"/>
              <a:gd name="T7" fmla="*/ 29 h 36"/>
              <a:gd name="T8" fmla="*/ 35 w 62"/>
              <a:gd name="T9" fmla="*/ 36 h 36"/>
              <a:gd name="T10" fmla="*/ 62 w 62"/>
              <a:gd name="T11" fmla="*/ 18 h 36"/>
              <a:gd name="T12" fmla="*/ 35 w 6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36">
                <a:moveTo>
                  <a:pt x="35" y="0"/>
                </a:moveTo>
                <a:cubicBezTo>
                  <a:pt x="35" y="6"/>
                  <a:pt x="35" y="6"/>
                  <a:pt x="35" y="6"/>
                </a:cubicBezTo>
                <a:cubicBezTo>
                  <a:pt x="4" y="6"/>
                  <a:pt x="0" y="36"/>
                  <a:pt x="0" y="36"/>
                </a:cubicBezTo>
                <a:cubicBezTo>
                  <a:pt x="0" y="36"/>
                  <a:pt x="10" y="29"/>
                  <a:pt x="35" y="29"/>
                </a:cubicBezTo>
                <a:cubicBezTo>
                  <a:pt x="35" y="36"/>
                  <a:pt x="35" y="36"/>
                  <a:pt x="35" y="36"/>
                </a:cubicBezTo>
                <a:cubicBezTo>
                  <a:pt x="62" y="18"/>
                  <a:pt x="62" y="18"/>
                  <a:pt x="62" y="18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sḷîḍe">
            <a:extLst>
              <a:ext uri="{FF2B5EF4-FFF2-40B4-BE49-F238E27FC236}">
                <a16:creationId xmlns:a16="http://schemas.microsoft.com/office/drawing/2014/main" id="{45632632-CBE2-42AA-837B-8752047FDBC4}"/>
              </a:ext>
            </a:extLst>
          </p:cNvPr>
          <p:cNvSpPr/>
          <p:nvPr/>
        </p:nvSpPr>
        <p:spPr bwMode="auto">
          <a:xfrm>
            <a:off x="9866606" y="3125854"/>
            <a:ext cx="316300" cy="186905"/>
          </a:xfrm>
          <a:custGeom>
            <a:avLst/>
            <a:gdLst>
              <a:gd name="T0" fmla="*/ 27 w 61"/>
              <a:gd name="T1" fmla="*/ 36 h 36"/>
              <a:gd name="T2" fmla="*/ 27 w 61"/>
              <a:gd name="T3" fmla="*/ 30 h 36"/>
              <a:gd name="T4" fmla="*/ 61 w 61"/>
              <a:gd name="T5" fmla="*/ 0 h 36"/>
              <a:gd name="T6" fmla="*/ 27 w 61"/>
              <a:gd name="T7" fmla="*/ 7 h 36"/>
              <a:gd name="T8" fmla="*/ 27 w 61"/>
              <a:gd name="T9" fmla="*/ 1 h 36"/>
              <a:gd name="T10" fmla="*/ 0 w 61"/>
              <a:gd name="T11" fmla="*/ 19 h 36"/>
              <a:gd name="T12" fmla="*/ 27 w 6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36">
                <a:moveTo>
                  <a:pt x="27" y="36"/>
                </a:moveTo>
                <a:cubicBezTo>
                  <a:pt x="27" y="30"/>
                  <a:pt x="27" y="30"/>
                  <a:pt x="27" y="30"/>
                </a:cubicBezTo>
                <a:cubicBezTo>
                  <a:pt x="58" y="30"/>
                  <a:pt x="61" y="0"/>
                  <a:pt x="61" y="0"/>
                </a:cubicBezTo>
                <a:cubicBezTo>
                  <a:pt x="61" y="0"/>
                  <a:pt x="52" y="7"/>
                  <a:pt x="27" y="7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19"/>
                  <a:pt x="0" y="19"/>
                  <a:pt x="0" y="1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ŝļïḋé">
            <a:extLst>
              <a:ext uri="{FF2B5EF4-FFF2-40B4-BE49-F238E27FC236}">
                <a16:creationId xmlns:a16="http://schemas.microsoft.com/office/drawing/2014/main" id="{385DC301-5BEA-4348-A670-BE0698F03AF0}"/>
              </a:ext>
            </a:extLst>
          </p:cNvPr>
          <p:cNvSpPr/>
          <p:nvPr/>
        </p:nvSpPr>
        <p:spPr bwMode="auto">
          <a:xfrm>
            <a:off x="10545211" y="4504634"/>
            <a:ext cx="5752" cy="1006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ḻiḍe">
            <a:extLst>
              <a:ext uri="{FF2B5EF4-FFF2-40B4-BE49-F238E27FC236}">
                <a16:creationId xmlns:a16="http://schemas.microsoft.com/office/drawing/2014/main" id="{B59DE9BA-900D-482C-AC84-E26F927778EF}"/>
              </a:ext>
            </a:extLst>
          </p:cNvPr>
          <p:cNvSpPr/>
          <p:nvPr/>
        </p:nvSpPr>
        <p:spPr bwMode="auto">
          <a:xfrm>
            <a:off x="10545211" y="4391054"/>
            <a:ext cx="31629" cy="93453"/>
          </a:xfrm>
          <a:custGeom>
            <a:avLst/>
            <a:gdLst>
              <a:gd name="T0" fmla="*/ 6 w 6"/>
              <a:gd name="T1" fmla="*/ 0 h 18"/>
              <a:gd name="T2" fmla="*/ 0 w 6"/>
              <a:gd name="T3" fmla="*/ 18 h 18"/>
              <a:gd name="T4" fmla="*/ 2 w 6"/>
              <a:gd name="T5" fmla="*/ 18 h 18"/>
              <a:gd name="T6" fmla="*/ 6 w 6"/>
              <a:gd name="T7" fmla="*/ 1 h 18"/>
              <a:gd name="T8" fmla="*/ 6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6" y="0"/>
                </a:moveTo>
                <a:cubicBezTo>
                  <a:pt x="3" y="5"/>
                  <a:pt x="1" y="11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2"/>
                  <a:pt x="5" y="7"/>
                  <a:pt x="6" y="1"/>
                </a:cubicBezTo>
                <a:cubicBezTo>
                  <a:pt x="6" y="1"/>
                  <a:pt x="6" y="0"/>
                  <a:pt x="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ŝļîdê">
            <a:extLst>
              <a:ext uri="{FF2B5EF4-FFF2-40B4-BE49-F238E27FC236}">
                <a16:creationId xmlns:a16="http://schemas.microsoft.com/office/drawing/2014/main" id="{2255EEA0-9409-4A2E-B6CE-034C82E49797}"/>
              </a:ext>
            </a:extLst>
          </p:cNvPr>
          <p:cNvSpPr/>
          <p:nvPr/>
        </p:nvSpPr>
        <p:spPr bwMode="auto">
          <a:xfrm>
            <a:off x="10493455" y="4353674"/>
            <a:ext cx="63260" cy="130834"/>
          </a:xfrm>
          <a:custGeom>
            <a:avLst/>
            <a:gdLst>
              <a:gd name="T0" fmla="*/ 0 w 12"/>
              <a:gd name="T1" fmla="*/ 0 h 25"/>
              <a:gd name="T2" fmla="*/ 0 w 12"/>
              <a:gd name="T3" fmla="*/ 25 h 25"/>
              <a:gd name="T4" fmla="*/ 6 w 12"/>
              <a:gd name="T5" fmla="*/ 25 h 25"/>
              <a:gd name="T6" fmla="*/ 12 w 12"/>
              <a:gd name="T7" fmla="*/ 4 h 25"/>
              <a:gd name="T8" fmla="*/ 0 w 12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9" y="10"/>
                  <a:pt x="12" y="4"/>
                </a:cubicBezTo>
                <a:cubicBezTo>
                  <a:pt x="9" y="2"/>
                  <a:pt x="4" y="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$ļîḋê">
            <a:extLst>
              <a:ext uri="{FF2B5EF4-FFF2-40B4-BE49-F238E27FC236}">
                <a16:creationId xmlns:a16="http://schemas.microsoft.com/office/drawing/2014/main" id="{9FEB6444-C0E7-4855-A6B7-5363F98EFFFF}"/>
              </a:ext>
            </a:extLst>
          </p:cNvPr>
          <p:cNvSpPr/>
          <p:nvPr/>
        </p:nvSpPr>
        <p:spPr bwMode="auto">
          <a:xfrm>
            <a:off x="10405752" y="4504634"/>
            <a:ext cx="61822" cy="129395"/>
          </a:xfrm>
          <a:custGeom>
            <a:avLst/>
            <a:gdLst>
              <a:gd name="T0" fmla="*/ 12 w 12"/>
              <a:gd name="T1" fmla="*/ 25 h 25"/>
              <a:gd name="T2" fmla="*/ 12 w 12"/>
              <a:gd name="T3" fmla="*/ 0 h 25"/>
              <a:gd name="T4" fmla="*/ 6 w 12"/>
              <a:gd name="T5" fmla="*/ 0 h 25"/>
              <a:gd name="T6" fmla="*/ 0 w 12"/>
              <a:gd name="T7" fmla="*/ 21 h 25"/>
              <a:gd name="T8" fmla="*/ 12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12" y="25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9"/>
                  <a:pt x="3" y="16"/>
                  <a:pt x="0" y="21"/>
                </a:cubicBezTo>
                <a:cubicBezTo>
                  <a:pt x="3" y="23"/>
                  <a:pt x="8" y="25"/>
                  <a:pt x="1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ṣ1iḋe">
            <a:extLst>
              <a:ext uri="{FF2B5EF4-FFF2-40B4-BE49-F238E27FC236}">
                <a16:creationId xmlns:a16="http://schemas.microsoft.com/office/drawing/2014/main" id="{E486702E-C0B7-4AB3-A533-D3BC1A55DA26}"/>
              </a:ext>
            </a:extLst>
          </p:cNvPr>
          <p:cNvSpPr/>
          <p:nvPr/>
        </p:nvSpPr>
        <p:spPr bwMode="auto">
          <a:xfrm>
            <a:off x="10405752" y="4353674"/>
            <a:ext cx="61822" cy="130834"/>
          </a:xfrm>
          <a:custGeom>
            <a:avLst/>
            <a:gdLst>
              <a:gd name="T0" fmla="*/ 6 w 12"/>
              <a:gd name="T1" fmla="*/ 25 h 25"/>
              <a:gd name="T2" fmla="*/ 12 w 12"/>
              <a:gd name="T3" fmla="*/ 25 h 25"/>
              <a:gd name="T4" fmla="*/ 12 w 12"/>
              <a:gd name="T5" fmla="*/ 0 h 25"/>
              <a:gd name="T6" fmla="*/ 0 w 12"/>
              <a:gd name="T7" fmla="*/ 5 h 25"/>
              <a:gd name="T8" fmla="*/ 6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6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3" y="2"/>
                  <a:pt x="0" y="5"/>
                </a:cubicBezTo>
                <a:cubicBezTo>
                  <a:pt x="3" y="10"/>
                  <a:pt x="6" y="17"/>
                  <a:pt x="6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ṣ1íḍe">
            <a:extLst>
              <a:ext uri="{FF2B5EF4-FFF2-40B4-BE49-F238E27FC236}">
                <a16:creationId xmlns:a16="http://schemas.microsoft.com/office/drawing/2014/main" id="{9A3417E6-77D2-45C1-8BA4-3A4E8C174DA1}"/>
              </a:ext>
            </a:extLst>
          </p:cNvPr>
          <p:cNvSpPr/>
          <p:nvPr/>
        </p:nvSpPr>
        <p:spPr bwMode="auto">
          <a:xfrm>
            <a:off x="10343931" y="4504634"/>
            <a:ext cx="71887" cy="93453"/>
          </a:xfrm>
          <a:custGeom>
            <a:avLst/>
            <a:gdLst>
              <a:gd name="T0" fmla="*/ 8 w 14"/>
              <a:gd name="T1" fmla="*/ 18 h 18"/>
              <a:gd name="T2" fmla="*/ 14 w 14"/>
              <a:gd name="T3" fmla="*/ 0 h 18"/>
              <a:gd name="T4" fmla="*/ 0 w 14"/>
              <a:gd name="T5" fmla="*/ 0 h 18"/>
              <a:gd name="T6" fmla="*/ 8 w 14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18"/>
                </a:moveTo>
                <a:cubicBezTo>
                  <a:pt x="11" y="14"/>
                  <a:pt x="13" y="7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3" y="13"/>
                  <a:pt x="8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ḓê">
            <a:extLst>
              <a:ext uri="{FF2B5EF4-FFF2-40B4-BE49-F238E27FC236}">
                <a16:creationId xmlns:a16="http://schemas.microsoft.com/office/drawing/2014/main" id="{B6BCBBCD-9B3E-4A05-9D31-6156EBC0B302}"/>
              </a:ext>
            </a:extLst>
          </p:cNvPr>
          <p:cNvSpPr/>
          <p:nvPr/>
        </p:nvSpPr>
        <p:spPr bwMode="auto">
          <a:xfrm>
            <a:off x="10343931" y="4391054"/>
            <a:ext cx="71887" cy="93453"/>
          </a:xfrm>
          <a:custGeom>
            <a:avLst/>
            <a:gdLst>
              <a:gd name="T0" fmla="*/ 8 w 14"/>
              <a:gd name="T1" fmla="*/ 0 h 18"/>
              <a:gd name="T2" fmla="*/ 0 w 14"/>
              <a:gd name="T3" fmla="*/ 18 h 18"/>
              <a:gd name="T4" fmla="*/ 14 w 14"/>
              <a:gd name="T5" fmla="*/ 18 h 18"/>
              <a:gd name="T6" fmla="*/ 8 w 14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0"/>
                </a:moveTo>
                <a:cubicBezTo>
                  <a:pt x="3" y="5"/>
                  <a:pt x="0" y="11"/>
                  <a:pt x="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1"/>
                  <a:pt x="11" y="5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ŝlïḋê">
            <a:extLst>
              <a:ext uri="{FF2B5EF4-FFF2-40B4-BE49-F238E27FC236}">
                <a16:creationId xmlns:a16="http://schemas.microsoft.com/office/drawing/2014/main" id="{2C63DE64-4FE0-4175-A9FB-C20245F1D3F6}"/>
              </a:ext>
            </a:extLst>
          </p:cNvPr>
          <p:cNvSpPr/>
          <p:nvPr/>
        </p:nvSpPr>
        <p:spPr bwMode="auto">
          <a:xfrm>
            <a:off x="10493455" y="4504634"/>
            <a:ext cx="41694" cy="129395"/>
          </a:xfrm>
          <a:custGeom>
            <a:avLst/>
            <a:gdLst>
              <a:gd name="T0" fmla="*/ 0 w 8"/>
              <a:gd name="T1" fmla="*/ 25 h 25"/>
              <a:gd name="T2" fmla="*/ 3 w 8"/>
              <a:gd name="T3" fmla="*/ 25 h 25"/>
              <a:gd name="T4" fmla="*/ 8 w 8"/>
              <a:gd name="T5" fmla="*/ 11 h 25"/>
              <a:gd name="T6" fmla="*/ 6 w 8"/>
              <a:gd name="T7" fmla="*/ 0 h 25"/>
              <a:gd name="T8" fmla="*/ 0 w 8"/>
              <a:gd name="T9" fmla="*/ 0 h 25"/>
              <a:gd name="T10" fmla="*/ 0 w 8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5">
                <a:moveTo>
                  <a:pt x="0" y="25"/>
                </a:moveTo>
                <a:cubicBezTo>
                  <a:pt x="1" y="25"/>
                  <a:pt x="2" y="25"/>
                  <a:pt x="3" y="25"/>
                </a:cubicBezTo>
                <a:cubicBezTo>
                  <a:pt x="5" y="20"/>
                  <a:pt x="6" y="16"/>
                  <a:pt x="8" y="11"/>
                </a:cubicBezTo>
                <a:cubicBezTo>
                  <a:pt x="7" y="8"/>
                  <a:pt x="6" y="4"/>
                  <a:pt x="6" y="0"/>
                </a:cubicBezTo>
                <a:cubicBezTo>
                  <a:pt x="0" y="0"/>
                  <a:pt x="0" y="0"/>
                  <a:pt x="0" y="0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ï$ḻïḑè">
            <a:extLst>
              <a:ext uri="{FF2B5EF4-FFF2-40B4-BE49-F238E27FC236}">
                <a16:creationId xmlns:a16="http://schemas.microsoft.com/office/drawing/2014/main" id="{DB131BCA-E519-4802-9C46-D3A833E5AE71}"/>
              </a:ext>
            </a:extLst>
          </p:cNvPr>
          <p:cNvSpPr/>
          <p:nvPr/>
        </p:nvSpPr>
        <p:spPr bwMode="auto">
          <a:xfrm>
            <a:off x="9209565" y="4898572"/>
            <a:ext cx="71887" cy="71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ṣľîďé">
            <a:extLst>
              <a:ext uri="{FF2B5EF4-FFF2-40B4-BE49-F238E27FC236}">
                <a16:creationId xmlns:a16="http://schemas.microsoft.com/office/drawing/2014/main" id="{041C1C95-C355-4C95-A9BA-51F7780180E0}"/>
              </a:ext>
            </a:extLst>
          </p:cNvPr>
          <p:cNvSpPr/>
          <p:nvPr/>
        </p:nvSpPr>
        <p:spPr bwMode="auto">
          <a:xfrm>
            <a:off x="8929208" y="5111355"/>
            <a:ext cx="155275" cy="155275"/>
          </a:xfrm>
          <a:custGeom>
            <a:avLst/>
            <a:gdLst>
              <a:gd name="T0" fmla="*/ 15 w 30"/>
              <a:gd name="T1" fmla="*/ 30 h 30"/>
              <a:gd name="T2" fmla="*/ 30 w 30"/>
              <a:gd name="T3" fmla="*/ 15 h 30"/>
              <a:gd name="T4" fmla="*/ 15 w 30"/>
              <a:gd name="T5" fmla="*/ 0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30 h 30"/>
              <a:gd name="T14" fmla="*/ 15 w 30"/>
              <a:gd name="T15" fmla="*/ 0 h 30"/>
              <a:gd name="T16" fmla="*/ 0 w 30"/>
              <a:gd name="T17" fmla="*/ 15 h 30"/>
              <a:gd name="T18" fmla="*/ 15 w 30"/>
              <a:gd name="T19" fmla="*/ 30 h 30"/>
              <a:gd name="T20" fmla="*/ 15 w 30"/>
              <a:gd name="T21" fmla="*/ 30 h 30"/>
              <a:gd name="T22" fmla="*/ 15 w 30"/>
              <a:gd name="T23" fmla="*/ 23 h 30"/>
              <a:gd name="T24" fmla="*/ 15 w 30"/>
              <a:gd name="T25" fmla="*/ 23 h 30"/>
              <a:gd name="T26" fmla="*/ 15 w 30"/>
              <a:gd name="T27" fmla="*/ 23 h 30"/>
              <a:gd name="T28" fmla="*/ 7 w 30"/>
              <a:gd name="T29" fmla="*/ 15 h 30"/>
              <a:gd name="T30" fmla="*/ 15 w 30"/>
              <a:gd name="T31" fmla="*/ 7 h 30"/>
              <a:gd name="T32" fmla="*/ 15 w 30"/>
              <a:gd name="T33" fmla="*/ 7 h 30"/>
              <a:gd name="T34" fmla="*/ 15 w 30"/>
              <a:gd name="T3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lnTo>
                  <a:pt x="15" y="30"/>
                </a:lnTo>
                <a:close/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ḻïdê">
            <a:extLst>
              <a:ext uri="{FF2B5EF4-FFF2-40B4-BE49-F238E27FC236}">
                <a16:creationId xmlns:a16="http://schemas.microsoft.com/office/drawing/2014/main" id="{FEDA4377-5669-4E3E-A09B-C7C3EE24AE59}"/>
              </a:ext>
            </a:extLst>
          </p:cNvPr>
          <p:cNvSpPr/>
          <p:nvPr/>
        </p:nvSpPr>
        <p:spPr bwMode="auto">
          <a:xfrm>
            <a:off x="8913393" y="5073974"/>
            <a:ext cx="186905" cy="67573"/>
          </a:xfrm>
          <a:custGeom>
            <a:avLst/>
            <a:gdLst>
              <a:gd name="T0" fmla="*/ 3 w 36"/>
              <a:gd name="T1" fmla="*/ 13 h 13"/>
              <a:gd name="T2" fmla="*/ 5 w 36"/>
              <a:gd name="T3" fmla="*/ 12 h 13"/>
              <a:gd name="T4" fmla="*/ 18 w 36"/>
              <a:gd name="T5" fmla="*/ 4 h 13"/>
              <a:gd name="T6" fmla="*/ 31 w 36"/>
              <a:gd name="T7" fmla="*/ 12 h 13"/>
              <a:gd name="T8" fmla="*/ 35 w 36"/>
              <a:gd name="T9" fmla="*/ 12 h 13"/>
              <a:gd name="T10" fmla="*/ 35 w 36"/>
              <a:gd name="T11" fmla="*/ 9 h 13"/>
              <a:gd name="T12" fmla="*/ 18 w 36"/>
              <a:gd name="T13" fmla="*/ 0 h 13"/>
              <a:gd name="T14" fmla="*/ 1 w 36"/>
              <a:gd name="T15" fmla="*/ 9 h 13"/>
              <a:gd name="T16" fmla="*/ 1 w 36"/>
              <a:gd name="T17" fmla="*/ 12 h 13"/>
              <a:gd name="T18" fmla="*/ 3 w 36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3" y="13"/>
                </a:moveTo>
                <a:cubicBezTo>
                  <a:pt x="3" y="13"/>
                  <a:pt x="4" y="12"/>
                  <a:pt x="5" y="12"/>
                </a:cubicBezTo>
                <a:cubicBezTo>
                  <a:pt x="8" y="7"/>
                  <a:pt x="13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4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ubicBezTo>
                  <a:pt x="11" y="0"/>
                  <a:pt x="5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líḑé">
            <a:extLst>
              <a:ext uri="{FF2B5EF4-FFF2-40B4-BE49-F238E27FC236}">
                <a16:creationId xmlns:a16="http://schemas.microsoft.com/office/drawing/2014/main" id="{A2195A57-2F85-47DA-B5F5-4CB922D9834B}"/>
              </a:ext>
            </a:extLst>
          </p:cNvPr>
          <p:cNvSpPr/>
          <p:nvPr/>
        </p:nvSpPr>
        <p:spPr bwMode="auto">
          <a:xfrm>
            <a:off x="9213878" y="5111355"/>
            <a:ext cx="155275" cy="155275"/>
          </a:xfrm>
          <a:custGeom>
            <a:avLst/>
            <a:gdLst>
              <a:gd name="T0" fmla="*/ 15 w 30"/>
              <a:gd name="T1" fmla="*/ 0 h 30"/>
              <a:gd name="T2" fmla="*/ 15 w 30"/>
              <a:gd name="T3" fmla="*/ 0 h 30"/>
              <a:gd name="T4" fmla="*/ 15 w 30"/>
              <a:gd name="T5" fmla="*/ 7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23 h 30"/>
              <a:gd name="T14" fmla="*/ 15 w 30"/>
              <a:gd name="T15" fmla="*/ 23 h 30"/>
              <a:gd name="T16" fmla="*/ 15 w 30"/>
              <a:gd name="T17" fmla="*/ 30 h 30"/>
              <a:gd name="T18" fmla="*/ 15 w 30"/>
              <a:gd name="T19" fmla="*/ 30 h 30"/>
              <a:gd name="T20" fmla="*/ 30 w 30"/>
              <a:gd name="T21" fmla="*/ 15 h 30"/>
              <a:gd name="T22" fmla="*/ 15 w 30"/>
              <a:gd name="T23" fmla="*/ 0 h 30"/>
              <a:gd name="T24" fmla="*/ 15 w 30"/>
              <a:gd name="T25" fmla="*/ 0 h 30"/>
              <a:gd name="T26" fmla="*/ 0 w 30"/>
              <a:gd name="T27" fmla="*/ 15 h 30"/>
              <a:gd name="T28" fmla="*/ 15 w 30"/>
              <a:gd name="T29" fmla="*/ 30 h 30"/>
              <a:gd name="T30" fmla="*/ 15 w 30"/>
              <a:gd name="T31" fmla="*/ 23 h 30"/>
              <a:gd name="T32" fmla="*/ 7 w 30"/>
              <a:gd name="T33" fmla="*/ 15 h 30"/>
              <a:gd name="T34" fmla="*/ 15 w 30"/>
              <a:gd name="T35" fmla="*/ 7 h 30"/>
              <a:gd name="T36" fmla="*/ 15 w 30"/>
              <a:gd name="T3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15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ľîdé">
            <a:extLst>
              <a:ext uri="{FF2B5EF4-FFF2-40B4-BE49-F238E27FC236}">
                <a16:creationId xmlns:a16="http://schemas.microsoft.com/office/drawing/2014/main" id="{BEDC4899-063C-4E00-9D37-C134F2E10A7C}"/>
              </a:ext>
            </a:extLst>
          </p:cNvPr>
          <p:cNvSpPr/>
          <p:nvPr/>
        </p:nvSpPr>
        <p:spPr bwMode="auto">
          <a:xfrm>
            <a:off x="9198063" y="5073974"/>
            <a:ext cx="186905" cy="67573"/>
          </a:xfrm>
          <a:custGeom>
            <a:avLst/>
            <a:gdLst>
              <a:gd name="T0" fmla="*/ 18 w 36"/>
              <a:gd name="T1" fmla="*/ 0 h 13"/>
              <a:gd name="T2" fmla="*/ 1 w 36"/>
              <a:gd name="T3" fmla="*/ 9 h 13"/>
              <a:gd name="T4" fmla="*/ 1 w 36"/>
              <a:gd name="T5" fmla="*/ 12 h 13"/>
              <a:gd name="T6" fmla="*/ 3 w 36"/>
              <a:gd name="T7" fmla="*/ 13 h 13"/>
              <a:gd name="T8" fmla="*/ 4 w 36"/>
              <a:gd name="T9" fmla="*/ 12 h 13"/>
              <a:gd name="T10" fmla="*/ 18 w 36"/>
              <a:gd name="T11" fmla="*/ 4 h 13"/>
              <a:gd name="T12" fmla="*/ 31 w 36"/>
              <a:gd name="T13" fmla="*/ 12 h 13"/>
              <a:gd name="T14" fmla="*/ 35 w 36"/>
              <a:gd name="T15" fmla="*/ 12 h 13"/>
              <a:gd name="T16" fmla="*/ 35 w 36"/>
              <a:gd name="T17" fmla="*/ 9 h 13"/>
              <a:gd name="T18" fmla="*/ 18 w 36"/>
              <a:gd name="T1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18" y="0"/>
                </a:moveTo>
                <a:cubicBezTo>
                  <a:pt x="11" y="0"/>
                  <a:pt x="4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7" y="7"/>
                  <a:pt x="12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3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ľíḋe">
            <a:extLst>
              <a:ext uri="{FF2B5EF4-FFF2-40B4-BE49-F238E27FC236}">
                <a16:creationId xmlns:a16="http://schemas.microsoft.com/office/drawing/2014/main" id="{B3150F97-8A8A-4404-836D-D6934725BACB}"/>
              </a:ext>
            </a:extLst>
          </p:cNvPr>
          <p:cNvSpPr/>
          <p:nvPr/>
        </p:nvSpPr>
        <p:spPr bwMode="auto">
          <a:xfrm>
            <a:off x="9058603" y="4940266"/>
            <a:ext cx="274606" cy="320613"/>
          </a:xfrm>
          <a:custGeom>
            <a:avLst/>
            <a:gdLst>
              <a:gd name="T0" fmla="*/ 36 w 53"/>
              <a:gd name="T1" fmla="*/ 22 h 62"/>
              <a:gd name="T2" fmla="*/ 37 w 53"/>
              <a:gd name="T3" fmla="*/ 23 h 62"/>
              <a:gd name="T4" fmla="*/ 51 w 53"/>
              <a:gd name="T5" fmla="*/ 17 h 62"/>
              <a:gd name="T6" fmla="*/ 53 w 53"/>
              <a:gd name="T7" fmla="*/ 12 h 62"/>
              <a:gd name="T8" fmla="*/ 48 w 53"/>
              <a:gd name="T9" fmla="*/ 11 h 62"/>
              <a:gd name="T10" fmla="*/ 39 w 53"/>
              <a:gd name="T11" fmla="*/ 15 h 62"/>
              <a:gd name="T12" fmla="*/ 38 w 53"/>
              <a:gd name="T13" fmla="*/ 15 h 62"/>
              <a:gd name="T14" fmla="*/ 23 w 53"/>
              <a:gd name="T15" fmla="*/ 0 h 62"/>
              <a:gd name="T16" fmla="*/ 21 w 53"/>
              <a:gd name="T17" fmla="*/ 0 h 62"/>
              <a:gd name="T18" fmla="*/ 0 w 53"/>
              <a:gd name="T19" fmla="*/ 21 h 62"/>
              <a:gd name="T20" fmla="*/ 0 w 53"/>
              <a:gd name="T21" fmla="*/ 22 h 62"/>
              <a:gd name="T22" fmla="*/ 15 w 53"/>
              <a:gd name="T23" fmla="*/ 35 h 62"/>
              <a:gd name="T24" fmla="*/ 15 w 53"/>
              <a:gd name="T25" fmla="*/ 36 h 62"/>
              <a:gd name="T26" fmla="*/ 8 w 53"/>
              <a:gd name="T27" fmla="*/ 52 h 62"/>
              <a:gd name="T28" fmla="*/ 8 w 53"/>
              <a:gd name="T29" fmla="*/ 54 h 62"/>
              <a:gd name="T30" fmla="*/ 13 w 53"/>
              <a:gd name="T31" fmla="*/ 60 h 62"/>
              <a:gd name="T32" fmla="*/ 16 w 53"/>
              <a:gd name="T33" fmla="*/ 62 h 62"/>
              <a:gd name="T34" fmla="*/ 19 w 53"/>
              <a:gd name="T35" fmla="*/ 61 h 62"/>
              <a:gd name="T36" fmla="*/ 20 w 53"/>
              <a:gd name="T37" fmla="*/ 55 h 62"/>
              <a:gd name="T38" fmla="*/ 18 w 53"/>
              <a:gd name="T39" fmla="*/ 53 h 62"/>
              <a:gd name="T40" fmla="*/ 18 w 53"/>
              <a:gd name="T41" fmla="*/ 51 h 62"/>
              <a:gd name="T42" fmla="*/ 25 w 53"/>
              <a:gd name="T43" fmla="*/ 34 h 62"/>
              <a:gd name="T44" fmla="*/ 25 w 53"/>
              <a:gd name="T45" fmla="*/ 32 h 62"/>
              <a:gd name="T46" fmla="*/ 17 w 53"/>
              <a:gd name="T47" fmla="*/ 25 h 62"/>
              <a:gd name="T48" fmla="*/ 17 w 53"/>
              <a:gd name="T49" fmla="*/ 23 h 62"/>
              <a:gd name="T50" fmla="*/ 26 w 53"/>
              <a:gd name="T51" fmla="*/ 14 h 62"/>
              <a:gd name="T52" fmla="*/ 27 w 53"/>
              <a:gd name="T53" fmla="*/ 15 h 62"/>
              <a:gd name="T54" fmla="*/ 36 w 53"/>
              <a:gd name="T55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" h="62">
                <a:moveTo>
                  <a:pt x="36" y="22"/>
                </a:moveTo>
                <a:cubicBezTo>
                  <a:pt x="36" y="23"/>
                  <a:pt x="37" y="23"/>
                  <a:pt x="37" y="23"/>
                </a:cubicBezTo>
                <a:cubicBezTo>
                  <a:pt x="51" y="17"/>
                  <a:pt x="51" y="17"/>
                  <a:pt x="51" y="17"/>
                </a:cubicBezTo>
                <a:cubicBezTo>
                  <a:pt x="53" y="16"/>
                  <a:pt x="53" y="14"/>
                  <a:pt x="53" y="12"/>
                </a:cubicBezTo>
                <a:cubicBezTo>
                  <a:pt x="52" y="11"/>
                  <a:pt x="50" y="10"/>
                  <a:pt x="48" y="11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3" y="25"/>
                  <a:pt x="12" y="32"/>
                  <a:pt x="15" y="35"/>
                </a:cubicBezTo>
                <a:cubicBezTo>
                  <a:pt x="15" y="35"/>
                  <a:pt x="15" y="36"/>
                  <a:pt x="15" y="3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3"/>
                  <a:pt x="8" y="54"/>
                </a:cubicBezTo>
                <a:cubicBezTo>
                  <a:pt x="13" y="60"/>
                  <a:pt x="13" y="60"/>
                  <a:pt x="13" y="60"/>
                </a:cubicBezTo>
                <a:cubicBezTo>
                  <a:pt x="14" y="61"/>
                  <a:pt x="15" y="62"/>
                  <a:pt x="16" y="62"/>
                </a:cubicBezTo>
                <a:cubicBezTo>
                  <a:pt x="17" y="62"/>
                  <a:pt x="18" y="62"/>
                  <a:pt x="19" y="61"/>
                </a:cubicBezTo>
                <a:cubicBezTo>
                  <a:pt x="21" y="60"/>
                  <a:pt x="21" y="57"/>
                  <a:pt x="20" y="55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8" y="51"/>
                  <a:pt x="18" y="51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3"/>
                  <a:pt x="25" y="33"/>
                  <a:pt x="25" y="32"/>
                </a:cubicBezTo>
                <a:cubicBezTo>
                  <a:pt x="23" y="31"/>
                  <a:pt x="19" y="27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7" y="14"/>
                  <a:pt x="27" y="15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1ïdê">
            <a:extLst>
              <a:ext uri="{FF2B5EF4-FFF2-40B4-BE49-F238E27FC236}">
                <a16:creationId xmlns:a16="http://schemas.microsoft.com/office/drawing/2014/main" id="{763621C0-7CB9-4AD1-960E-885AC2C95DEF}"/>
              </a:ext>
            </a:extLst>
          </p:cNvPr>
          <p:cNvSpPr/>
          <p:nvPr/>
        </p:nvSpPr>
        <p:spPr bwMode="auto">
          <a:xfrm>
            <a:off x="7763212" y="3002209"/>
            <a:ext cx="31629" cy="35942"/>
          </a:xfrm>
          <a:custGeom>
            <a:avLst/>
            <a:gdLst>
              <a:gd name="T0" fmla="*/ 0 w 6"/>
              <a:gd name="T1" fmla="*/ 7 h 7"/>
              <a:gd name="T2" fmla="*/ 6 w 6"/>
              <a:gd name="T3" fmla="*/ 7 h 7"/>
              <a:gd name="T4" fmla="*/ 6 w 6"/>
              <a:gd name="T5" fmla="*/ 0 h 7"/>
              <a:gd name="T6" fmla="*/ 0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7"/>
                </a:moveTo>
                <a:cubicBezTo>
                  <a:pt x="6" y="7"/>
                  <a:pt x="6" y="7"/>
                  <a:pt x="6" y="7"/>
                </a:cubicBezTo>
                <a:cubicBezTo>
                  <a:pt x="6" y="0"/>
                  <a:pt x="6" y="0"/>
                  <a:pt x="6" y="0"/>
                </a:cubicBezTo>
                <a:cubicBezTo>
                  <a:pt x="4" y="3"/>
                  <a:pt x="2" y="5"/>
                  <a:pt x="0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ļidé">
            <a:extLst>
              <a:ext uri="{FF2B5EF4-FFF2-40B4-BE49-F238E27FC236}">
                <a16:creationId xmlns:a16="http://schemas.microsoft.com/office/drawing/2014/main" id="{CD0E9EC2-5CCD-4BE5-84FA-DF16B8BA3266}"/>
              </a:ext>
            </a:extLst>
          </p:cNvPr>
          <p:cNvSpPr/>
          <p:nvPr/>
        </p:nvSpPr>
        <p:spPr bwMode="auto">
          <a:xfrm>
            <a:off x="8447569" y="5214872"/>
            <a:ext cx="171089" cy="171090"/>
          </a:xfrm>
          <a:custGeom>
            <a:avLst/>
            <a:gdLst>
              <a:gd name="T0" fmla="*/ 8 w 33"/>
              <a:gd name="T1" fmla="*/ 30 h 33"/>
              <a:gd name="T2" fmla="*/ 17 w 33"/>
              <a:gd name="T3" fmla="*/ 33 h 33"/>
              <a:gd name="T4" fmla="*/ 33 w 33"/>
              <a:gd name="T5" fmla="*/ 17 h 33"/>
              <a:gd name="T6" fmla="*/ 17 w 33"/>
              <a:gd name="T7" fmla="*/ 0 h 33"/>
              <a:gd name="T8" fmla="*/ 0 w 33"/>
              <a:gd name="T9" fmla="*/ 14 h 33"/>
              <a:gd name="T10" fmla="*/ 17 w 33"/>
              <a:gd name="T11" fmla="*/ 14 h 33"/>
              <a:gd name="T12" fmla="*/ 22 w 33"/>
              <a:gd name="T13" fmla="*/ 14 h 33"/>
              <a:gd name="T14" fmla="*/ 18 w 33"/>
              <a:gd name="T15" fmla="*/ 18 h 33"/>
              <a:gd name="T16" fmla="*/ 8 w 33"/>
              <a:gd name="T17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3">
                <a:moveTo>
                  <a:pt x="8" y="30"/>
                </a:moveTo>
                <a:cubicBezTo>
                  <a:pt x="10" y="32"/>
                  <a:pt x="13" y="33"/>
                  <a:pt x="17" y="33"/>
                </a:cubicBezTo>
                <a:cubicBezTo>
                  <a:pt x="26" y="33"/>
                  <a:pt x="33" y="26"/>
                  <a:pt x="33" y="17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1" y="6"/>
                  <a:pt x="0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8" y="18"/>
                  <a:pt x="18" y="18"/>
                  <a:pt x="18" y="18"/>
                </a:cubicBezTo>
                <a:lnTo>
                  <a:pt x="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ṥļîḓè">
            <a:extLst>
              <a:ext uri="{FF2B5EF4-FFF2-40B4-BE49-F238E27FC236}">
                <a16:creationId xmlns:a16="http://schemas.microsoft.com/office/drawing/2014/main" id="{59FA28B2-4EB0-49BA-A2CF-4F3B805234AF}"/>
              </a:ext>
            </a:extLst>
          </p:cNvPr>
          <p:cNvSpPr/>
          <p:nvPr/>
        </p:nvSpPr>
        <p:spPr bwMode="auto">
          <a:xfrm>
            <a:off x="8183029" y="5302573"/>
            <a:ext cx="352243" cy="248726"/>
          </a:xfrm>
          <a:custGeom>
            <a:avLst/>
            <a:gdLst>
              <a:gd name="T0" fmla="*/ 30 w 68"/>
              <a:gd name="T1" fmla="*/ 34 h 48"/>
              <a:gd name="T2" fmla="*/ 30 w 68"/>
              <a:gd name="T3" fmla="*/ 35 h 48"/>
              <a:gd name="T4" fmla="*/ 30 w 68"/>
              <a:gd name="T5" fmla="*/ 37 h 48"/>
              <a:gd name="T6" fmla="*/ 30 w 68"/>
              <a:gd name="T7" fmla="*/ 44 h 48"/>
              <a:gd name="T8" fmla="*/ 37 w 68"/>
              <a:gd name="T9" fmla="*/ 48 h 48"/>
              <a:gd name="T10" fmla="*/ 37 w 68"/>
              <a:gd name="T11" fmla="*/ 37 h 48"/>
              <a:gd name="T12" fmla="*/ 37 w 68"/>
              <a:gd name="T13" fmla="*/ 35 h 48"/>
              <a:gd name="T14" fmla="*/ 37 w 68"/>
              <a:gd name="T15" fmla="*/ 34 h 48"/>
              <a:gd name="T16" fmla="*/ 57 w 68"/>
              <a:gd name="T17" fmla="*/ 12 h 48"/>
              <a:gd name="T18" fmla="*/ 68 w 68"/>
              <a:gd name="T19" fmla="*/ 0 h 48"/>
              <a:gd name="T20" fmla="*/ 51 w 68"/>
              <a:gd name="T21" fmla="*/ 0 h 48"/>
              <a:gd name="T22" fmla="*/ 0 w 68"/>
              <a:gd name="T23" fmla="*/ 0 h 48"/>
              <a:gd name="T24" fmla="*/ 30 w 68"/>
              <a:gd name="T2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8">
                <a:moveTo>
                  <a:pt x="30" y="34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45"/>
                  <a:pt x="35" y="47"/>
                  <a:pt x="37" y="4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57" y="12"/>
                  <a:pt x="57" y="12"/>
                  <a:pt x="57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ṡļíḑe">
            <a:extLst>
              <a:ext uri="{FF2B5EF4-FFF2-40B4-BE49-F238E27FC236}">
                <a16:creationId xmlns:a16="http://schemas.microsoft.com/office/drawing/2014/main" id="{FFC454DB-FEF7-421B-900B-313B12249E5B}"/>
              </a:ext>
            </a:extLst>
          </p:cNvPr>
          <p:cNvSpPr/>
          <p:nvPr/>
        </p:nvSpPr>
        <p:spPr bwMode="auto">
          <a:xfrm>
            <a:off x="7472792" y="3245185"/>
            <a:ext cx="280357" cy="316300"/>
          </a:xfrm>
          <a:custGeom>
            <a:avLst/>
            <a:gdLst>
              <a:gd name="T0" fmla="*/ 0 w 54"/>
              <a:gd name="T1" fmla="*/ 61 h 61"/>
              <a:gd name="T2" fmla="*/ 11 w 54"/>
              <a:gd name="T3" fmla="*/ 50 h 61"/>
              <a:gd name="T4" fmla="*/ 11 w 54"/>
              <a:gd name="T5" fmla="*/ 50 h 61"/>
              <a:gd name="T6" fmla="*/ 11 w 54"/>
              <a:gd name="T7" fmla="*/ 32 h 61"/>
              <a:gd name="T8" fmla="*/ 0 w 54"/>
              <a:gd name="T9" fmla="*/ 61 h 61"/>
              <a:gd name="T10" fmla="*/ 0 w 54"/>
              <a:gd name="T11" fmla="*/ 61 h 61"/>
              <a:gd name="T12" fmla="*/ 20 w 54"/>
              <a:gd name="T13" fmla="*/ 14 h 61"/>
              <a:gd name="T14" fmla="*/ 47 w 54"/>
              <a:gd name="T15" fmla="*/ 14 h 61"/>
              <a:gd name="T16" fmla="*/ 47 w 54"/>
              <a:gd name="T17" fmla="*/ 40 h 61"/>
              <a:gd name="T18" fmla="*/ 43 w 54"/>
              <a:gd name="T19" fmla="*/ 39 h 61"/>
              <a:gd name="T20" fmla="*/ 32 w 54"/>
              <a:gd name="T21" fmla="*/ 50 h 61"/>
              <a:gd name="T22" fmla="*/ 43 w 54"/>
              <a:gd name="T23" fmla="*/ 61 h 61"/>
              <a:gd name="T24" fmla="*/ 54 w 54"/>
              <a:gd name="T25" fmla="*/ 50 h 61"/>
              <a:gd name="T26" fmla="*/ 54 w 54"/>
              <a:gd name="T27" fmla="*/ 50 h 61"/>
              <a:gd name="T28" fmla="*/ 54 w 54"/>
              <a:gd name="T29" fmla="*/ 50 h 61"/>
              <a:gd name="T30" fmla="*/ 54 w 54"/>
              <a:gd name="T31" fmla="*/ 14 h 61"/>
              <a:gd name="T32" fmla="*/ 54 w 54"/>
              <a:gd name="T33" fmla="*/ 0 h 61"/>
              <a:gd name="T34" fmla="*/ 47 w 54"/>
              <a:gd name="T35" fmla="*/ 0 h 61"/>
              <a:gd name="T36" fmla="*/ 28 w 54"/>
              <a:gd name="T37" fmla="*/ 0 h 61"/>
              <a:gd name="T38" fmla="*/ 20 w 54"/>
              <a:gd name="T3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61">
                <a:moveTo>
                  <a:pt x="0" y="61"/>
                </a:moveTo>
                <a:cubicBezTo>
                  <a:pt x="6" y="61"/>
                  <a:pt x="11" y="56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32"/>
                  <a:pt x="11" y="32"/>
                  <a:pt x="11" y="32"/>
                </a:cubicBezTo>
                <a:cubicBezTo>
                  <a:pt x="7" y="42"/>
                  <a:pt x="3" y="51"/>
                  <a:pt x="0" y="61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0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4" y="39"/>
                  <a:pt x="43" y="39"/>
                </a:cubicBezTo>
                <a:cubicBezTo>
                  <a:pt x="37" y="39"/>
                  <a:pt x="32" y="44"/>
                  <a:pt x="32" y="50"/>
                </a:cubicBezTo>
                <a:cubicBezTo>
                  <a:pt x="32" y="56"/>
                  <a:pt x="37" y="61"/>
                  <a:pt x="43" y="61"/>
                </a:cubicBezTo>
                <a:cubicBezTo>
                  <a:pt x="49" y="61"/>
                  <a:pt x="54" y="56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0"/>
                  <a:pt x="54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5"/>
                  <a:pt x="22" y="9"/>
                  <a:pt x="2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ṧľïde">
            <a:extLst>
              <a:ext uri="{FF2B5EF4-FFF2-40B4-BE49-F238E27FC236}">
                <a16:creationId xmlns:a16="http://schemas.microsoft.com/office/drawing/2014/main" id="{92FCED1D-8453-4DC1-9C3D-C93FD3C0F65C}"/>
              </a:ext>
            </a:extLst>
          </p:cNvPr>
          <p:cNvSpPr/>
          <p:nvPr/>
        </p:nvSpPr>
        <p:spPr bwMode="auto">
          <a:xfrm>
            <a:off x="9317394" y="2509069"/>
            <a:ext cx="399688" cy="322051"/>
          </a:xfrm>
          <a:custGeom>
            <a:avLst/>
            <a:gdLst>
              <a:gd name="T0" fmla="*/ 11 w 77"/>
              <a:gd name="T1" fmla="*/ 48 h 62"/>
              <a:gd name="T2" fmla="*/ 32 w 77"/>
              <a:gd name="T3" fmla="*/ 37 h 62"/>
              <a:gd name="T4" fmla="*/ 36 w 77"/>
              <a:gd name="T5" fmla="*/ 37 h 62"/>
              <a:gd name="T6" fmla="*/ 36 w 77"/>
              <a:gd name="T7" fmla="*/ 41 h 62"/>
              <a:gd name="T8" fmla="*/ 36 w 77"/>
              <a:gd name="T9" fmla="*/ 50 h 62"/>
              <a:gd name="T10" fmla="*/ 35 w 77"/>
              <a:gd name="T11" fmla="*/ 62 h 62"/>
              <a:gd name="T12" fmla="*/ 42 w 77"/>
              <a:gd name="T13" fmla="*/ 62 h 62"/>
              <a:gd name="T14" fmla="*/ 41 w 77"/>
              <a:gd name="T15" fmla="*/ 50 h 62"/>
              <a:gd name="T16" fmla="*/ 41 w 77"/>
              <a:gd name="T17" fmla="*/ 41 h 62"/>
              <a:gd name="T18" fmla="*/ 41 w 77"/>
              <a:gd name="T19" fmla="*/ 37 h 62"/>
              <a:gd name="T20" fmla="*/ 45 w 77"/>
              <a:gd name="T21" fmla="*/ 37 h 62"/>
              <a:gd name="T22" fmla="*/ 66 w 77"/>
              <a:gd name="T23" fmla="*/ 48 h 62"/>
              <a:gd name="T24" fmla="*/ 74 w 77"/>
              <a:gd name="T25" fmla="*/ 40 h 62"/>
              <a:gd name="T26" fmla="*/ 74 w 77"/>
              <a:gd name="T27" fmla="*/ 20 h 62"/>
              <a:gd name="T28" fmla="*/ 60 w 77"/>
              <a:gd name="T29" fmla="*/ 14 h 62"/>
              <a:gd name="T30" fmla="*/ 43 w 77"/>
              <a:gd name="T31" fmla="*/ 30 h 62"/>
              <a:gd name="T32" fmla="*/ 42 w 77"/>
              <a:gd name="T33" fmla="*/ 28 h 62"/>
              <a:gd name="T34" fmla="*/ 46 w 77"/>
              <a:gd name="T35" fmla="*/ 19 h 62"/>
              <a:gd name="T36" fmla="*/ 52 w 77"/>
              <a:gd name="T37" fmla="*/ 11 h 62"/>
              <a:gd name="T38" fmla="*/ 22 w 77"/>
              <a:gd name="T39" fmla="*/ 0 h 62"/>
              <a:gd name="T40" fmla="*/ 30 w 77"/>
              <a:gd name="T41" fmla="*/ 19 h 62"/>
              <a:gd name="T42" fmla="*/ 35 w 77"/>
              <a:gd name="T43" fmla="*/ 28 h 62"/>
              <a:gd name="T44" fmla="*/ 34 w 77"/>
              <a:gd name="T45" fmla="*/ 30 h 62"/>
              <a:gd name="T46" fmla="*/ 8 w 77"/>
              <a:gd name="T47" fmla="*/ 13 h 62"/>
              <a:gd name="T48" fmla="*/ 2 w 77"/>
              <a:gd name="T49" fmla="*/ 40 h 62"/>
              <a:gd name="T50" fmla="*/ 11 w 77"/>
              <a:gd name="T51" fmla="*/ 4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" h="62">
                <a:moveTo>
                  <a:pt x="11" y="48"/>
                </a:moveTo>
                <a:cubicBezTo>
                  <a:pt x="19" y="49"/>
                  <a:pt x="25" y="41"/>
                  <a:pt x="32" y="37"/>
                </a:cubicBezTo>
                <a:cubicBezTo>
                  <a:pt x="33" y="37"/>
                  <a:pt x="35" y="35"/>
                  <a:pt x="36" y="37"/>
                </a:cubicBezTo>
                <a:cubicBezTo>
                  <a:pt x="36" y="38"/>
                  <a:pt x="36" y="40"/>
                  <a:pt x="36" y="41"/>
                </a:cubicBezTo>
                <a:cubicBezTo>
                  <a:pt x="36" y="44"/>
                  <a:pt x="36" y="47"/>
                  <a:pt x="36" y="50"/>
                </a:cubicBezTo>
                <a:cubicBezTo>
                  <a:pt x="36" y="53"/>
                  <a:pt x="35" y="59"/>
                  <a:pt x="35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59"/>
                  <a:pt x="41" y="53"/>
                  <a:pt x="41" y="50"/>
                </a:cubicBezTo>
                <a:cubicBezTo>
                  <a:pt x="41" y="47"/>
                  <a:pt x="41" y="44"/>
                  <a:pt x="41" y="41"/>
                </a:cubicBezTo>
                <a:cubicBezTo>
                  <a:pt x="41" y="40"/>
                  <a:pt x="40" y="38"/>
                  <a:pt x="41" y="37"/>
                </a:cubicBezTo>
                <a:cubicBezTo>
                  <a:pt x="42" y="35"/>
                  <a:pt x="44" y="37"/>
                  <a:pt x="45" y="37"/>
                </a:cubicBezTo>
                <a:cubicBezTo>
                  <a:pt x="51" y="41"/>
                  <a:pt x="58" y="49"/>
                  <a:pt x="66" y="48"/>
                </a:cubicBezTo>
                <a:cubicBezTo>
                  <a:pt x="70" y="48"/>
                  <a:pt x="73" y="44"/>
                  <a:pt x="74" y="40"/>
                </a:cubicBezTo>
                <a:cubicBezTo>
                  <a:pt x="76" y="35"/>
                  <a:pt x="77" y="26"/>
                  <a:pt x="74" y="20"/>
                </a:cubicBezTo>
                <a:cubicBezTo>
                  <a:pt x="70" y="18"/>
                  <a:pt x="65" y="16"/>
                  <a:pt x="60" y="14"/>
                </a:cubicBezTo>
                <a:cubicBezTo>
                  <a:pt x="54" y="18"/>
                  <a:pt x="50" y="29"/>
                  <a:pt x="43" y="30"/>
                </a:cubicBezTo>
                <a:cubicBezTo>
                  <a:pt x="41" y="30"/>
                  <a:pt x="41" y="29"/>
                  <a:pt x="42" y="28"/>
                </a:cubicBezTo>
                <a:cubicBezTo>
                  <a:pt x="43" y="24"/>
                  <a:pt x="44" y="21"/>
                  <a:pt x="46" y="19"/>
                </a:cubicBezTo>
                <a:cubicBezTo>
                  <a:pt x="48" y="16"/>
                  <a:pt x="50" y="14"/>
                  <a:pt x="52" y="11"/>
                </a:cubicBezTo>
                <a:cubicBezTo>
                  <a:pt x="42" y="7"/>
                  <a:pt x="32" y="3"/>
                  <a:pt x="22" y="0"/>
                </a:cubicBezTo>
                <a:cubicBezTo>
                  <a:pt x="21" y="7"/>
                  <a:pt x="27" y="14"/>
                  <a:pt x="30" y="19"/>
                </a:cubicBezTo>
                <a:cubicBezTo>
                  <a:pt x="32" y="21"/>
                  <a:pt x="34" y="24"/>
                  <a:pt x="35" y="28"/>
                </a:cubicBezTo>
                <a:cubicBezTo>
                  <a:pt x="36" y="29"/>
                  <a:pt x="36" y="30"/>
                  <a:pt x="34" y="30"/>
                </a:cubicBezTo>
                <a:cubicBezTo>
                  <a:pt x="24" y="29"/>
                  <a:pt x="20" y="6"/>
                  <a:pt x="8" y="13"/>
                </a:cubicBezTo>
                <a:cubicBezTo>
                  <a:pt x="0" y="18"/>
                  <a:pt x="0" y="32"/>
                  <a:pt x="2" y="40"/>
                </a:cubicBezTo>
                <a:cubicBezTo>
                  <a:pt x="4" y="44"/>
                  <a:pt x="6" y="48"/>
                  <a:pt x="1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śḻïḓê">
            <a:extLst>
              <a:ext uri="{FF2B5EF4-FFF2-40B4-BE49-F238E27FC236}">
                <a16:creationId xmlns:a16="http://schemas.microsoft.com/office/drawing/2014/main" id="{47A5C02B-A33E-4975-B372-5D2843E7F7D3}"/>
              </a:ext>
            </a:extLst>
          </p:cNvPr>
          <p:cNvSpPr/>
          <p:nvPr/>
        </p:nvSpPr>
        <p:spPr bwMode="auto">
          <a:xfrm>
            <a:off x="10483390" y="3903664"/>
            <a:ext cx="119331" cy="119331"/>
          </a:xfrm>
          <a:custGeom>
            <a:avLst/>
            <a:gdLst>
              <a:gd name="T0" fmla="*/ 11 w 23"/>
              <a:gd name="T1" fmla="*/ 23 h 23"/>
              <a:gd name="T2" fmla="*/ 11 w 23"/>
              <a:gd name="T3" fmla="*/ 23 h 23"/>
              <a:gd name="T4" fmla="*/ 23 w 23"/>
              <a:gd name="T5" fmla="*/ 11 h 23"/>
              <a:gd name="T6" fmla="*/ 11 w 23"/>
              <a:gd name="T7" fmla="*/ 0 h 23"/>
              <a:gd name="T8" fmla="*/ 0 w 23"/>
              <a:gd name="T9" fmla="*/ 11 h 23"/>
              <a:gd name="T10" fmla="*/ 6 w 23"/>
              <a:gd name="T11" fmla="*/ 15 h 23"/>
              <a:gd name="T12" fmla="*/ 11 w 2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3"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8" y="23"/>
                  <a:pt x="23" y="17"/>
                  <a:pt x="23" y="11"/>
                </a:cubicBezTo>
                <a:cubicBezTo>
                  <a:pt x="23" y="5"/>
                  <a:pt x="18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2" y="12"/>
                  <a:pt x="4" y="13"/>
                  <a:pt x="6" y="15"/>
                </a:cubicBezTo>
                <a:cubicBezTo>
                  <a:pt x="8" y="17"/>
                  <a:pt x="10" y="20"/>
                  <a:pt x="1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ṡḷîďè">
            <a:extLst>
              <a:ext uri="{FF2B5EF4-FFF2-40B4-BE49-F238E27FC236}">
                <a16:creationId xmlns:a16="http://schemas.microsoft.com/office/drawing/2014/main" id="{F732E607-E952-4629-A1A1-1D0682D8B81F}"/>
              </a:ext>
            </a:extLst>
          </p:cNvPr>
          <p:cNvSpPr/>
          <p:nvPr/>
        </p:nvSpPr>
        <p:spPr bwMode="auto">
          <a:xfrm>
            <a:off x="10525084" y="3867720"/>
            <a:ext cx="31629" cy="25879"/>
          </a:xfrm>
          <a:custGeom>
            <a:avLst/>
            <a:gdLst>
              <a:gd name="T0" fmla="*/ 22 w 22"/>
              <a:gd name="T1" fmla="*/ 18 h 18"/>
              <a:gd name="T2" fmla="*/ 11 w 22"/>
              <a:gd name="T3" fmla="*/ 0 h 18"/>
              <a:gd name="T4" fmla="*/ 0 w 22"/>
              <a:gd name="T5" fmla="*/ 18 h 18"/>
              <a:gd name="T6" fmla="*/ 22 w 22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22" y="18"/>
                </a:moveTo>
                <a:lnTo>
                  <a:pt x="11" y="0"/>
                </a:lnTo>
                <a:lnTo>
                  <a:pt x="0" y="18"/>
                </a:lnTo>
                <a:lnTo>
                  <a:pt x="22" y="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sľïḑé">
            <a:extLst>
              <a:ext uri="{FF2B5EF4-FFF2-40B4-BE49-F238E27FC236}">
                <a16:creationId xmlns:a16="http://schemas.microsoft.com/office/drawing/2014/main" id="{8B43903C-70E3-4F6D-A990-46C2C6A69932}"/>
              </a:ext>
            </a:extLst>
          </p:cNvPr>
          <p:cNvSpPr/>
          <p:nvPr/>
        </p:nvSpPr>
        <p:spPr bwMode="auto">
          <a:xfrm>
            <a:off x="10608473" y="3945358"/>
            <a:ext cx="4313" cy="30193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0 w 1"/>
              <a:gd name="T5" fmla="*/ 0 h 6"/>
              <a:gd name="T6" fmla="*/ 0 w 1"/>
              <a:gd name="T7" fmla="*/ 0 h 6"/>
              <a:gd name="T8" fmla="*/ 0 w 1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ïḓê">
            <a:extLst>
              <a:ext uri="{FF2B5EF4-FFF2-40B4-BE49-F238E27FC236}">
                <a16:creationId xmlns:a16="http://schemas.microsoft.com/office/drawing/2014/main" id="{B7CF71AB-2820-4F83-BF1C-D3FF993F5DEC}"/>
              </a:ext>
            </a:extLst>
          </p:cNvPr>
          <p:cNvSpPr/>
          <p:nvPr/>
        </p:nvSpPr>
        <p:spPr bwMode="auto">
          <a:xfrm>
            <a:off x="10457510" y="3945358"/>
            <a:ext cx="15815" cy="10065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ṣļiďe">
            <a:extLst>
              <a:ext uri="{FF2B5EF4-FFF2-40B4-BE49-F238E27FC236}">
                <a16:creationId xmlns:a16="http://schemas.microsoft.com/office/drawing/2014/main" id="{3982413C-22A9-4EC5-85B6-0E22051A258A}"/>
              </a:ext>
            </a:extLst>
          </p:cNvPr>
          <p:cNvSpPr/>
          <p:nvPr/>
        </p:nvSpPr>
        <p:spPr bwMode="auto">
          <a:xfrm>
            <a:off x="10576842" y="3893599"/>
            <a:ext cx="31629" cy="30193"/>
          </a:xfrm>
          <a:custGeom>
            <a:avLst/>
            <a:gdLst>
              <a:gd name="T0" fmla="*/ 0 w 6"/>
              <a:gd name="T1" fmla="*/ 2 h 6"/>
              <a:gd name="T2" fmla="*/ 5 w 6"/>
              <a:gd name="T3" fmla="*/ 6 h 6"/>
              <a:gd name="T4" fmla="*/ 6 w 6"/>
              <a:gd name="T5" fmla="*/ 2 h 6"/>
              <a:gd name="T6" fmla="*/ 6 w 6"/>
              <a:gd name="T7" fmla="*/ 0 h 6"/>
              <a:gd name="T8" fmla="*/ 0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2"/>
                </a:moveTo>
                <a:cubicBezTo>
                  <a:pt x="5" y="6"/>
                  <a:pt x="5" y="6"/>
                  <a:pt x="5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1"/>
                  <a:pt x="6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ṧlîďé">
            <a:extLst>
              <a:ext uri="{FF2B5EF4-FFF2-40B4-BE49-F238E27FC236}">
                <a16:creationId xmlns:a16="http://schemas.microsoft.com/office/drawing/2014/main" id="{33D433C6-88BF-4383-AF47-445BDA7EA00A}"/>
              </a:ext>
            </a:extLst>
          </p:cNvPr>
          <p:cNvSpPr/>
          <p:nvPr/>
        </p:nvSpPr>
        <p:spPr bwMode="auto">
          <a:xfrm>
            <a:off x="10576842" y="3997116"/>
            <a:ext cx="31629" cy="30193"/>
          </a:xfrm>
          <a:custGeom>
            <a:avLst/>
            <a:gdLst>
              <a:gd name="T0" fmla="*/ 18 w 22"/>
              <a:gd name="T1" fmla="*/ 0 h 21"/>
              <a:gd name="T2" fmla="*/ 0 w 22"/>
              <a:gd name="T3" fmla="*/ 18 h 21"/>
              <a:gd name="T4" fmla="*/ 22 w 22"/>
              <a:gd name="T5" fmla="*/ 21 h 21"/>
              <a:gd name="T6" fmla="*/ 18 w 2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8" y="0"/>
                </a:moveTo>
                <a:lnTo>
                  <a:pt x="0" y="18"/>
                </a:lnTo>
                <a:lnTo>
                  <a:pt x="22" y="21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ḷîďè">
            <a:extLst>
              <a:ext uri="{FF2B5EF4-FFF2-40B4-BE49-F238E27FC236}">
                <a16:creationId xmlns:a16="http://schemas.microsoft.com/office/drawing/2014/main" id="{4A7917FA-E49F-41D7-A277-2BD2AFA32901}"/>
              </a:ext>
            </a:extLst>
          </p:cNvPr>
          <p:cNvSpPr/>
          <p:nvPr/>
        </p:nvSpPr>
        <p:spPr bwMode="auto">
          <a:xfrm>
            <a:off x="10473327" y="3893599"/>
            <a:ext cx="31629" cy="30193"/>
          </a:xfrm>
          <a:custGeom>
            <a:avLst/>
            <a:gdLst>
              <a:gd name="T0" fmla="*/ 7 w 22"/>
              <a:gd name="T1" fmla="*/ 21 h 21"/>
              <a:gd name="T2" fmla="*/ 22 w 22"/>
              <a:gd name="T3" fmla="*/ 7 h 21"/>
              <a:gd name="T4" fmla="*/ 0 w 22"/>
              <a:gd name="T5" fmla="*/ 0 h 21"/>
              <a:gd name="T6" fmla="*/ 7 w 2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7" y="21"/>
                </a:moveTo>
                <a:lnTo>
                  <a:pt x="22" y="7"/>
                </a:lnTo>
                <a:lnTo>
                  <a:pt x="0" y="0"/>
                </a:lnTo>
                <a:lnTo>
                  <a:pt x="7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Sļíḑè">
            <a:extLst>
              <a:ext uri="{FF2B5EF4-FFF2-40B4-BE49-F238E27FC236}">
                <a16:creationId xmlns:a16="http://schemas.microsoft.com/office/drawing/2014/main" id="{0607CFC1-E73C-482F-B073-EA57EA0EDF45}"/>
              </a:ext>
            </a:extLst>
          </p:cNvPr>
          <p:cNvSpPr/>
          <p:nvPr/>
        </p:nvSpPr>
        <p:spPr bwMode="auto">
          <a:xfrm>
            <a:off x="10348244" y="3961173"/>
            <a:ext cx="260229" cy="159588"/>
          </a:xfrm>
          <a:custGeom>
            <a:avLst/>
            <a:gdLst>
              <a:gd name="T0" fmla="*/ 41 w 50"/>
              <a:gd name="T1" fmla="*/ 13 h 31"/>
              <a:gd name="T2" fmla="*/ 40 w 50"/>
              <a:gd name="T3" fmla="*/ 14 h 31"/>
              <a:gd name="T4" fmla="*/ 36 w 50"/>
              <a:gd name="T5" fmla="*/ 16 h 31"/>
              <a:gd name="T6" fmla="*/ 35 w 50"/>
              <a:gd name="T7" fmla="*/ 13 h 31"/>
              <a:gd name="T8" fmla="*/ 35 w 50"/>
              <a:gd name="T9" fmla="*/ 11 h 31"/>
              <a:gd name="T10" fmla="*/ 26 w 50"/>
              <a:gd name="T11" fmla="*/ 1 h 31"/>
              <a:gd name="T12" fmla="*/ 24 w 50"/>
              <a:gd name="T13" fmla="*/ 1 h 31"/>
              <a:gd name="T14" fmla="*/ 20 w 50"/>
              <a:gd name="T15" fmla="*/ 0 h 31"/>
              <a:gd name="T16" fmla="*/ 19 w 50"/>
              <a:gd name="T17" fmla="*/ 0 h 31"/>
              <a:gd name="T18" fmla="*/ 5 w 50"/>
              <a:gd name="T19" fmla="*/ 16 h 31"/>
              <a:gd name="T20" fmla="*/ 5 w 50"/>
              <a:gd name="T21" fmla="*/ 20 h 31"/>
              <a:gd name="T22" fmla="*/ 0 w 50"/>
              <a:gd name="T23" fmla="*/ 26 h 31"/>
              <a:gd name="T24" fmla="*/ 5 w 50"/>
              <a:gd name="T25" fmla="*/ 31 h 31"/>
              <a:gd name="T26" fmla="*/ 20 w 50"/>
              <a:gd name="T27" fmla="*/ 31 h 31"/>
              <a:gd name="T28" fmla="*/ 21 w 50"/>
              <a:gd name="T29" fmla="*/ 31 h 31"/>
              <a:gd name="T30" fmla="*/ 41 w 50"/>
              <a:gd name="T31" fmla="*/ 31 h 31"/>
              <a:gd name="T32" fmla="*/ 50 w 50"/>
              <a:gd name="T33" fmla="*/ 22 h 31"/>
              <a:gd name="T34" fmla="*/ 41 w 50"/>
              <a:gd name="T35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31">
                <a:moveTo>
                  <a:pt x="41" y="13"/>
                </a:moveTo>
                <a:cubicBezTo>
                  <a:pt x="41" y="13"/>
                  <a:pt x="41" y="14"/>
                  <a:pt x="40" y="14"/>
                </a:cubicBezTo>
                <a:cubicBezTo>
                  <a:pt x="38" y="14"/>
                  <a:pt x="37" y="15"/>
                  <a:pt x="36" y="16"/>
                </a:cubicBezTo>
                <a:cubicBezTo>
                  <a:pt x="36" y="15"/>
                  <a:pt x="36" y="14"/>
                  <a:pt x="35" y="13"/>
                </a:cubicBezTo>
                <a:cubicBezTo>
                  <a:pt x="35" y="13"/>
                  <a:pt x="35" y="12"/>
                  <a:pt x="35" y="11"/>
                </a:cubicBezTo>
                <a:cubicBezTo>
                  <a:pt x="34" y="7"/>
                  <a:pt x="30" y="3"/>
                  <a:pt x="26" y="1"/>
                </a:cubicBezTo>
                <a:cubicBezTo>
                  <a:pt x="25" y="1"/>
                  <a:pt x="25" y="1"/>
                  <a:pt x="24" y="1"/>
                </a:cubicBezTo>
                <a:cubicBezTo>
                  <a:pt x="23" y="1"/>
                  <a:pt x="21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1" y="1"/>
                  <a:pt x="5" y="8"/>
                  <a:pt x="5" y="16"/>
                </a:cubicBezTo>
                <a:cubicBezTo>
                  <a:pt x="5" y="17"/>
                  <a:pt x="5" y="19"/>
                  <a:pt x="5" y="20"/>
                </a:cubicBezTo>
                <a:cubicBezTo>
                  <a:pt x="2" y="21"/>
                  <a:pt x="0" y="23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6" y="31"/>
                  <a:pt x="50" y="27"/>
                  <a:pt x="50" y="22"/>
                </a:cubicBezTo>
                <a:cubicBezTo>
                  <a:pt x="50" y="18"/>
                  <a:pt x="46" y="13"/>
                  <a:pt x="41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îš1ïḓê">
            <a:extLst>
              <a:ext uri="{FF2B5EF4-FFF2-40B4-BE49-F238E27FC236}">
                <a16:creationId xmlns:a16="http://schemas.microsoft.com/office/drawing/2014/main" id="{07E8A1DB-DD7C-43F9-BF7A-65FAFEE9A416}"/>
              </a:ext>
            </a:extLst>
          </p:cNvPr>
          <p:cNvSpPr/>
          <p:nvPr/>
        </p:nvSpPr>
        <p:spPr bwMode="auto">
          <a:xfrm>
            <a:off x="7695639" y="4956081"/>
            <a:ext cx="176840" cy="25304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21 h 49"/>
              <a:gd name="T4" fmla="*/ 33 w 34"/>
              <a:gd name="T5" fmla="*/ 13 h 49"/>
              <a:gd name="T6" fmla="*/ 28 w 34"/>
              <a:gd name="T7" fmla="*/ 7 h 49"/>
              <a:gd name="T8" fmla="*/ 28 w 34"/>
              <a:gd name="T9" fmla="*/ 2 h 49"/>
              <a:gd name="T10" fmla="*/ 28 w 34"/>
              <a:gd name="T11" fmla="*/ 0 h 49"/>
              <a:gd name="T12" fmla="*/ 26 w 34"/>
              <a:gd name="T13" fmla="*/ 0 h 49"/>
              <a:gd name="T14" fmla="*/ 5 w 34"/>
              <a:gd name="T15" fmla="*/ 0 h 49"/>
              <a:gd name="T16" fmla="*/ 3 w 34"/>
              <a:gd name="T17" fmla="*/ 0 h 49"/>
              <a:gd name="T18" fmla="*/ 3 w 34"/>
              <a:gd name="T19" fmla="*/ 2 h 49"/>
              <a:gd name="T20" fmla="*/ 3 w 34"/>
              <a:gd name="T21" fmla="*/ 7 h 49"/>
              <a:gd name="T22" fmla="*/ 0 w 34"/>
              <a:gd name="T23" fmla="*/ 9 h 49"/>
              <a:gd name="T24" fmla="*/ 5 w 34"/>
              <a:gd name="T25" fmla="*/ 17 h 49"/>
              <a:gd name="T26" fmla="*/ 5 w 34"/>
              <a:gd name="T27" fmla="*/ 6 h 49"/>
              <a:gd name="T28" fmla="*/ 5 w 34"/>
              <a:gd name="T29" fmla="*/ 6 h 49"/>
              <a:gd name="T30" fmla="*/ 5 w 34"/>
              <a:gd name="T31" fmla="*/ 6 h 49"/>
              <a:gd name="T32" fmla="*/ 5 w 34"/>
              <a:gd name="T33" fmla="*/ 2 h 49"/>
              <a:gd name="T34" fmla="*/ 26 w 34"/>
              <a:gd name="T35" fmla="*/ 2 h 49"/>
              <a:gd name="T36" fmla="*/ 26 w 34"/>
              <a:gd name="T37" fmla="*/ 6 h 49"/>
              <a:gd name="T38" fmla="*/ 26 w 34"/>
              <a:gd name="T39" fmla="*/ 34 h 49"/>
              <a:gd name="T40" fmla="*/ 16 w 34"/>
              <a:gd name="T41" fmla="*/ 24 h 49"/>
              <a:gd name="T42" fmla="*/ 13 w 34"/>
              <a:gd name="T43" fmla="*/ 26 h 49"/>
              <a:gd name="T44" fmla="*/ 34 w 34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49">
                <a:moveTo>
                  <a:pt x="34" y="49"/>
                </a:moveTo>
                <a:cubicBezTo>
                  <a:pt x="34" y="38"/>
                  <a:pt x="34" y="27"/>
                  <a:pt x="34" y="21"/>
                </a:cubicBezTo>
                <a:cubicBezTo>
                  <a:pt x="34" y="19"/>
                  <a:pt x="34" y="15"/>
                  <a:pt x="33" y="13"/>
                </a:cubicBezTo>
                <a:cubicBezTo>
                  <a:pt x="32" y="10"/>
                  <a:pt x="30" y="8"/>
                  <a:pt x="28" y="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1" y="8"/>
                  <a:pt x="0" y="9"/>
                </a:cubicBezTo>
                <a:cubicBezTo>
                  <a:pt x="2" y="12"/>
                  <a:pt x="3" y="14"/>
                  <a:pt x="5" y="1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5" y="2"/>
                  <a:pt x="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4"/>
                  <a:pt x="26" y="34"/>
                  <a:pt x="26" y="3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34"/>
                  <a:pt x="26" y="42"/>
                  <a:pt x="34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sļiḍe">
            <a:extLst>
              <a:ext uri="{FF2B5EF4-FFF2-40B4-BE49-F238E27FC236}">
                <a16:creationId xmlns:a16="http://schemas.microsoft.com/office/drawing/2014/main" id="{CACA192A-8BFE-426F-A779-05620E1E8DEA}"/>
              </a:ext>
            </a:extLst>
          </p:cNvPr>
          <p:cNvSpPr/>
          <p:nvPr/>
        </p:nvSpPr>
        <p:spPr bwMode="auto">
          <a:xfrm>
            <a:off x="7882543" y="4981960"/>
            <a:ext cx="191218" cy="398250"/>
          </a:xfrm>
          <a:custGeom>
            <a:avLst/>
            <a:gdLst>
              <a:gd name="T0" fmla="*/ 22 w 37"/>
              <a:gd name="T1" fmla="*/ 66 h 77"/>
              <a:gd name="T2" fmla="*/ 36 w 37"/>
              <a:gd name="T3" fmla="*/ 74 h 77"/>
              <a:gd name="T4" fmla="*/ 37 w 37"/>
              <a:gd name="T5" fmla="*/ 74 h 77"/>
              <a:gd name="T6" fmla="*/ 37 w 37"/>
              <a:gd name="T7" fmla="*/ 16 h 77"/>
              <a:gd name="T8" fmla="*/ 36 w 37"/>
              <a:gd name="T9" fmla="*/ 8 h 77"/>
              <a:gd name="T10" fmla="*/ 18 w 37"/>
              <a:gd name="T11" fmla="*/ 0 h 77"/>
              <a:gd name="T12" fmla="*/ 1 w 37"/>
              <a:gd name="T13" fmla="*/ 8 h 77"/>
              <a:gd name="T14" fmla="*/ 0 w 37"/>
              <a:gd name="T15" fmla="*/ 16 h 77"/>
              <a:gd name="T16" fmla="*/ 0 w 37"/>
              <a:gd name="T17" fmla="*/ 46 h 77"/>
              <a:gd name="T18" fmla="*/ 22 w 37"/>
              <a:gd name="T1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77">
                <a:moveTo>
                  <a:pt x="22" y="66"/>
                </a:moveTo>
                <a:cubicBezTo>
                  <a:pt x="29" y="66"/>
                  <a:pt x="34" y="69"/>
                  <a:pt x="36" y="74"/>
                </a:cubicBezTo>
                <a:cubicBezTo>
                  <a:pt x="37" y="77"/>
                  <a:pt x="37" y="77"/>
                  <a:pt x="37" y="74"/>
                </a:cubicBezTo>
                <a:cubicBezTo>
                  <a:pt x="37" y="62"/>
                  <a:pt x="37" y="28"/>
                  <a:pt x="37" y="16"/>
                </a:cubicBezTo>
                <a:cubicBezTo>
                  <a:pt x="37" y="14"/>
                  <a:pt x="37" y="10"/>
                  <a:pt x="36" y="8"/>
                </a:cubicBezTo>
                <a:cubicBezTo>
                  <a:pt x="34" y="1"/>
                  <a:pt x="27" y="0"/>
                  <a:pt x="18" y="0"/>
                </a:cubicBezTo>
                <a:cubicBezTo>
                  <a:pt x="10" y="0"/>
                  <a:pt x="3" y="1"/>
                  <a:pt x="1" y="8"/>
                </a:cubicBezTo>
                <a:cubicBezTo>
                  <a:pt x="0" y="10"/>
                  <a:pt x="0" y="14"/>
                  <a:pt x="0" y="16"/>
                </a:cubicBezTo>
                <a:cubicBezTo>
                  <a:pt x="0" y="46"/>
                  <a:pt x="0" y="46"/>
                  <a:pt x="0" y="46"/>
                </a:cubicBezTo>
                <a:cubicBezTo>
                  <a:pt x="7" y="53"/>
                  <a:pt x="15" y="60"/>
                  <a:pt x="22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ṣľîḋe">
            <a:extLst>
              <a:ext uri="{FF2B5EF4-FFF2-40B4-BE49-F238E27FC236}">
                <a16:creationId xmlns:a16="http://schemas.microsoft.com/office/drawing/2014/main" id="{98961073-D699-4D06-89D8-8B748597311A}"/>
              </a:ext>
            </a:extLst>
          </p:cNvPr>
          <p:cNvSpPr/>
          <p:nvPr/>
        </p:nvSpPr>
        <p:spPr bwMode="auto">
          <a:xfrm>
            <a:off x="10152714" y="5085476"/>
            <a:ext cx="30193" cy="107830"/>
          </a:xfrm>
          <a:custGeom>
            <a:avLst/>
            <a:gdLst>
              <a:gd name="T0" fmla="*/ 6 w 6"/>
              <a:gd name="T1" fmla="*/ 1 h 21"/>
              <a:gd name="T2" fmla="*/ 3 w 6"/>
              <a:gd name="T3" fmla="*/ 0 h 21"/>
              <a:gd name="T4" fmla="*/ 3 w 6"/>
              <a:gd name="T5" fmla="*/ 0 h 21"/>
              <a:gd name="T6" fmla="*/ 0 w 6"/>
              <a:gd name="T7" fmla="*/ 1 h 21"/>
              <a:gd name="T8" fmla="*/ 0 w 6"/>
              <a:gd name="T9" fmla="*/ 21 h 21"/>
              <a:gd name="T10" fmla="*/ 6 w 6"/>
              <a:gd name="T11" fmla="*/ 15 h 21"/>
              <a:gd name="T12" fmla="*/ 6 w 6"/>
              <a:gd name="T13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1">
                <a:moveTo>
                  <a:pt x="6" y="1"/>
                </a:moveTo>
                <a:cubicBezTo>
                  <a:pt x="5" y="1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9"/>
                  <a:pt x="4" y="17"/>
                  <a:pt x="6" y="15"/>
                </a:cubicBezTo>
                <a:lnTo>
                  <a:pt x="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ś1îḋé">
            <a:extLst>
              <a:ext uri="{FF2B5EF4-FFF2-40B4-BE49-F238E27FC236}">
                <a16:creationId xmlns:a16="http://schemas.microsoft.com/office/drawing/2014/main" id="{78613D10-E3CA-4319-B9CB-102D12217479}"/>
              </a:ext>
            </a:extLst>
          </p:cNvPr>
          <p:cNvSpPr/>
          <p:nvPr/>
        </p:nvSpPr>
        <p:spPr bwMode="auto">
          <a:xfrm>
            <a:off x="10152714" y="4872693"/>
            <a:ext cx="30193" cy="20128"/>
          </a:xfrm>
          <a:custGeom>
            <a:avLst/>
            <a:gdLst>
              <a:gd name="T0" fmla="*/ 4 w 6"/>
              <a:gd name="T1" fmla="*/ 4 h 4"/>
              <a:gd name="T2" fmla="*/ 4 w 6"/>
              <a:gd name="T3" fmla="*/ 4 h 4"/>
              <a:gd name="T4" fmla="*/ 6 w 6"/>
              <a:gd name="T5" fmla="*/ 4 h 4"/>
              <a:gd name="T6" fmla="*/ 6 w 6"/>
              <a:gd name="T7" fmla="*/ 0 h 4"/>
              <a:gd name="T8" fmla="*/ 0 w 6"/>
              <a:gd name="T9" fmla="*/ 0 h 4"/>
              <a:gd name="T10" fmla="*/ 0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2" y="4"/>
                  <a:pt x="4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ṩlîḋé">
            <a:extLst>
              <a:ext uri="{FF2B5EF4-FFF2-40B4-BE49-F238E27FC236}">
                <a16:creationId xmlns:a16="http://schemas.microsoft.com/office/drawing/2014/main" id="{34BC9C5C-3E38-4009-9F7F-26A893FFFB27}"/>
              </a:ext>
            </a:extLst>
          </p:cNvPr>
          <p:cNvSpPr/>
          <p:nvPr/>
        </p:nvSpPr>
        <p:spPr bwMode="auto">
          <a:xfrm>
            <a:off x="10021879" y="4902884"/>
            <a:ext cx="286107" cy="208471"/>
          </a:xfrm>
          <a:custGeom>
            <a:avLst/>
            <a:gdLst>
              <a:gd name="T0" fmla="*/ 31 w 55"/>
              <a:gd name="T1" fmla="*/ 0 h 40"/>
              <a:gd name="T2" fmla="*/ 29 w 55"/>
              <a:gd name="T3" fmla="*/ 0 h 40"/>
              <a:gd name="T4" fmla="*/ 29 w 55"/>
              <a:gd name="T5" fmla="*/ 0 h 40"/>
              <a:gd name="T6" fmla="*/ 25 w 55"/>
              <a:gd name="T7" fmla="*/ 0 h 40"/>
              <a:gd name="T8" fmla="*/ 0 w 55"/>
              <a:gd name="T9" fmla="*/ 27 h 40"/>
              <a:gd name="T10" fmla="*/ 2 w 55"/>
              <a:gd name="T11" fmla="*/ 38 h 40"/>
              <a:gd name="T12" fmla="*/ 3 w 55"/>
              <a:gd name="T13" fmla="*/ 39 h 40"/>
              <a:gd name="T14" fmla="*/ 5 w 55"/>
              <a:gd name="T15" fmla="*/ 37 h 40"/>
              <a:gd name="T16" fmla="*/ 12 w 55"/>
              <a:gd name="T17" fmla="*/ 33 h 40"/>
              <a:gd name="T18" fmla="*/ 12 w 55"/>
              <a:gd name="T19" fmla="*/ 33 h 40"/>
              <a:gd name="T20" fmla="*/ 19 w 55"/>
              <a:gd name="T21" fmla="*/ 38 h 40"/>
              <a:gd name="T22" fmla="*/ 20 w 55"/>
              <a:gd name="T23" fmla="*/ 39 h 40"/>
              <a:gd name="T24" fmla="*/ 21 w 55"/>
              <a:gd name="T25" fmla="*/ 38 h 40"/>
              <a:gd name="T26" fmla="*/ 25 w 55"/>
              <a:gd name="T27" fmla="*/ 34 h 40"/>
              <a:gd name="T28" fmla="*/ 28 w 55"/>
              <a:gd name="T29" fmla="*/ 33 h 40"/>
              <a:gd name="T30" fmla="*/ 28 w 55"/>
              <a:gd name="T31" fmla="*/ 33 h 40"/>
              <a:gd name="T32" fmla="*/ 31 w 55"/>
              <a:gd name="T33" fmla="*/ 34 h 40"/>
              <a:gd name="T34" fmla="*/ 36 w 55"/>
              <a:gd name="T35" fmla="*/ 38 h 40"/>
              <a:gd name="T36" fmla="*/ 36 w 55"/>
              <a:gd name="T37" fmla="*/ 40 h 40"/>
              <a:gd name="T38" fmla="*/ 37 w 55"/>
              <a:gd name="T39" fmla="*/ 38 h 40"/>
              <a:gd name="T40" fmla="*/ 44 w 55"/>
              <a:gd name="T41" fmla="*/ 34 h 40"/>
              <a:gd name="T42" fmla="*/ 44 w 55"/>
              <a:gd name="T43" fmla="*/ 34 h 40"/>
              <a:gd name="T44" fmla="*/ 45 w 55"/>
              <a:gd name="T45" fmla="*/ 34 h 40"/>
              <a:gd name="T46" fmla="*/ 55 w 55"/>
              <a:gd name="T47" fmla="*/ 20 h 40"/>
              <a:gd name="T48" fmla="*/ 31 w 55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40">
                <a:moveTo>
                  <a:pt x="31" y="0"/>
                </a:move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2"/>
                  <a:pt x="1" y="13"/>
                  <a:pt x="0" y="27"/>
                </a:cubicBezTo>
                <a:cubicBezTo>
                  <a:pt x="0" y="31"/>
                  <a:pt x="1" y="34"/>
                  <a:pt x="2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8"/>
                  <a:pt x="5" y="37"/>
                </a:cubicBezTo>
                <a:cubicBezTo>
                  <a:pt x="6" y="35"/>
                  <a:pt x="9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18" y="35"/>
                  <a:pt x="19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1" y="38"/>
                </a:cubicBezTo>
                <a:cubicBezTo>
                  <a:pt x="22" y="36"/>
                  <a:pt x="23" y="35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3"/>
                  <a:pt x="30" y="34"/>
                  <a:pt x="31" y="34"/>
                </a:cubicBezTo>
                <a:cubicBezTo>
                  <a:pt x="33" y="35"/>
                  <a:pt x="35" y="36"/>
                  <a:pt x="36" y="38"/>
                </a:cubicBezTo>
                <a:cubicBezTo>
                  <a:pt x="36" y="39"/>
                  <a:pt x="36" y="40"/>
                  <a:pt x="36" y="40"/>
                </a:cubicBezTo>
                <a:cubicBezTo>
                  <a:pt x="37" y="40"/>
                  <a:pt x="37" y="39"/>
                  <a:pt x="37" y="38"/>
                </a:cubicBezTo>
                <a:cubicBezTo>
                  <a:pt x="39" y="36"/>
                  <a:pt x="41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29"/>
                  <a:pt x="52" y="25"/>
                  <a:pt x="55" y="20"/>
                </a:cubicBezTo>
                <a:cubicBezTo>
                  <a:pt x="52" y="9"/>
                  <a:pt x="43" y="1"/>
                  <a:pt x="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iS1iḍe">
            <a:extLst>
              <a:ext uri="{FF2B5EF4-FFF2-40B4-BE49-F238E27FC236}">
                <a16:creationId xmlns:a16="http://schemas.microsoft.com/office/drawing/2014/main" id="{D761D3E5-C9E5-4481-BDA9-DDE1E0FCA6A9}"/>
              </a:ext>
            </a:extLst>
          </p:cNvPr>
          <p:cNvSpPr/>
          <p:nvPr/>
        </p:nvSpPr>
        <p:spPr bwMode="auto">
          <a:xfrm>
            <a:off x="8680481" y="2452997"/>
            <a:ext cx="378123" cy="300485"/>
          </a:xfrm>
          <a:custGeom>
            <a:avLst/>
            <a:gdLst>
              <a:gd name="T0" fmla="*/ 71 w 73"/>
              <a:gd name="T1" fmla="*/ 14 h 58"/>
              <a:gd name="T2" fmla="*/ 57 w 73"/>
              <a:gd name="T3" fmla="*/ 20 h 58"/>
              <a:gd name="T4" fmla="*/ 51 w 73"/>
              <a:gd name="T5" fmla="*/ 20 h 58"/>
              <a:gd name="T6" fmla="*/ 48 w 73"/>
              <a:gd name="T7" fmla="*/ 13 h 58"/>
              <a:gd name="T8" fmla="*/ 52 w 73"/>
              <a:gd name="T9" fmla="*/ 9 h 58"/>
              <a:gd name="T10" fmla="*/ 67 w 73"/>
              <a:gd name="T11" fmla="*/ 3 h 58"/>
              <a:gd name="T12" fmla="*/ 51 w 73"/>
              <a:gd name="T13" fmla="*/ 1 h 58"/>
              <a:gd name="T14" fmla="*/ 50 w 73"/>
              <a:gd name="T15" fmla="*/ 3 h 58"/>
              <a:gd name="T16" fmla="*/ 43 w 73"/>
              <a:gd name="T17" fmla="*/ 13 h 58"/>
              <a:gd name="T18" fmla="*/ 44 w 73"/>
              <a:gd name="T19" fmla="*/ 2 h 58"/>
              <a:gd name="T20" fmla="*/ 38 w 73"/>
              <a:gd name="T21" fmla="*/ 1 h 58"/>
              <a:gd name="T22" fmla="*/ 34 w 73"/>
              <a:gd name="T23" fmla="*/ 7 h 58"/>
              <a:gd name="T24" fmla="*/ 27 w 73"/>
              <a:gd name="T25" fmla="*/ 10 h 58"/>
              <a:gd name="T26" fmla="*/ 23 w 73"/>
              <a:gd name="T27" fmla="*/ 3 h 58"/>
              <a:gd name="T28" fmla="*/ 22 w 73"/>
              <a:gd name="T29" fmla="*/ 3 h 58"/>
              <a:gd name="T30" fmla="*/ 19 w 73"/>
              <a:gd name="T31" fmla="*/ 7 h 58"/>
              <a:gd name="T32" fmla="*/ 17 w 73"/>
              <a:gd name="T33" fmla="*/ 13 h 58"/>
              <a:gd name="T34" fmla="*/ 25 w 73"/>
              <a:gd name="T35" fmla="*/ 20 h 58"/>
              <a:gd name="T36" fmla="*/ 14 w 73"/>
              <a:gd name="T37" fmla="*/ 18 h 58"/>
              <a:gd name="T38" fmla="*/ 4 w 73"/>
              <a:gd name="T39" fmla="*/ 11 h 58"/>
              <a:gd name="T40" fmla="*/ 0 w 73"/>
              <a:gd name="T41" fmla="*/ 20 h 58"/>
              <a:gd name="T42" fmla="*/ 1 w 73"/>
              <a:gd name="T43" fmla="*/ 30 h 58"/>
              <a:gd name="T44" fmla="*/ 16 w 73"/>
              <a:gd name="T45" fmla="*/ 24 h 58"/>
              <a:gd name="T46" fmla="*/ 22 w 73"/>
              <a:gd name="T47" fmla="*/ 24 h 58"/>
              <a:gd name="T48" fmla="*/ 24 w 73"/>
              <a:gd name="T49" fmla="*/ 31 h 58"/>
              <a:gd name="T50" fmla="*/ 20 w 73"/>
              <a:gd name="T51" fmla="*/ 35 h 58"/>
              <a:gd name="T52" fmla="*/ 6 w 73"/>
              <a:gd name="T53" fmla="*/ 41 h 58"/>
              <a:gd name="T54" fmla="*/ 12 w 73"/>
              <a:gd name="T55" fmla="*/ 49 h 58"/>
              <a:gd name="T56" fmla="*/ 22 w 73"/>
              <a:gd name="T57" fmla="*/ 53 h 58"/>
              <a:gd name="T58" fmla="*/ 23 w 73"/>
              <a:gd name="T59" fmla="*/ 41 h 58"/>
              <a:gd name="T60" fmla="*/ 30 w 73"/>
              <a:gd name="T61" fmla="*/ 31 h 58"/>
              <a:gd name="T62" fmla="*/ 29 w 73"/>
              <a:gd name="T63" fmla="*/ 42 h 58"/>
              <a:gd name="T64" fmla="*/ 34 w 73"/>
              <a:gd name="T65" fmla="*/ 45 h 58"/>
              <a:gd name="T66" fmla="*/ 34 w 73"/>
              <a:gd name="T67" fmla="*/ 51 h 58"/>
              <a:gd name="T68" fmla="*/ 38 w 73"/>
              <a:gd name="T69" fmla="*/ 51 h 58"/>
              <a:gd name="T70" fmla="*/ 38 w 73"/>
              <a:gd name="T71" fmla="*/ 45 h 58"/>
              <a:gd name="T72" fmla="*/ 44 w 73"/>
              <a:gd name="T73" fmla="*/ 42 h 58"/>
              <a:gd name="T74" fmla="*/ 43 w 73"/>
              <a:gd name="T75" fmla="*/ 31 h 58"/>
              <a:gd name="T76" fmla="*/ 50 w 73"/>
              <a:gd name="T77" fmla="*/ 41 h 58"/>
              <a:gd name="T78" fmla="*/ 51 w 73"/>
              <a:gd name="T79" fmla="*/ 53 h 58"/>
              <a:gd name="T80" fmla="*/ 61 w 73"/>
              <a:gd name="T81" fmla="*/ 49 h 58"/>
              <a:gd name="T82" fmla="*/ 67 w 73"/>
              <a:gd name="T83" fmla="*/ 41 h 58"/>
              <a:gd name="T84" fmla="*/ 52 w 73"/>
              <a:gd name="T85" fmla="*/ 35 h 58"/>
              <a:gd name="T86" fmla="*/ 48 w 73"/>
              <a:gd name="T87" fmla="*/ 31 h 58"/>
              <a:gd name="T88" fmla="*/ 51 w 73"/>
              <a:gd name="T89" fmla="*/ 24 h 58"/>
              <a:gd name="T90" fmla="*/ 57 w 73"/>
              <a:gd name="T91" fmla="*/ 24 h 58"/>
              <a:gd name="T92" fmla="*/ 71 w 73"/>
              <a:gd name="T93" fmla="*/ 30 h 58"/>
              <a:gd name="T94" fmla="*/ 73 w 73"/>
              <a:gd name="T95" fmla="*/ 2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" h="58">
                <a:moveTo>
                  <a:pt x="73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71" y="14"/>
                  <a:pt x="71" y="14"/>
                  <a:pt x="71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59" y="20"/>
                  <a:pt x="59" y="20"/>
                  <a:pt x="59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1" y="20"/>
                  <a:pt x="51" y="20"/>
                  <a:pt x="5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6" y="17"/>
                  <a:pt x="46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9"/>
                  <a:pt x="56" y="9"/>
                  <a:pt x="56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0"/>
                  <a:pt x="54" y="0"/>
                  <a:pt x="51" y="1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0"/>
                  <a:pt x="46" y="10"/>
                  <a:pt x="46" y="10"/>
                </a:cubicBezTo>
                <a:cubicBezTo>
                  <a:pt x="43" y="13"/>
                  <a:pt x="43" y="13"/>
                  <a:pt x="43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1"/>
                  <a:pt x="40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5" y="2"/>
                  <a:pt x="32" y="2"/>
                  <a:pt x="29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1" y="12"/>
                  <a:pt x="30" y="1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4"/>
                  <a:pt x="11" y="5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7"/>
                  <a:pt x="26" y="18"/>
                  <a:pt x="2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" y="30"/>
                  <a:pt x="1" y="30"/>
                  <a:pt x="1" y="30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24"/>
                  <a:pt x="13" y="24"/>
                  <a:pt x="13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6"/>
                  <a:pt x="26" y="27"/>
                  <a:pt x="27" y="28"/>
                </a:cubicBez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9" y="46"/>
                  <a:pt x="9" y="46"/>
                  <a:pt x="9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3" y="33"/>
                  <a:pt x="34" y="33"/>
                </a:cubicBezTo>
                <a:cubicBezTo>
                  <a:pt x="34" y="37"/>
                  <a:pt x="34" y="37"/>
                  <a:pt x="34" y="37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5"/>
                  <a:pt x="34" y="45"/>
                  <a:pt x="34" y="45"/>
                </a:cubicBezTo>
                <a:cubicBezTo>
                  <a:pt x="25" y="54"/>
                  <a:pt x="25" y="54"/>
                  <a:pt x="25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1"/>
                  <a:pt x="38" y="51"/>
                  <a:pt x="38" y="51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4"/>
                  <a:pt x="48" y="54"/>
                  <a:pt x="48" y="5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3"/>
                  <a:pt x="38" y="43"/>
                  <a:pt x="38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3"/>
                  <a:pt x="41" y="32"/>
                  <a:pt x="43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41"/>
                  <a:pt x="46" y="41"/>
                  <a:pt x="46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38"/>
                  <a:pt x="50" y="38"/>
                  <a:pt x="50" y="3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3"/>
                  <a:pt x="51" y="53"/>
                  <a:pt x="51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4"/>
                  <a:pt x="55" y="44"/>
                  <a:pt x="55" y="44"/>
                </a:cubicBezTo>
                <a:cubicBezTo>
                  <a:pt x="61" y="49"/>
                  <a:pt x="61" y="49"/>
                  <a:pt x="61" y="49"/>
                </a:cubicBezTo>
                <a:cubicBezTo>
                  <a:pt x="63" y="46"/>
                  <a:pt x="63" y="46"/>
                  <a:pt x="63" y="46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1"/>
                  <a:pt x="56" y="31"/>
                  <a:pt x="56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7" y="26"/>
                  <a:pt x="4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9" y="33"/>
                  <a:pt x="69" y="33"/>
                  <a:pt x="69" y="33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73" y="24"/>
                  <a:pt x="73" y="24"/>
                  <a:pt x="73" y="24"/>
                </a:cubicBezTo>
                <a:lnTo>
                  <a:pt x="73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íḓê">
            <a:extLst>
              <a:ext uri="{FF2B5EF4-FFF2-40B4-BE49-F238E27FC236}">
                <a16:creationId xmlns:a16="http://schemas.microsoft.com/office/drawing/2014/main" id="{B030A8A3-523B-47A8-AE98-F80874615220}"/>
              </a:ext>
            </a:extLst>
          </p:cNvPr>
          <p:cNvSpPr/>
          <p:nvPr/>
        </p:nvSpPr>
        <p:spPr bwMode="auto">
          <a:xfrm>
            <a:off x="7536052" y="3690880"/>
            <a:ext cx="304798" cy="300485"/>
          </a:xfrm>
          <a:custGeom>
            <a:avLst/>
            <a:gdLst>
              <a:gd name="T0" fmla="*/ 52 w 59"/>
              <a:gd name="T1" fmla="*/ 41 h 58"/>
              <a:gd name="T2" fmla="*/ 55 w 59"/>
              <a:gd name="T3" fmla="*/ 44 h 58"/>
              <a:gd name="T4" fmla="*/ 48 w 59"/>
              <a:gd name="T5" fmla="*/ 52 h 58"/>
              <a:gd name="T6" fmla="*/ 45 w 59"/>
              <a:gd name="T7" fmla="*/ 49 h 58"/>
              <a:gd name="T8" fmla="*/ 37 w 59"/>
              <a:gd name="T9" fmla="*/ 53 h 58"/>
              <a:gd name="T10" fmla="*/ 37 w 59"/>
              <a:gd name="T11" fmla="*/ 58 h 58"/>
              <a:gd name="T12" fmla="*/ 29 w 59"/>
              <a:gd name="T13" fmla="*/ 58 h 58"/>
              <a:gd name="T14" fmla="*/ 29 w 59"/>
              <a:gd name="T15" fmla="*/ 46 h 58"/>
              <a:gd name="T16" fmla="*/ 42 w 59"/>
              <a:gd name="T17" fmla="*/ 40 h 58"/>
              <a:gd name="T18" fmla="*/ 40 w 59"/>
              <a:gd name="T19" fmla="*/ 16 h 58"/>
              <a:gd name="T20" fmla="*/ 40 w 59"/>
              <a:gd name="T21" fmla="*/ 16 h 58"/>
              <a:gd name="T22" fmla="*/ 34 w 59"/>
              <a:gd name="T23" fmla="*/ 13 h 58"/>
              <a:gd name="T24" fmla="*/ 29 w 59"/>
              <a:gd name="T25" fmla="*/ 12 h 58"/>
              <a:gd name="T26" fmla="*/ 29 w 59"/>
              <a:gd name="T27" fmla="*/ 0 h 58"/>
              <a:gd name="T28" fmla="*/ 32 w 59"/>
              <a:gd name="T29" fmla="*/ 0 h 58"/>
              <a:gd name="T30" fmla="*/ 33 w 59"/>
              <a:gd name="T31" fmla="*/ 4 h 58"/>
              <a:gd name="T32" fmla="*/ 41 w 59"/>
              <a:gd name="T33" fmla="*/ 7 h 58"/>
              <a:gd name="T34" fmla="*/ 44 w 59"/>
              <a:gd name="T35" fmla="*/ 3 h 58"/>
              <a:gd name="T36" fmla="*/ 52 w 59"/>
              <a:gd name="T37" fmla="*/ 10 h 58"/>
              <a:gd name="T38" fmla="*/ 49 w 59"/>
              <a:gd name="T39" fmla="*/ 14 h 58"/>
              <a:gd name="T40" fmla="*/ 53 w 59"/>
              <a:gd name="T41" fmla="*/ 22 h 58"/>
              <a:gd name="T42" fmla="*/ 58 w 59"/>
              <a:gd name="T43" fmla="*/ 21 h 58"/>
              <a:gd name="T44" fmla="*/ 59 w 59"/>
              <a:gd name="T45" fmla="*/ 32 h 58"/>
              <a:gd name="T46" fmla="*/ 54 w 59"/>
              <a:gd name="T47" fmla="*/ 32 h 58"/>
              <a:gd name="T48" fmla="*/ 52 w 59"/>
              <a:gd name="T49" fmla="*/ 41 h 58"/>
              <a:gd name="T50" fmla="*/ 29 w 59"/>
              <a:gd name="T51" fmla="*/ 58 h 58"/>
              <a:gd name="T52" fmla="*/ 26 w 59"/>
              <a:gd name="T53" fmla="*/ 58 h 58"/>
              <a:gd name="T54" fmla="*/ 26 w 59"/>
              <a:gd name="T55" fmla="*/ 54 h 58"/>
              <a:gd name="T56" fmla="*/ 18 w 59"/>
              <a:gd name="T57" fmla="*/ 51 h 58"/>
              <a:gd name="T58" fmla="*/ 15 w 59"/>
              <a:gd name="T59" fmla="*/ 55 h 58"/>
              <a:gd name="T60" fmla="*/ 7 w 59"/>
              <a:gd name="T61" fmla="*/ 48 h 58"/>
              <a:gd name="T62" fmla="*/ 9 w 59"/>
              <a:gd name="T63" fmla="*/ 45 h 58"/>
              <a:gd name="T64" fmla="*/ 5 w 59"/>
              <a:gd name="T65" fmla="*/ 37 h 58"/>
              <a:gd name="T66" fmla="*/ 1 w 59"/>
              <a:gd name="T67" fmla="*/ 37 h 58"/>
              <a:gd name="T68" fmla="*/ 0 w 59"/>
              <a:gd name="T69" fmla="*/ 26 h 58"/>
              <a:gd name="T70" fmla="*/ 4 w 59"/>
              <a:gd name="T71" fmla="*/ 26 h 58"/>
              <a:gd name="T72" fmla="*/ 7 w 59"/>
              <a:gd name="T73" fmla="*/ 17 h 58"/>
              <a:gd name="T74" fmla="*/ 4 w 59"/>
              <a:gd name="T75" fmla="*/ 15 h 58"/>
              <a:gd name="T76" fmla="*/ 11 w 59"/>
              <a:gd name="T77" fmla="*/ 6 h 58"/>
              <a:gd name="T78" fmla="*/ 14 w 59"/>
              <a:gd name="T79" fmla="*/ 9 h 58"/>
              <a:gd name="T80" fmla="*/ 22 w 59"/>
              <a:gd name="T81" fmla="*/ 5 h 58"/>
              <a:gd name="T82" fmla="*/ 21 w 59"/>
              <a:gd name="T83" fmla="*/ 1 h 58"/>
              <a:gd name="T84" fmla="*/ 29 w 59"/>
              <a:gd name="T85" fmla="*/ 0 h 58"/>
              <a:gd name="T86" fmla="*/ 29 w 59"/>
              <a:gd name="T87" fmla="*/ 12 h 58"/>
              <a:gd name="T88" fmla="*/ 16 w 59"/>
              <a:gd name="T89" fmla="*/ 18 h 58"/>
              <a:gd name="T90" fmla="*/ 18 w 59"/>
              <a:gd name="T91" fmla="*/ 42 h 58"/>
              <a:gd name="T92" fmla="*/ 24 w 59"/>
              <a:gd name="T93" fmla="*/ 45 h 58"/>
              <a:gd name="T94" fmla="*/ 29 w 59"/>
              <a:gd name="T95" fmla="*/ 46 h 58"/>
              <a:gd name="T96" fmla="*/ 29 w 59"/>
              <a:gd name="T9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" h="58">
                <a:moveTo>
                  <a:pt x="52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48" y="52"/>
                  <a:pt x="48" y="52"/>
                  <a:pt x="48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2" y="51"/>
                  <a:pt x="40" y="52"/>
                  <a:pt x="37" y="53"/>
                </a:cubicBezTo>
                <a:cubicBezTo>
                  <a:pt x="37" y="58"/>
                  <a:pt x="37" y="58"/>
                  <a:pt x="37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46"/>
                  <a:pt x="29" y="46"/>
                  <a:pt x="29" y="46"/>
                </a:cubicBezTo>
                <a:cubicBezTo>
                  <a:pt x="34" y="46"/>
                  <a:pt x="39" y="44"/>
                  <a:pt x="42" y="40"/>
                </a:cubicBezTo>
                <a:cubicBezTo>
                  <a:pt x="48" y="33"/>
                  <a:pt x="47" y="22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5"/>
                  <a:pt x="36" y="14"/>
                  <a:pt x="34" y="13"/>
                </a:cubicBezTo>
                <a:cubicBezTo>
                  <a:pt x="33" y="12"/>
                  <a:pt x="31" y="12"/>
                  <a:pt x="29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4"/>
                  <a:pt x="33" y="4"/>
                  <a:pt x="33" y="4"/>
                </a:cubicBezTo>
                <a:cubicBezTo>
                  <a:pt x="36" y="4"/>
                  <a:pt x="38" y="5"/>
                  <a:pt x="41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6"/>
                  <a:pt x="53" y="19"/>
                  <a:pt x="53" y="22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3" y="38"/>
                  <a:pt x="52" y="41"/>
                </a:cubicBezTo>
                <a:close/>
                <a:moveTo>
                  <a:pt x="29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54"/>
                  <a:pt x="26" y="54"/>
                  <a:pt x="26" y="54"/>
                </a:cubicBezTo>
                <a:cubicBezTo>
                  <a:pt x="23" y="54"/>
                  <a:pt x="20" y="53"/>
                  <a:pt x="18" y="51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48"/>
                  <a:pt x="7" y="48"/>
                  <a:pt x="7" y="48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2"/>
                  <a:pt x="6" y="40"/>
                  <a:pt x="5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5" y="23"/>
                  <a:pt x="6" y="20"/>
                  <a:pt x="7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9" y="6"/>
                  <a:pt x="22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24" y="12"/>
                  <a:pt x="20" y="14"/>
                  <a:pt x="16" y="18"/>
                </a:cubicBezTo>
                <a:cubicBezTo>
                  <a:pt x="10" y="25"/>
                  <a:pt x="11" y="36"/>
                  <a:pt x="18" y="42"/>
                </a:cubicBezTo>
                <a:cubicBezTo>
                  <a:pt x="20" y="44"/>
                  <a:pt x="22" y="45"/>
                  <a:pt x="24" y="45"/>
                </a:cubicBezTo>
                <a:cubicBezTo>
                  <a:pt x="26" y="46"/>
                  <a:pt x="28" y="46"/>
                  <a:pt x="29" y="46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ṡļîḋè">
            <a:extLst>
              <a:ext uri="{FF2B5EF4-FFF2-40B4-BE49-F238E27FC236}">
                <a16:creationId xmlns:a16="http://schemas.microsoft.com/office/drawing/2014/main" id="{55FF3708-53E1-4337-B993-A83CB1D0E4EA}"/>
              </a:ext>
            </a:extLst>
          </p:cNvPr>
          <p:cNvSpPr/>
          <p:nvPr/>
        </p:nvSpPr>
        <p:spPr bwMode="auto">
          <a:xfrm>
            <a:off x="7400905" y="4214214"/>
            <a:ext cx="15815" cy="25879"/>
          </a:xfrm>
          <a:custGeom>
            <a:avLst/>
            <a:gdLst>
              <a:gd name="T0" fmla="*/ 0 w 3"/>
              <a:gd name="T1" fmla="*/ 5 h 5"/>
              <a:gd name="T2" fmla="*/ 3 w 3"/>
              <a:gd name="T3" fmla="*/ 1 h 5"/>
              <a:gd name="T4" fmla="*/ 0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$ḷîḋè">
            <a:extLst>
              <a:ext uri="{FF2B5EF4-FFF2-40B4-BE49-F238E27FC236}">
                <a16:creationId xmlns:a16="http://schemas.microsoft.com/office/drawing/2014/main" id="{E4F84577-A809-432F-8185-95232794878E}"/>
              </a:ext>
            </a:extLst>
          </p:cNvPr>
          <p:cNvSpPr/>
          <p:nvPr/>
        </p:nvSpPr>
        <p:spPr bwMode="auto">
          <a:xfrm>
            <a:off x="7395154" y="4146639"/>
            <a:ext cx="57510" cy="63260"/>
          </a:xfrm>
          <a:custGeom>
            <a:avLst/>
            <a:gdLst>
              <a:gd name="T0" fmla="*/ 5 w 11"/>
              <a:gd name="T1" fmla="*/ 12 h 12"/>
              <a:gd name="T2" fmla="*/ 6 w 11"/>
              <a:gd name="T3" fmla="*/ 12 h 12"/>
              <a:gd name="T4" fmla="*/ 6 w 11"/>
              <a:gd name="T5" fmla="*/ 12 h 12"/>
              <a:gd name="T6" fmla="*/ 11 w 11"/>
              <a:gd name="T7" fmla="*/ 6 h 12"/>
              <a:gd name="T8" fmla="*/ 11 w 11"/>
              <a:gd name="T9" fmla="*/ 6 h 12"/>
              <a:gd name="T10" fmla="*/ 11 w 11"/>
              <a:gd name="T11" fmla="*/ 5 h 12"/>
              <a:gd name="T12" fmla="*/ 5 w 11"/>
              <a:gd name="T13" fmla="*/ 0 h 12"/>
              <a:gd name="T14" fmla="*/ 4 w 11"/>
              <a:gd name="T15" fmla="*/ 0 h 12"/>
              <a:gd name="T16" fmla="*/ 0 w 11"/>
              <a:gd name="T17" fmla="*/ 3 h 12"/>
              <a:gd name="T18" fmla="*/ 1 w 11"/>
              <a:gd name="T19" fmla="*/ 9 h 12"/>
              <a:gd name="T20" fmla="*/ 5 w 11"/>
              <a:gd name="T2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2">
                <a:moveTo>
                  <a:pt x="5" y="12"/>
                </a:moveTo>
                <a:cubicBezTo>
                  <a:pt x="5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1"/>
                  <a:pt x="11" y="8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2"/>
                  <a:pt x="8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ubicBezTo>
                  <a:pt x="0" y="5"/>
                  <a:pt x="0" y="7"/>
                  <a:pt x="1" y="9"/>
                </a:cubicBezTo>
                <a:cubicBezTo>
                  <a:pt x="2" y="11"/>
                  <a:pt x="3" y="12"/>
                  <a:pt x="5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şļîḋè">
            <a:extLst>
              <a:ext uri="{FF2B5EF4-FFF2-40B4-BE49-F238E27FC236}">
                <a16:creationId xmlns:a16="http://schemas.microsoft.com/office/drawing/2014/main" id="{E7E61752-B733-411C-AD15-DA29CFDFCF53}"/>
              </a:ext>
            </a:extLst>
          </p:cNvPr>
          <p:cNvSpPr/>
          <p:nvPr/>
        </p:nvSpPr>
        <p:spPr bwMode="auto">
          <a:xfrm>
            <a:off x="7504421" y="4194085"/>
            <a:ext cx="113581" cy="107830"/>
          </a:xfrm>
          <a:custGeom>
            <a:avLst/>
            <a:gdLst>
              <a:gd name="T0" fmla="*/ 12 w 22"/>
              <a:gd name="T1" fmla="*/ 21 h 21"/>
              <a:gd name="T2" fmla="*/ 22 w 22"/>
              <a:gd name="T3" fmla="*/ 21 h 21"/>
              <a:gd name="T4" fmla="*/ 6 w 22"/>
              <a:gd name="T5" fmla="*/ 0 h 21"/>
              <a:gd name="T6" fmla="*/ 0 w 22"/>
              <a:gd name="T7" fmla="*/ 5 h 21"/>
              <a:gd name="T8" fmla="*/ 1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2" y="21"/>
                </a:moveTo>
                <a:cubicBezTo>
                  <a:pt x="22" y="21"/>
                  <a:pt x="22" y="21"/>
                  <a:pt x="22" y="21"/>
                </a:cubicBezTo>
                <a:cubicBezTo>
                  <a:pt x="6" y="0"/>
                  <a:pt x="6" y="0"/>
                  <a:pt x="6" y="0"/>
                </a:cubicBezTo>
                <a:cubicBezTo>
                  <a:pt x="5" y="3"/>
                  <a:pt x="2" y="5"/>
                  <a:pt x="0" y="5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ï$ḻïďè">
            <a:extLst>
              <a:ext uri="{FF2B5EF4-FFF2-40B4-BE49-F238E27FC236}">
                <a16:creationId xmlns:a16="http://schemas.microsoft.com/office/drawing/2014/main" id="{4D19388E-CD4B-4154-B552-EE7235E64202}"/>
              </a:ext>
            </a:extLst>
          </p:cNvPr>
          <p:cNvSpPr/>
          <p:nvPr/>
        </p:nvSpPr>
        <p:spPr bwMode="auto">
          <a:xfrm>
            <a:off x="7462727" y="4146639"/>
            <a:ext cx="61822" cy="63260"/>
          </a:xfrm>
          <a:custGeom>
            <a:avLst/>
            <a:gdLst>
              <a:gd name="T0" fmla="*/ 8 w 12"/>
              <a:gd name="T1" fmla="*/ 0 h 12"/>
              <a:gd name="T2" fmla="*/ 6 w 12"/>
              <a:gd name="T3" fmla="*/ 0 h 12"/>
              <a:gd name="T4" fmla="*/ 1 w 12"/>
              <a:gd name="T5" fmla="*/ 5 h 12"/>
              <a:gd name="T6" fmla="*/ 1 w 12"/>
              <a:gd name="T7" fmla="*/ 6 h 12"/>
              <a:gd name="T8" fmla="*/ 1 w 12"/>
              <a:gd name="T9" fmla="*/ 6 h 12"/>
              <a:gd name="T10" fmla="*/ 5 w 12"/>
              <a:gd name="T11" fmla="*/ 12 h 12"/>
              <a:gd name="T12" fmla="*/ 6 w 12"/>
              <a:gd name="T13" fmla="*/ 12 h 12"/>
              <a:gd name="T14" fmla="*/ 6 w 12"/>
              <a:gd name="T15" fmla="*/ 12 h 12"/>
              <a:gd name="T16" fmla="*/ 12 w 12"/>
              <a:gd name="T17" fmla="*/ 7 h 12"/>
              <a:gd name="T18" fmla="*/ 12 w 12"/>
              <a:gd name="T19" fmla="*/ 7 h 12"/>
              <a:gd name="T20" fmla="*/ 8 w 12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8" y="0"/>
                </a:moveTo>
                <a:cubicBezTo>
                  <a:pt x="7" y="0"/>
                  <a:pt x="7" y="0"/>
                  <a:pt x="6" y="0"/>
                </a:cubicBezTo>
                <a:cubicBezTo>
                  <a:pt x="4" y="0"/>
                  <a:pt x="1" y="2"/>
                  <a:pt x="1" y="5"/>
                </a:cubicBezTo>
                <a:cubicBezTo>
                  <a:pt x="1" y="5"/>
                  <a:pt x="1" y="5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8"/>
                  <a:pt x="2" y="11"/>
                  <a:pt x="5" y="12"/>
                </a:cubicBezTo>
                <a:cubicBezTo>
                  <a:pt x="5" y="12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2"/>
                  <a:pt x="11" y="10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4"/>
                  <a:pt x="11" y="1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ślíḍê">
            <a:extLst>
              <a:ext uri="{FF2B5EF4-FFF2-40B4-BE49-F238E27FC236}">
                <a16:creationId xmlns:a16="http://schemas.microsoft.com/office/drawing/2014/main" id="{15C01F1C-E8AC-4C59-82B8-366B89B4FF36}"/>
              </a:ext>
            </a:extLst>
          </p:cNvPr>
          <p:cNvSpPr/>
          <p:nvPr/>
        </p:nvSpPr>
        <p:spPr bwMode="auto">
          <a:xfrm>
            <a:off x="7410969" y="4313416"/>
            <a:ext cx="258791" cy="211346"/>
          </a:xfrm>
          <a:custGeom>
            <a:avLst/>
            <a:gdLst>
              <a:gd name="T0" fmla="*/ 9 w 50"/>
              <a:gd name="T1" fmla="*/ 41 h 41"/>
              <a:gd name="T2" fmla="*/ 39 w 50"/>
              <a:gd name="T3" fmla="*/ 41 h 41"/>
              <a:gd name="T4" fmla="*/ 50 w 50"/>
              <a:gd name="T5" fmla="*/ 0 h 41"/>
              <a:gd name="T6" fmla="*/ 41 w 50"/>
              <a:gd name="T7" fmla="*/ 0 h 41"/>
              <a:gd name="T8" fmla="*/ 31 w 50"/>
              <a:gd name="T9" fmla="*/ 0 h 41"/>
              <a:gd name="T10" fmla="*/ 0 w 50"/>
              <a:gd name="T11" fmla="*/ 0 h 41"/>
              <a:gd name="T12" fmla="*/ 9 w 50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1">
                <a:moveTo>
                  <a:pt x="9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4"/>
                  <a:pt x="5" y="28"/>
                  <a:pt x="9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šļíḍê">
            <a:extLst>
              <a:ext uri="{FF2B5EF4-FFF2-40B4-BE49-F238E27FC236}">
                <a16:creationId xmlns:a16="http://schemas.microsoft.com/office/drawing/2014/main" id="{5B4940B1-2CBB-466F-9B8C-2C883B2C4B7A}"/>
              </a:ext>
            </a:extLst>
          </p:cNvPr>
          <p:cNvSpPr/>
          <p:nvPr/>
        </p:nvSpPr>
        <p:spPr bwMode="auto">
          <a:xfrm>
            <a:off x="10369809" y="3370267"/>
            <a:ext cx="103517" cy="103517"/>
          </a:xfrm>
          <a:custGeom>
            <a:avLst/>
            <a:gdLst>
              <a:gd name="T0" fmla="*/ 17 w 20"/>
              <a:gd name="T1" fmla="*/ 0 h 20"/>
              <a:gd name="T2" fmla="*/ 9 w 20"/>
              <a:gd name="T3" fmla="*/ 0 h 20"/>
              <a:gd name="T4" fmla="*/ 0 w 20"/>
              <a:gd name="T5" fmla="*/ 9 h 20"/>
              <a:gd name="T6" fmla="*/ 0 w 20"/>
              <a:gd name="T7" fmla="*/ 20 h 20"/>
              <a:gd name="T8" fmla="*/ 7 w 20"/>
              <a:gd name="T9" fmla="*/ 20 h 20"/>
              <a:gd name="T10" fmla="*/ 7 w 20"/>
              <a:gd name="T11" fmla="*/ 9 h 20"/>
              <a:gd name="T12" fmla="*/ 9 w 20"/>
              <a:gd name="T13" fmla="*/ 7 h 20"/>
              <a:gd name="T14" fmla="*/ 20 w 20"/>
              <a:gd name="T15" fmla="*/ 7 h 20"/>
              <a:gd name="T16" fmla="*/ 17 w 20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0">
                <a:moveTo>
                  <a:pt x="1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4"/>
                  <a:pt x="18" y="2"/>
                  <a:pt x="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lïḓe">
            <a:extLst>
              <a:ext uri="{FF2B5EF4-FFF2-40B4-BE49-F238E27FC236}">
                <a16:creationId xmlns:a16="http://schemas.microsoft.com/office/drawing/2014/main" id="{E243E4A0-69FF-46D1-A7BE-E883224C00CC}"/>
              </a:ext>
            </a:extLst>
          </p:cNvPr>
          <p:cNvSpPr/>
          <p:nvPr/>
        </p:nvSpPr>
        <p:spPr bwMode="auto">
          <a:xfrm>
            <a:off x="10338180" y="3525542"/>
            <a:ext cx="232912" cy="175402"/>
          </a:xfrm>
          <a:custGeom>
            <a:avLst/>
            <a:gdLst>
              <a:gd name="T0" fmla="*/ 35 w 45"/>
              <a:gd name="T1" fmla="*/ 0 h 34"/>
              <a:gd name="T2" fmla="*/ 29 w 45"/>
              <a:gd name="T3" fmla="*/ 0 h 34"/>
              <a:gd name="T4" fmla="*/ 29 w 45"/>
              <a:gd name="T5" fmla="*/ 9 h 34"/>
              <a:gd name="T6" fmla="*/ 34 w 45"/>
              <a:gd name="T7" fmla="*/ 15 h 34"/>
              <a:gd name="T8" fmla="*/ 31 w 45"/>
              <a:gd name="T9" fmla="*/ 19 h 34"/>
              <a:gd name="T10" fmla="*/ 31 w 45"/>
              <a:gd name="T11" fmla="*/ 19 h 34"/>
              <a:gd name="T12" fmla="*/ 31 w 45"/>
              <a:gd name="T13" fmla="*/ 27 h 34"/>
              <a:gd name="T14" fmla="*/ 29 w 45"/>
              <a:gd name="T15" fmla="*/ 27 h 34"/>
              <a:gd name="T16" fmla="*/ 29 w 45"/>
              <a:gd name="T17" fmla="*/ 34 h 34"/>
              <a:gd name="T18" fmla="*/ 45 w 45"/>
              <a:gd name="T19" fmla="*/ 34 h 34"/>
              <a:gd name="T20" fmla="*/ 35 w 45"/>
              <a:gd name="T21" fmla="*/ 0 h 34"/>
              <a:gd name="T22" fmla="*/ 29 w 45"/>
              <a:gd name="T23" fmla="*/ 0 h 34"/>
              <a:gd name="T24" fmla="*/ 0 w 45"/>
              <a:gd name="T25" fmla="*/ 0 h 34"/>
              <a:gd name="T26" fmla="*/ 0 w 45"/>
              <a:gd name="T27" fmla="*/ 34 h 34"/>
              <a:gd name="T28" fmla="*/ 29 w 45"/>
              <a:gd name="T29" fmla="*/ 34 h 34"/>
              <a:gd name="T30" fmla="*/ 29 w 45"/>
              <a:gd name="T31" fmla="*/ 27 h 34"/>
              <a:gd name="T32" fmla="*/ 27 w 45"/>
              <a:gd name="T33" fmla="*/ 27 h 34"/>
              <a:gd name="T34" fmla="*/ 27 w 45"/>
              <a:gd name="T35" fmla="*/ 19 h 34"/>
              <a:gd name="T36" fmla="*/ 24 w 45"/>
              <a:gd name="T37" fmla="*/ 15 h 34"/>
              <a:gd name="T38" fmla="*/ 29 w 45"/>
              <a:gd name="T39" fmla="*/ 9 h 34"/>
              <a:gd name="T40" fmla="*/ 29 w 45"/>
              <a:gd name="T41" fmla="*/ 9 h 34"/>
              <a:gd name="T42" fmla="*/ 29 w 45"/>
              <a:gd name="T4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" h="34">
                <a:moveTo>
                  <a:pt x="35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9"/>
                  <a:pt x="34" y="12"/>
                  <a:pt x="34" y="15"/>
                </a:cubicBezTo>
                <a:cubicBezTo>
                  <a:pt x="34" y="17"/>
                  <a:pt x="33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4"/>
                  <a:pt x="29" y="34"/>
                  <a:pt x="29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2" y="22"/>
                  <a:pt x="39" y="11"/>
                  <a:pt x="35" y="0"/>
                </a:cubicBezTo>
                <a:close/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9"/>
                  <a:pt x="27" y="19"/>
                  <a:pt x="27" y="19"/>
                </a:cubicBezTo>
                <a:cubicBezTo>
                  <a:pt x="25" y="19"/>
                  <a:pt x="24" y="17"/>
                  <a:pt x="24" y="15"/>
                </a:cubicBezTo>
                <a:cubicBezTo>
                  <a:pt x="24" y="12"/>
                  <a:pt x="26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ŝḷïďè">
            <a:extLst>
              <a:ext uri="{FF2B5EF4-FFF2-40B4-BE49-F238E27FC236}">
                <a16:creationId xmlns:a16="http://schemas.microsoft.com/office/drawing/2014/main" id="{75771759-06D9-49E2-A4FA-2C791FA016A5}"/>
              </a:ext>
            </a:extLst>
          </p:cNvPr>
          <p:cNvSpPr/>
          <p:nvPr/>
        </p:nvSpPr>
        <p:spPr bwMode="auto">
          <a:xfrm>
            <a:off x="8648851" y="2815304"/>
            <a:ext cx="182591" cy="77637"/>
          </a:xfrm>
          <a:custGeom>
            <a:avLst/>
            <a:gdLst>
              <a:gd name="T0" fmla="*/ 0 w 127"/>
              <a:gd name="T1" fmla="*/ 29 h 54"/>
              <a:gd name="T2" fmla="*/ 51 w 127"/>
              <a:gd name="T3" fmla="*/ 54 h 54"/>
              <a:gd name="T4" fmla="*/ 127 w 127"/>
              <a:gd name="T5" fmla="*/ 54 h 54"/>
              <a:gd name="T6" fmla="*/ 15 w 127"/>
              <a:gd name="T7" fmla="*/ 0 h 54"/>
              <a:gd name="T8" fmla="*/ 0 w 127"/>
              <a:gd name="T9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54">
                <a:moveTo>
                  <a:pt x="0" y="29"/>
                </a:moveTo>
                <a:lnTo>
                  <a:pt x="51" y="54"/>
                </a:lnTo>
                <a:lnTo>
                  <a:pt x="127" y="54"/>
                </a:lnTo>
                <a:lnTo>
                  <a:pt x="15" y="0"/>
                </a:lnTo>
                <a:lnTo>
                  <a:pt x="0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ṩlîḍè">
            <a:extLst>
              <a:ext uri="{FF2B5EF4-FFF2-40B4-BE49-F238E27FC236}">
                <a16:creationId xmlns:a16="http://schemas.microsoft.com/office/drawing/2014/main" id="{76291DDC-E990-4041-92D8-C067C213DF4C}"/>
              </a:ext>
            </a:extLst>
          </p:cNvPr>
          <p:cNvSpPr/>
          <p:nvPr/>
        </p:nvSpPr>
        <p:spPr bwMode="auto">
          <a:xfrm>
            <a:off x="8648851" y="2903006"/>
            <a:ext cx="441383" cy="222847"/>
          </a:xfrm>
          <a:custGeom>
            <a:avLst/>
            <a:gdLst>
              <a:gd name="T0" fmla="*/ 123 w 307"/>
              <a:gd name="T1" fmla="*/ 155 h 155"/>
              <a:gd name="T2" fmla="*/ 245 w 307"/>
              <a:gd name="T3" fmla="*/ 155 h 155"/>
              <a:gd name="T4" fmla="*/ 245 w 307"/>
              <a:gd name="T5" fmla="*/ 123 h 155"/>
              <a:gd name="T6" fmla="*/ 307 w 307"/>
              <a:gd name="T7" fmla="*/ 123 h 155"/>
              <a:gd name="T8" fmla="*/ 307 w 307"/>
              <a:gd name="T9" fmla="*/ 33 h 155"/>
              <a:gd name="T10" fmla="*/ 245 w 307"/>
              <a:gd name="T11" fmla="*/ 33 h 155"/>
              <a:gd name="T12" fmla="*/ 245 w 307"/>
              <a:gd name="T13" fmla="*/ 0 h 155"/>
              <a:gd name="T14" fmla="*/ 145 w 307"/>
              <a:gd name="T15" fmla="*/ 0 h 155"/>
              <a:gd name="T16" fmla="*/ 123 w 307"/>
              <a:gd name="T17" fmla="*/ 0 h 155"/>
              <a:gd name="T18" fmla="*/ 123 w 307"/>
              <a:gd name="T19" fmla="*/ 62 h 155"/>
              <a:gd name="T20" fmla="*/ 184 w 307"/>
              <a:gd name="T21" fmla="*/ 62 h 155"/>
              <a:gd name="T22" fmla="*/ 184 w 307"/>
              <a:gd name="T23" fmla="*/ 94 h 155"/>
              <a:gd name="T24" fmla="*/ 123 w 307"/>
              <a:gd name="T25" fmla="*/ 94 h 155"/>
              <a:gd name="T26" fmla="*/ 123 w 307"/>
              <a:gd name="T27" fmla="*/ 155 h 155"/>
              <a:gd name="T28" fmla="*/ 0 w 307"/>
              <a:gd name="T29" fmla="*/ 155 h 155"/>
              <a:gd name="T30" fmla="*/ 123 w 307"/>
              <a:gd name="T31" fmla="*/ 155 h 155"/>
              <a:gd name="T32" fmla="*/ 123 w 307"/>
              <a:gd name="T33" fmla="*/ 94 h 155"/>
              <a:gd name="T34" fmla="*/ 62 w 307"/>
              <a:gd name="T35" fmla="*/ 94 h 155"/>
              <a:gd name="T36" fmla="*/ 62 w 307"/>
              <a:gd name="T37" fmla="*/ 62 h 155"/>
              <a:gd name="T38" fmla="*/ 62 w 307"/>
              <a:gd name="T39" fmla="*/ 62 h 155"/>
              <a:gd name="T40" fmla="*/ 123 w 307"/>
              <a:gd name="T41" fmla="*/ 62 h 155"/>
              <a:gd name="T42" fmla="*/ 123 w 307"/>
              <a:gd name="T43" fmla="*/ 0 h 155"/>
              <a:gd name="T44" fmla="*/ 65 w 307"/>
              <a:gd name="T45" fmla="*/ 0 h 155"/>
              <a:gd name="T46" fmla="*/ 0 w 307"/>
              <a:gd name="T47" fmla="*/ 0 h 155"/>
              <a:gd name="T48" fmla="*/ 0 w 307"/>
              <a:gd name="T4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155">
                <a:moveTo>
                  <a:pt x="123" y="155"/>
                </a:moveTo>
                <a:lnTo>
                  <a:pt x="245" y="155"/>
                </a:lnTo>
                <a:lnTo>
                  <a:pt x="245" y="123"/>
                </a:lnTo>
                <a:lnTo>
                  <a:pt x="307" y="123"/>
                </a:lnTo>
                <a:lnTo>
                  <a:pt x="307" y="33"/>
                </a:lnTo>
                <a:lnTo>
                  <a:pt x="245" y="33"/>
                </a:lnTo>
                <a:lnTo>
                  <a:pt x="245" y="0"/>
                </a:lnTo>
                <a:lnTo>
                  <a:pt x="145" y="0"/>
                </a:lnTo>
                <a:lnTo>
                  <a:pt x="123" y="0"/>
                </a:lnTo>
                <a:lnTo>
                  <a:pt x="123" y="62"/>
                </a:lnTo>
                <a:lnTo>
                  <a:pt x="184" y="62"/>
                </a:lnTo>
                <a:lnTo>
                  <a:pt x="184" y="94"/>
                </a:lnTo>
                <a:lnTo>
                  <a:pt x="123" y="94"/>
                </a:lnTo>
                <a:lnTo>
                  <a:pt x="123" y="155"/>
                </a:lnTo>
                <a:close/>
                <a:moveTo>
                  <a:pt x="0" y="155"/>
                </a:moveTo>
                <a:lnTo>
                  <a:pt x="123" y="155"/>
                </a:lnTo>
                <a:lnTo>
                  <a:pt x="123" y="94"/>
                </a:lnTo>
                <a:lnTo>
                  <a:pt x="62" y="94"/>
                </a:lnTo>
                <a:lnTo>
                  <a:pt x="62" y="62"/>
                </a:lnTo>
                <a:lnTo>
                  <a:pt x="62" y="62"/>
                </a:lnTo>
                <a:lnTo>
                  <a:pt x="123" y="62"/>
                </a:lnTo>
                <a:lnTo>
                  <a:pt x="123" y="0"/>
                </a:lnTo>
                <a:lnTo>
                  <a:pt x="65" y="0"/>
                </a:lnTo>
                <a:lnTo>
                  <a:pt x="0" y="0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ṡľiḑê">
            <a:extLst>
              <a:ext uri="{FF2B5EF4-FFF2-40B4-BE49-F238E27FC236}">
                <a16:creationId xmlns:a16="http://schemas.microsoft.com/office/drawing/2014/main" id="{59694433-7072-409A-867B-87560C94DDEB}"/>
              </a:ext>
            </a:extLst>
          </p:cNvPr>
          <p:cNvSpPr/>
          <p:nvPr/>
        </p:nvSpPr>
        <p:spPr bwMode="auto">
          <a:xfrm>
            <a:off x="7908423" y="3110039"/>
            <a:ext cx="99202" cy="166777"/>
          </a:xfrm>
          <a:custGeom>
            <a:avLst/>
            <a:gdLst>
              <a:gd name="T0" fmla="*/ 0 w 19"/>
              <a:gd name="T1" fmla="*/ 22 h 32"/>
              <a:gd name="T2" fmla="*/ 0 w 19"/>
              <a:gd name="T3" fmla="*/ 27 h 32"/>
              <a:gd name="T4" fmla="*/ 6 w 19"/>
              <a:gd name="T5" fmla="*/ 32 h 32"/>
              <a:gd name="T6" fmla="*/ 14 w 19"/>
              <a:gd name="T7" fmla="*/ 32 h 32"/>
              <a:gd name="T8" fmla="*/ 19 w 19"/>
              <a:gd name="T9" fmla="*/ 27 h 32"/>
              <a:gd name="T10" fmla="*/ 19 w 19"/>
              <a:gd name="T11" fmla="*/ 22 h 32"/>
              <a:gd name="T12" fmla="*/ 12 w 19"/>
              <a:gd name="T13" fmla="*/ 22 h 32"/>
              <a:gd name="T14" fmla="*/ 12 w 19"/>
              <a:gd name="T15" fmla="*/ 18 h 32"/>
              <a:gd name="T16" fmla="*/ 19 w 19"/>
              <a:gd name="T17" fmla="*/ 18 h 32"/>
              <a:gd name="T18" fmla="*/ 19 w 19"/>
              <a:gd name="T19" fmla="*/ 12 h 32"/>
              <a:gd name="T20" fmla="*/ 12 w 19"/>
              <a:gd name="T21" fmla="*/ 12 h 32"/>
              <a:gd name="T22" fmla="*/ 12 w 19"/>
              <a:gd name="T23" fmla="*/ 8 h 32"/>
              <a:gd name="T24" fmla="*/ 19 w 19"/>
              <a:gd name="T25" fmla="*/ 8 h 32"/>
              <a:gd name="T26" fmla="*/ 19 w 19"/>
              <a:gd name="T27" fmla="*/ 6 h 32"/>
              <a:gd name="T28" fmla="*/ 14 w 19"/>
              <a:gd name="T29" fmla="*/ 0 h 32"/>
              <a:gd name="T30" fmla="*/ 6 w 19"/>
              <a:gd name="T31" fmla="*/ 0 h 32"/>
              <a:gd name="T32" fmla="*/ 0 w 19"/>
              <a:gd name="T33" fmla="*/ 6 h 32"/>
              <a:gd name="T34" fmla="*/ 0 w 19"/>
              <a:gd name="T35" fmla="*/ 8 h 32"/>
              <a:gd name="T36" fmla="*/ 7 w 19"/>
              <a:gd name="T37" fmla="*/ 8 h 32"/>
              <a:gd name="T38" fmla="*/ 7 w 19"/>
              <a:gd name="T39" fmla="*/ 12 h 32"/>
              <a:gd name="T40" fmla="*/ 0 w 19"/>
              <a:gd name="T41" fmla="*/ 12 h 32"/>
              <a:gd name="T42" fmla="*/ 0 w 19"/>
              <a:gd name="T43" fmla="*/ 18 h 32"/>
              <a:gd name="T44" fmla="*/ 7 w 19"/>
              <a:gd name="T45" fmla="*/ 18 h 32"/>
              <a:gd name="T46" fmla="*/ 7 w 19"/>
              <a:gd name="T47" fmla="*/ 22 h 32"/>
              <a:gd name="T48" fmla="*/ 0 w 19"/>
              <a:gd name="T49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" h="32">
                <a:moveTo>
                  <a:pt x="0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32"/>
                  <a:pt x="19" y="30"/>
                  <a:pt x="19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8"/>
                  <a:pt x="12" y="18"/>
                  <a:pt x="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2"/>
                  <a:pt x="7" y="22"/>
                  <a:pt x="7" y="22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ḷiḑè">
            <a:extLst>
              <a:ext uri="{FF2B5EF4-FFF2-40B4-BE49-F238E27FC236}">
                <a16:creationId xmlns:a16="http://schemas.microsoft.com/office/drawing/2014/main" id="{95AC8A6C-8A26-4C64-8032-FBED7CE954C3}"/>
              </a:ext>
            </a:extLst>
          </p:cNvPr>
          <p:cNvSpPr/>
          <p:nvPr/>
        </p:nvSpPr>
        <p:spPr bwMode="auto">
          <a:xfrm>
            <a:off x="7882543" y="3261000"/>
            <a:ext cx="155275" cy="97765"/>
          </a:xfrm>
          <a:custGeom>
            <a:avLst/>
            <a:gdLst>
              <a:gd name="T0" fmla="*/ 0 w 30"/>
              <a:gd name="T1" fmla="*/ 0 h 19"/>
              <a:gd name="T2" fmla="*/ 10 w 30"/>
              <a:gd name="T3" fmla="*/ 9 h 19"/>
              <a:gd name="T4" fmla="*/ 13 w 30"/>
              <a:gd name="T5" fmla="*/ 9 h 19"/>
              <a:gd name="T6" fmla="*/ 13 w 30"/>
              <a:gd name="T7" fmla="*/ 15 h 19"/>
              <a:gd name="T8" fmla="*/ 9 w 30"/>
              <a:gd name="T9" fmla="*/ 15 h 19"/>
              <a:gd name="T10" fmla="*/ 9 w 30"/>
              <a:gd name="T11" fmla="*/ 19 h 19"/>
              <a:gd name="T12" fmla="*/ 21 w 30"/>
              <a:gd name="T13" fmla="*/ 19 h 19"/>
              <a:gd name="T14" fmla="*/ 21 w 30"/>
              <a:gd name="T15" fmla="*/ 15 h 19"/>
              <a:gd name="T16" fmla="*/ 17 w 30"/>
              <a:gd name="T17" fmla="*/ 15 h 19"/>
              <a:gd name="T18" fmla="*/ 17 w 30"/>
              <a:gd name="T19" fmla="*/ 9 h 19"/>
              <a:gd name="T20" fmla="*/ 20 w 30"/>
              <a:gd name="T21" fmla="*/ 9 h 19"/>
              <a:gd name="T22" fmla="*/ 30 w 30"/>
              <a:gd name="T23" fmla="*/ 0 h 19"/>
              <a:gd name="T24" fmla="*/ 26 w 30"/>
              <a:gd name="T25" fmla="*/ 0 h 19"/>
              <a:gd name="T26" fmla="*/ 20 w 30"/>
              <a:gd name="T27" fmla="*/ 5 h 19"/>
              <a:gd name="T28" fmla="*/ 10 w 30"/>
              <a:gd name="T29" fmla="*/ 5 h 19"/>
              <a:gd name="T30" fmla="*/ 4 w 30"/>
              <a:gd name="T31" fmla="*/ 0 h 19"/>
              <a:gd name="T32" fmla="*/ 0 w 30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19">
                <a:moveTo>
                  <a:pt x="0" y="0"/>
                </a:moveTo>
                <a:cubicBezTo>
                  <a:pt x="1" y="5"/>
                  <a:pt x="5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9"/>
                  <a:pt x="17" y="9"/>
                  <a:pt x="1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9"/>
                  <a:pt x="29" y="5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2"/>
                  <a:pt x="23" y="5"/>
                  <a:pt x="2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2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îSľîḓe">
            <a:extLst>
              <a:ext uri="{FF2B5EF4-FFF2-40B4-BE49-F238E27FC236}">
                <a16:creationId xmlns:a16="http://schemas.microsoft.com/office/drawing/2014/main" id="{398848B8-7A60-47FA-99D7-926C3791A755}"/>
              </a:ext>
            </a:extLst>
          </p:cNvPr>
          <p:cNvSpPr/>
          <p:nvPr/>
        </p:nvSpPr>
        <p:spPr bwMode="auto">
          <a:xfrm>
            <a:off x="9939930" y="3593115"/>
            <a:ext cx="316300" cy="159588"/>
          </a:xfrm>
          <a:custGeom>
            <a:avLst/>
            <a:gdLst>
              <a:gd name="T0" fmla="*/ 53 w 61"/>
              <a:gd name="T1" fmla="*/ 22 h 31"/>
              <a:gd name="T2" fmla="*/ 61 w 61"/>
              <a:gd name="T3" fmla="*/ 11 h 31"/>
              <a:gd name="T4" fmla="*/ 53 w 61"/>
              <a:gd name="T5" fmla="*/ 1 h 31"/>
              <a:gd name="T6" fmla="*/ 53 w 61"/>
              <a:gd name="T7" fmla="*/ 5 h 31"/>
              <a:gd name="T8" fmla="*/ 57 w 61"/>
              <a:gd name="T9" fmla="*/ 11 h 31"/>
              <a:gd name="T10" fmla="*/ 53 w 61"/>
              <a:gd name="T11" fmla="*/ 17 h 31"/>
              <a:gd name="T12" fmla="*/ 53 w 61"/>
              <a:gd name="T13" fmla="*/ 22 h 31"/>
              <a:gd name="T14" fmla="*/ 26 w 61"/>
              <a:gd name="T15" fmla="*/ 31 h 31"/>
              <a:gd name="T16" fmla="*/ 46 w 61"/>
              <a:gd name="T17" fmla="*/ 21 h 31"/>
              <a:gd name="T18" fmla="*/ 51 w 61"/>
              <a:gd name="T19" fmla="*/ 22 h 31"/>
              <a:gd name="T20" fmla="*/ 53 w 61"/>
              <a:gd name="T21" fmla="*/ 22 h 31"/>
              <a:gd name="T22" fmla="*/ 53 w 61"/>
              <a:gd name="T23" fmla="*/ 17 h 31"/>
              <a:gd name="T24" fmla="*/ 51 w 61"/>
              <a:gd name="T25" fmla="*/ 17 h 31"/>
              <a:gd name="T26" fmla="*/ 49 w 61"/>
              <a:gd name="T27" fmla="*/ 17 h 31"/>
              <a:gd name="T28" fmla="*/ 52 w 61"/>
              <a:gd name="T29" fmla="*/ 5 h 31"/>
              <a:gd name="T30" fmla="*/ 52 w 61"/>
              <a:gd name="T31" fmla="*/ 5 h 31"/>
              <a:gd name="T32" fmla="*/ 52 w 61"/>
              <a:gd name="T33" fmla="*/ 5 h 31"/>
              <a:gd name="T34" fmla="*/ 53 w 61"/>
              <a:gd name="T35" fmla="*/ 5 h 31"/>
              <a:gd name="T36" fmla="*/ 53 w 61"/>
              <a:gd name="T37" fmla="*/ 1 h 31"/>
              <a:gd name="T38" fmla="*/ 51 w 61"/>
              <a:gd name="T39" fmla="*/ 0 h 31"/>
              <a:gd name="T40" fmla="*/ 51 w 61"/>
              <a:gd name="T41" fmla="*/ 0 h 31"/>
              <a:gd name="T42" fmla="*/ 1 w 61"/>
              <a:gd name="T43" fmla="*/ 0 h 31"/>
              <a:gd name="T44" fmla="*/ 0 w 61"/>
              <a:gd name="T45" fmla="*/ 5 h 31"/>
              <a:gd name="T46" fmla="*/ 26 w 6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31">
                <a:moveTo>
                  <a:pt x="53" y="22"/>
                </a:moveTo>
                <a:cubicBezTo>
                  <a:pt x="58" y="21"/>
                  <a:pt x="61" y="16"/>
                  <a:pt x="61" y="11"/>
                </a:cubicBezTo>
                <a:cubicBezTo>
                  <a:pt x="61" y="6"/>
                  <a:pt x="58" y="1"/>
                  <a:pt x="53" y="1"/>
                </a:cubicBezTo>
                <a:cubicBezTo>
                  <a:pt x="53" y="5"/>
                  <a:pt x="53" y="5"/>
                  <a:pt x="53" y="5"/>
                </a:cubicBezTo>
                <a:cubicBezTo>
                  <a:pt x="55" y="6"/>
                  <a:pt x="57" y="8"/>
                  <a:pt x="57" y="11"/>
                </a:cubicBezTo>
                <a:cubicBezTo>
                  <a:pt x="57" y="14"/>
                  <a:pt x="55" y="16"/>
                  <a:pt x="53" y="17"/>
                </a:cubicBezTo>
                <a:lnTo>
                  <a:pt x="53" y="22"/>
                </a:lnTo>
                <a:close/>
                <a:moveTo>
                  <a:pt x="26" y="31"/>
                </a:moveTo>
                <a:cubicBezTo>
                  <a:pt x="34" y="31"/>
                  <a:pt x="41" y="27"/>
                  <a:pt x="46" y="21"/>
                </a:cubicBezTo>
                <a:cubicBezTo>
                  <a:pt x="47" y="22"/>
                  <a:pt x="49" y="22"/>
                  <a:pt x="51" y="22"/>
                </a:cubicBezTo>
                <a:cubicBezTo>
                  <a:pt x="51" y="22"/>
                  <a:pt x="52" y="22"/>
                  <a:pt x="53" y="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2" y="17"/>
                  <a:pt x="51" y="17"/>
                  <a:pt x="51" y="17"/>
                </a:cubicBezTo>
                <a:cubicBezTo>
                  <a:pt x="50" y="17"/>
                  <a:pt x="49" y="17"/>
                  <a:pt x="49" y="17"/>
                </a:cubicBezTo>
                <a:cubicBezTo>
                  <a:pt x="51" y="13"/>
                  <a:pt x="52" y="9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1"/>
                  <a:pt x="53" y="1"/>
                  <a:pt x="53" y="1"/>
                </a:cubicBezTo>
                <a:cubicBezTo>
                  <a:pt x="52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šļïďe">
            <a:extLst>
              <a:ext uri="{FF2B5EF4-FFF2-40B4-BE49-F238E27FC236}">
                <a16:creationId xmlns:a16="http://schemas.microsoft.com/office/drawing/2014/main" id="{9FEC3F72-617B-437F-BA41-4435AB7E123F}"/>
              </a:ext>
            </a:extLst>
          </p:cNvPr>
          <p:cNvSpPr/>
          <p:nvPr/>
        </p:nvSpPr>
        <p:spPr bwMode="auto">
          <a:xfrm>
            <a:off x="9939930" y="3764204"/>
            <a:ext cx="290420" cy="25879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śľïďê">
            <a:extLst>
              <a:ext uri="{FF2B5EF4-FFF2-40B4-BE49-F238E27FC236}">
                <a16:creationId xmlns:a16="http://schemas.microsoft.com/office/drawing/2014/main" id="{99B58EA8-2557-499B-B6A1-B97DEEBD6BA3}"/>
              </a:ext>
            </a:extLst>
          </p:cNvPr>
          <p:cNvSpPr/>
          <p:nvPr/>
        </p:nvSpPr>
        <p:spPr bwMode="auto">
          <a:xfrm>
            <a:off x="10007503" y="3452218"/>
            <a:ext cx="51759" cy="135147"/>
          </a:xfrm>
          <a:custGeom>
            <a:avLst/>
            <a:gdLst>
              <a:gd name="T0" fmla="*/ 3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6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3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3" y="19"/>
                </a:moveTo>
                <a:cubicBezTo>
                  <a:pt x="0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7" y="12"/>
                  <a:pt x="7" y="11"/>
                </a:cubicBezTo>
                <a:cubicBezTo>
                  <a:pt x="6" y="10"/>
                  <a:pt x="5" y="7"/>
                  <a:pt x="6" y="7"/>
                </a:cubicBezTo>
                <a:cubicBezTo>
                  <a:pt x="9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1" y="12"/>
                  <a:pt x="6" y="19"/>
                  <a:pt x="3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îśľiḋe">
            <a:extLst>
              <a:ext uri="{FF2B5EF4-FFF2-40B4-BE49-F238E27FC236}">
                <a16:creationId xmlns:a16="http://schemas.microsoft.com/office/drawing/2014/main" id="{C41A9E01-3650-42AB-B117-0DAA84DEFDAF}"/>
              </a:ext>
            </a:extLst>
          </p:cNvPr>
          <p:cNvSpPr/>
          <p:nvPr/>
        </p:nvSpPr>
        <p:spPr bwMode="auto">
          <a:xfrm>
            <a:off x="10079389" y="3452218"/>
            <a:ext cx="51759" cy="135147"/>
          </a:xfrm>
          <a:custGeom>
            <a:avLst/>
            <a:gdLst>
              <a:gd name="T0" fmla="*/ 4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7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4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4" y="19"/>
                </a:moveTo>
                <a:cubicBezTo>
                  <a:pt x="1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8" y="12"/>
                  <a:pt x="7" y="11"/>
                </a:cubicBezTo>
                <a:cubicBezTo>
                  <a:pt x="6" y="10"/>
                  <a:pt x="5" y="7"/>
                  <a:pt x="7" y="7"/>
                </a:cubicBezTo>
                <a:cubicBezTo>
                  <a:pt x="10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6" y="19"/>
                  <a:pt x="4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ṣľíďe">
            <a:extLst>
              <a:ext uri="{FF2B5EF4-FFF2-40B4-BE49-F238E27FC236}">
                <a16:creationId xmlns:a16="http://schemas.microsoft.com/office/drawing/2014/main" id="{D5A09BD2-C47E-4629-AEA5-0A272C91E9E2}"/>
              </a:ext>
            </a:extLst>
          </p:cNvPr>
          <p:cNvSpPr/>
          <p:nvPr/>
        </p:nvSpPr>
        <p:spPr bwMode="auto">
          <a:xfrm>
            <a:off x="9265635" y="2934636"/>
            <a:ext cx="258791" cy="258791"/>
          </a:xfrm>
          <a:custGeom>
            <a:avLst/>
            <a:gdLst>
              <a:gd name="T0" fmla="*/ 25 w 50"/>
              <a:gd name="T1" fmla="*/ 47 h 50"/>
              <a:gd name="T2" fmla="*/ 29 w 50"/>
              <a:gd name="T3" fmla="*/ 46 h 50"/>
              <a:gd name="T4" fmla="*/ 30 w 50"/>
              <a:gd name="T5" fmla="*/ 50 h 50"/>
              <a:gd name="T6" fmla="*/ 39 w 50"/>
              <a:gd name="T7" fmla="*/ 46 h 50"/>
              <a:gd name="T8" fmla="*/ 38 w 50"/>
              <a:gd name="T9" fmla="*/ 43 h 50"/>
              <a:gd name="T10" fmla="*/ 43 w 50"/>
              <a:gd name="T11" fmla="*/ 37 h 50"/>
              <a:gd name="T12" fmla="*/ 46 w 50"/>
              <a:gd name="T13" fmla="*/ 39 h 50"/>
              <a:gd name="T14" fmla="*/ 50 w 50"/>
              <a:gd name="T15" fmla="*/ 30 h 50"/>
              <a:gd name="T16" fmla="*/ 46 w 50"/>
              <a:gd name="T17" fmla="*/ 29 h 50"/>
              <a:gd name="T18" fmla="*/ 46 w 50"/>
              <a:gd name="T19" fmla="*/ 21 h 50"/>
              <a:gd name="T20" fmla="*/ 50 w 50"/>
              <a:gd name="T21" fmla="*/ 20 h 50"/>
              <a:gd name="T22" fmla="*/ 46 w 50"/>
              <a:gd name="T23" fmla="*/ 11 h 50"/>
              <a:gd name="T24" fmla="*/ 43 w 50"/>
              <a:gd name="T25" fmla="*/ 12 h 50"/>
              <a:gd name="T26" fmla="*/ 37 w 50"/>
              <a:gd name="T27" fmla="*/ 7 h 50"/>
              <a:gd name="T28" fmla="*/ 39 w 50"/>
              <a:gd name="T29" fmla="*/ 4 h 50"/>
              <a:gd name="T30" fmla="*/ 30 w 50"/>
              <a:gd name="T31" fmla="*/ 0 h 50"/>
              <a:gd name="T32" fmla="*/ 29 w 50"/>
              <a:gd name="T33" fmla="*/ 4 h 50"/>
              <a:gd name="T34" fmla="*/ 25 w 50"/>
              <a:gd name="T35" fmla="*/ 3 h 50"/>
              <a:gd name="T36" fmla="*/ 25 w 50"/>
              <a:gd name="T37" fmla="*/ 10 h 50"/>
              <a:gd name="T38" fmla="*/ 38 w 50"/>
              <a:gd name="T39" fmla="*/ 19 h 50"/>
              <a:gd name="T40" fmla="*/ 31 w 50"/>
              <a:gd name="T41" fmla="*/ 38 h 50"/>
              <a:gd name="T42" fmla="*/ 25 w 50"/>
              <a:gd name="T43" fmla="*/ 40 h 50"/>
              <a:gd name="T44" fmla="*/ 25 w 50"/>
              <a:gd name="T45" fmla="*/ 40 h 50"/>
              <a:gd name="T46" fmla="*/ 25 w 50"/>
              <a:gd name="T47" fmla="*/ 47 h 50"/>
              <a:gd name="T48" fmla="*/ 4 w 50"/>
              <a:gd name="T49" fmla="*/ 29 h 50"/>
              <a:gd name="T50" fmla="*/ 0 w 50"/>
              <a:gd name="T51" fmla="*/ 31 h 50"/>
              <a:gd name="T52" fmla="*/ 4 w 50"/>
              <a:gd name="T53" fmla="*/ 39 h 50"/>
              <a:gd name="T54" fmla="*/ 7 w 50"/>
              <a:gd name="T55" fmla="*/ 38 h 50"/>
              <a:gd name="T56" fmla="*/ 13 w 50"/>
              <a:gd name="T57" fmla="*/ 43 h 50"/>
              <a:gd name="T58" fmla="*/ 11 w 50"/>
              <a:gd name="T59" fmla="*/ 46 h 50"/>
              <a:gd name="T60" fmla="*/ 20 w 50"/>
              <a:gd name="T61" fmla="*/ 50 h 50"/>
              <a:gd name="T62" fmla="*/ 21 w 50"/>
              <a:gd name="T63" fmla="*/ 46 h 50"/>
              <a:gd name="T64" fmla="*/ 25 w 50"/>
              <a:gd name="T65" fmla="*/ 47 h 50"/>
              <a:gd name="T66" fmla="*/ 25 w 50"/>
              <a:gd name="T67" fmla="*/ 40 h 50"/>
              <a:gd name="T68" fmla="*/ 12 w 50"/>
              <a:gd name="T69" fmla="*/ 31 h 50"/>
              <a:gd name="T70" fmla="*/ 19 w 50"/>
              <a:gd name="T71" fmla="*/ 12 h 50"/>
              <a:gd name="T72" fmla="*/ 19 w 50"/>
              <a:gd name="T73" fmla="*/ 12 h 50"/>
              <a:gd name="T74" fmla="*/ 25 w 50"/>
              <a:gd name="T75" fmla="*/ 10 h 50"/>
              <a:gd name="T76" fmla="*/ 25 w 50"/>
              <a:gd name="T77" fmla="*/ 10 h 50"/>
              <a:gd name="T78" fmla="*/ 25 w 50"/>
              <a:gd name="T79" fmla="*/ 3 h 50"/>
              <a:gd name="T80" fmla="*/ 21 w 50"/>
              <a:gd name="T81" fmla="*/ 4 h 50"/>
              <a:gd name="T82" fmla="*/ 19 w 50"/>
              <a:gd name="T83" fmla="*/ 0 h 50"/>
              <a:gd name="T84" fmla="*/ 11 w 50"/>
              <a:gd name="T85" fmla="*/ 4 h 50"/>
              <a:gd name="T86" fmla="*/ 12 w 50"/>
              <a:gd name="T87" fmla="*/ 7 h 50"/>
              <a:gd name="T88" fmla="*/ 7 w 50"/>
              <a:gd name="T89" fmla="*/ 13 h 50"/>
              <a:gd name="T90" fmla="*/ 4 w 50"/>
              <a:gd name="T91" fmla="*/ 11 h 50"/>
              <a:gd name="T92" fmla="*/ 0 w 50"/>
              <a:gd name="T93" fmla="*/ 20 h 50"/>
              <a:gd name="T94" fmla="*/ 4 w 50"/>
              <a:gd name="T95" fmla="*/ 21 h 50"/>
              <a:gd name="T96" fmla="*/ 4 w 50"/>
              <a:gd name="T97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50">
                <a:moveTo>
                  <a:pt x="25" y="47"/>
                </a:moveTo>
                <a:cubicBezTo>
                  <a:pt x="26" y="47"/>
                  <a:pt x="28" y="47"/>
                  <a:pt x="29" y="46"/>
                </a:cubicBezTo>
                <a:cubicBezTo>
                  <a:pt x="30" y="50"/>
                  <a:pt x="30" y="50"/>
                  <a:pt x="30" y="50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3"/>
                  <a:pt x="38" y="43"/>
                  <a:pt x="38" y="43"/>
                </a:cubicBezTo>
                <a:cubicBezTo>
                  <a:pt x="40" y="41"/>
                  <a:pt x="41" y="39"/>
                  <a:pt x="43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6"/>
                  <a:pt x="47" y="24"/>
                  <a:pt x="46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0"/>
                  <a:pt x="39" y="9"/>
                  <a:pt x="37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6" y="14"/>
                  <a:pt x="38" y="19"/>
                </a:cubicBezTo>
                <a:cubicBezTo>
                  <a:pt x="42" y="27"/>
                  <a:pt x="38" y="35"/>
                  <a:pt x="31" y="38"/>
                </a:cubicBezTo>
                <a:cubicBezTo>
                  <a:pt x="29" y="39"/>
                  <a:pt x="27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lnTo>
                  <a:pt x="25" y="47"/>
                </a:lnTo>
                <a:close/>
                <a:moveTo>
                  <a:pt x="4" y="29"/>
                </a:moveTo>
                <a:cubicBezTo>
                  <a:pt x="0" y="31"/>
                  <a:pt x="0" y="31"/>
                  <a:pt x="0" y="31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9" y="40"/>
                  <a:pt x="11" y="42"/>
                  <a:pt x="13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6"/>
                  <a:pt x="21" y="46"/>
                  <a:pt x="21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5" y="40"/>
                  <a:pt x="25" y="40"/>
                  <a:pt x="25" y="40"/>
                </a:cubicBezTo>
                <a:cubicBezTo>
                  <a:pt x="19" y="40"/>
                  <a:pt x="14" y="36"/>
                  <a:pt x="12" y="31"/>
                </a:cubicBezTo>
                <a:cubicBezTo>
                  <a:pt x="8" y="23"/>
                  <a:pt x="12" y="15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1"/>
                  <a:pt x="23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2" y="3"/>
                  <a:pt x="21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9"/>
                  <a:pt x="8" y="11"/>
                  <a:pt x="7" y="13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4"/>
                  <a:pt x="3" y="27"/>
                  <a:pt x="4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šlídê">
            <a:extLst>
              <a:ext uri="{FF2B5EF4-FFF2-40B4-BE49-F238E27FC236}">
                <a16:creationId xmlns:a16="http://schemas.microsoft.com/office/drawing/2014/main" id="{D56B7038-4887-4148-A3E0-B8D4D8BCEEE5}"/>
              </a:ext>
            </a:extLst>
          </p:cNvPr>
          <p:cNvSpPr/>
          <p:nvPr/>
        </p:nvSpPr>
        <p:spPr bwMode="auto">
          <a:xfrm>
            <a:off x="8525207" y="4820934"/>
            <a:ext cx="264541" cy="268854"/>
          </a:xfrm>
          <a:custGeom>
            <a:avLst/>
            <a:gdLst>
              <a:gd name="T0" fmla="*/ 38 w 51"/>
              <a:gd name="T1" fmla="*/ 52 h 52"/>
              <a:gd name="T2" fmla="*/ 35 w 51"/>
              <a:gd name="T3" fmla="*/ 52 h 52"/>
              <a:gd name="T4" fmla="*/ 34 w 51"/>
              <a:gd name="T5" fmla="*/ 51 h 52"/>
              <a:gd name="T6" fmla="*/ 30 w 51"/>
              <a:gd name="T7" fmla="*/ 49 h 52"/>
              <a:gd name="T8" fmla="*/ 12 w 51"/>
              <a:gd name="T9" fmla="*/ 49 h 52"/>
              <a:gd name="T10" fmla="*/ 8 w 51"/>
              <a:gd name="T11" fmla="*/ 47 h 52"/>
              <a:gd name="T12" fmla="*/ 1 w 51"/>
              <a:gd name="T13" fmla="*/ 25 h 52"/>
              <a:gd name="T14" fmla="*/ 4 w 51"/>
              <a:gd name="T15" fmla="*/ 20 h 52"/>
              <a:gd name="T16" fmla="*/ 20 w 51"/>
              <a:gd name="T17" fmla="*/ 20 h 52"/>
              <a:gd name="T18" fmla="*/ 19 w 51"/>
              <a:gd name="T19" fmla="*/ 15 h 52"/>
              <a:gd name="T20" fmla="*/ 16 w 51"/>
              <a:gd name="T21" fmla="*/ 7 h 52"/>
              <a:gd name="T22" fmla="*/ 18 w 51"/>
              <a:gd name="T23" fmla="*/ 3 h 52"/>
              <a:gd name="T24" fmla="*/ 24 w 51"/>
              <a:gd name="T25" fmla="*/ 3 h 52"/>
              <a:gd name="T26" fmla="*/ 28 w 51"/>
              <a:gd name="T27" fmla="*/ 13 h 52"/>
              <a:gd name="T28" fmla="*/ 38 w 51"/>
              <a:gd name="T29" fmla="*/ 25 h 52"/>
              <a:gd name="T30" fmla="*/ 40 w 51"/>
              <a:gd name="T31" fmla="*/ 27 h 52"/>
              <a:gd name="T32" fmla="*/ 50 w 51"/>
              <a:gd name="T33" fmla="*/ 37 h 52"/>
              <a:gd name="T34" fmla="*/ 50 w 51"/>
              <a:gd name="T35" fmla="*/ 40 h 52"/>
              <a:gd name="T36" fmla="*/ 38 w 51"/>
              <a:gd name="T3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2">
                <a:moveTo>
                  <a:pt x="38" y="52"/>
                </a:moveTo>
                <a:cubicBezTo>
                  <a:pt x="37" y="52"/>
                  <a:pt x="36" y="52"/>
                  <a:pt x="35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0"/>
                  <a:pt x="31" y="49"/>
                  <a:pt x="3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0" y="49"/>
                  <a:pt x="9" y="48"/>
                  <a:pt x="8" y="47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2"/>
                  <a:pt x="1" y="20"/>
                  <a:pt x="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8"/>
                  <a:pt x="20" y="16"/>
                  <a:pt x="19" y="15"/>
                </a:cubicBezTo>
                <a:cubicBezTo>
                  <a:pt x="18" y="14"/>
                  <a:pt x="16" y="11"/>
                  <a:pt x="16" y="7"/>
                </a:cubicBezTo>
                <a:cubicBezTo>
                  <a:pt x="16" y="6"/>
                  <a:pt x="17" y="4"/>
                  <a:pt x="18" y="3"/>
                </a:cubicBezTo>
                <a:cubicBezTo>
                  <a:pt x="20" y="0"/>
                  <a:pt x="24" y="0"/>
                  <a:pt x="24" y="3"/>
                </a:cubicBezTo>
                <a:cubicBezTo>
                  <a:pt x="24" y="6"/>
                  <a:pt x="22" y="10"/>
                  <a:pt x="28" y="13"/>
                </a:cubicBezTo>
                <a:cubicBezTo>
                  <a:pt x="34" y="17"/>
                  <a:pt x="38" y="25"/>
                  <a:pt x="38" y="25"/>
                </a:cubicBezTo>
                <a:cubicBezTo>
                  <a:pt x="38" y="25"/>
                  <a:pt x="39" y="26"/>
                  <a:pt x="40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1" y="38"/>
                  <a:pt x="51" y="39"/>
                  <a:pt x="50" y="40"/>
                </a:cubicBezTo>
                <a:lnTo>
                  <a:pt x="38" y="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ŝḷiḑé">
            <a:extLst>
              <a:ext uri="{FF2B5EF4-FFF2-40B4-BE49-F238E27FC236}">
                <a16:creationId xmlns:a16="http://schemas.microsoft.com/office/drawing/2014/main" id="{59B7C9EB-8347-4C9D-9A91-01D0D50A44FF}"/>
              </a:ext>
            </a:extLst>
          </p:cNvPr>
          <p:cNvSpPr/>
          <p:nvPr/>
        </p:nvSpPr>
        <p:spPr bwMode="auto">
          <a:xfrm>
            <a:off x="8726488" y="5033718"/>
            <a:ext cx="83388" cy="81951"/>
          </a:xfrm>
          <a:custGeom>
            <a:avLst/>
            <a:gdLst>
              <a:gd name="T0" fmla="*/ 47 w 58"/>
              <a:gd name="T1" fmla="*/ 0 h 57"/>
              <a:gd name="T2" fmla="*/ 0 w 58"/>
              <a:gd name="T3" fmla="*/ 46 h 57"/>
              <a:gd name="T4" fmla="*/ 11 w 58"/>
              <a:gd name="T5" fmla="*/ 57 h 57"/>
              <a:gd name="T6" fmla="*/ 58 w 58"/>
              <a:gd name="T7" fmla="*/ 10 h 57"/>
              <a:gd name="T8" fmla="*/ 47 w 58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7">
                <a:moveTo>
                  <a:pt x="47" y="0"/>
                </a:moveTo>
                <a:lnTo>
                  <a:pt x="0" y="46"/>
                </a:lnTo>
                <a:lnTo>
                  <a:pt x="11" y="57"/>
                </a:lnTo>
                <a:lnTo>
                  <a:pt x="58" y="1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ľíḑè">
            <a:extLst>
              <a:ext uri="{FF2B5EF4-FFF2-40B4-BE49-F238E27FC236}">
                <a16:creationId xmlns:a16="http://schemas.microsoft.com/office/drawing/2014/main" id="{0388411E-CAF9-4733-ABB1-D3783F67F6E9}"/>
              </a:ext>
            </a:extLst>
          </p:cNvPr>
          <p:cNvSpPr/>
          <p:nvPr/>
        </p:nvSpPr>
        <p:spPr bwMode="auto">
          <a:xfrm>
            <a:off x="10700487" y="4116447"/>
            <a:ext cx="41694" cy="402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$ḷïḍè">
            <a:extLst>
              <a:ext uri="{FF2B5EF4-FFF2-40B4-BE49-F238E27FC236}">
                <a16:creationId xmlns:a16="http://schemas.microsoft.com/office/drawing/2014/main" id="{8A60E0E8-2D1B-4F3B-9456-B25467E528E9}"/>
              </a:ext>
            </a:extLst>
          </p:cNvPr>
          <p:cNvSpPr/>
          <p:nvPr/>
        </p:nvSpPr>
        <p:spPr bwMode="auto">
          <a:xfrm>
            <a:off x="7904110" y="2612585"/>
            <a:ext cx="87701" cy="89140"/>
          </a:xfrm>
          <a:custGeom>
            <a:avLst/>
            <a:gdLst>
              <a:gd name="T0" fmla="*/ 9 w 17"/>
              <a:gd name="T1" fmla="*/ 17 h 17"/>
              <a:gd name="T2" fmla="*/ 17 w 17"/>
              <a:gd name="T3" fmla="*/ 9 h 17"/>
              <a:gd name="T4" fmla="*/ 9 w 17"/>
              <a:gd name="T5" fmla="*/ 0 h 17"/>
              <a:gd name="T6" fmla="*/ 9 w 17"/>
              <a:gd name="T7" fmla="*/ 3 h 17"/>
              <a:gd name="T8" fmla="*/ 14 w 17"/>
              <a:gd name="T9" fmla="*/ 9 h 17"/>
              <a:gd name="T10" fmla="*/ 9 w 17"/>
              <a:gd name="T11" fmla="*/ 14 h 17"/>
              <a:gd name="T12" fmla="*/ 9 w 17"/>
              <a:gd name="T13" fmla="*/ 17 h 17"/>
              <a:gd name="T14" fmla="*/ 9 w 17"/>
              <a:gd name="T15" fmla="*/ 0 h 17"/>
              <a:gd name="T16" fmla="*/ 0 w 17"/>
              <a:gd name="T17" fmla="*/ 9 h 17"/>
              <a:gd name="T18" fmla="*/ 9 w 17"/>
              <a:gd name="T19" fmla="*/ 17 h 17"/>
              <a:gd name="T20" fmla="*/ 9 w 17"/>
              <a:gd name="T21" fmla="*/ 17 h 17"/>
              <a:gd name="T22" fmla="*/ 9 w 17"/>
              <a:gd name="T23" fmla="*/ 14 h 17"/>
              <a:gd name="T24" fmla="*/ 9 w 17"/>
              <a:gd name="T25" fmla="*/ 14 h 17"/>
              <a:gd name="T26" fmla="*/ 9 w 17"/>
              <a:gd name="T27" fmla="*/ 14 h 17"/>
              <a:gd name="T28" fmla="*/ 3 w 17"/>
              <a:gd name="T29" fmla="*/ 9 h 17"/>
              <a:gd name="T30" fmla="*/ 9 w 17"/>
              <a:gd name="T31" fmla="*/ 3 h 17"/>
              <a:gd name="T32" fmla="*/ 9 w 17"/>
              <a:gd name="T33" fmla="*/ 3 h 17"/>
              <a:gd name="T34" fmla="*/ 9 w 17"/>
              <a:gd name="T3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13" y="17"/>
                  <a:pt x="17" y="13"/>
                  <a:pt x="17" y="9"/>
                </a:cubicBezTo>
                <a:cubicBezTo>
                  <a:pt x="17" y="4"/>
                  <a:pt x="13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4" y="5"/>
                  <a:pt x="14" y="9"/>
                </a:cubicBezTo>
                <a:cubicBezTo>
                  <a:pt x="14" y="12"/>
                  <a:pt x="12" y="14"/>
                  <a:pt x="9" y="14"/>
                </a:cubicBezTo>
                <a:lnTo>
                  <a:pt x="9" y="17"/>
                </a:ln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3"/>
                  <a:pt x="4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5"/>
                  <a:pt x="5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ṥḷíḋe">
            <a:extLst>
              <a:ext uri="{FF2B5EF4-FFF2-40B4-BE49-F238E27FC236}">
                <a16:creationId xmlns:a16="http://schemas.microsoft.com/office/drawing/2014/main" id="{D8D2D2E4-90C7-4561-B197-F0831E02B17F}"/>
              </a:ext>
            </a:extLst>
          </p:cNvPr>
          <p:cNvSpPr/>
          <p:nvPr/>
        </p:nvSpPr>
        <p:spPr bwMode="auto">
          <a:xfrm>
            <a:off x="7850913" y="5157362"/>
            <a:ext cx="21566" cy="51759"/>
          </a:xfrm>
          <a:custGeom>
            <a:avLst/>
            <a:gdLst>
              <a:gd name="T0" fmla="*/ 1 w 4"/>
              <a:gd name="T1" fmla="*/ 8 h 10"/>
              <a:gd name="T2" fmla="*/ 4 w 4"/>
              <a:gd name="T3" fmla="*/ 3 h 10"/>
              <a:gd name="T4" fmla="*/ 1 w 4"/>
              <a:gd name="T5" fmla="*/ 0 h 10"/>
              <a:gd name="T6" fmla="*/ 1 w 4"/>
              <a:gd name="T7" fmla="*/ 8 h 10"/>
              <a:gd name="T8" fmla="*/ 1 w 4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8"/>
                </a:moveTo>
                <a:cubicBezTo>
                  <a:pt x="2" y="6"/>
                  <a:pt x="3" y="5"/>
                  <a:pt x="4" y="3"/>
                </a:cubicBezTo>
                <a:cubicBezTo>
                  <a:pt x="3" y="2"/>
                  <a:pt x="2" y="1"/>
                  <a:pt x="1" y="0"/>
                </a:cubicBezTo>
                <a:cubicBezTo>
                  <a:pt x="1" y="8"/>
                  <a:pt x="1" y="8"/>
                  <a:pt x="1" y="8"/>
                </a:cubicBezTo>
                <a:cubicBezTo>
                  <a:pt x="1" y="10"/>
                  <a:pt x="0" y="10"/>
                  <a:pt x="1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ŝ1íḍe">
            <a:extLst>
              <a:ext uri="{FF2B5EF4-FFF2-40B4-BE49-F238E27FC236}">
                <a16:creationId xmlns:a16="http://schemas.microsoft.com/office/drawing/2014/main" id="{4BECE577-B36B-4813-A798-385940B7F4F1}"/>
              </a:ext>
            </a:extLst>
          </p:cNvPr>
          <p:cNvSpPr/>
          <p:nvPr/>
        </p:nvSpPr>
        <p:spPr bwMode="auto">
          <a:xfrm>
            <a:off x="8172964" y="5535484"/>
            <a:ext cx="357994" cy="161025"/>
          </a:xfrm>
          <a:custGeom>
            <a:avLst/>
            <a:gdLst>
              <a:gd name="T0" fmla="*/ 54 w 69"/>
              <a:gd name="T1" fmla="*/ 31 h 31"/>
              <a:gd name="T2" fmla="*/ 69 w 69"/>
              <a:gd name="T3" fmla="*/ 31 h 31"/>
              <a:gd name="T4" fmla="*/ 69 w 69"/>
              <a:gd name="T5" fmla="*/ 12 h 31"/>
              <a:gd name="T6" fmla="*/ 61 w 69"/>
              <a:gd name="T7" fmla="*/ 12 h 31"/>
              <a:gd name="T8" fmla="*/ 61 w 69"/>
              <a:gd name="T9" fmla="*/ 6 h 31"/>
              <a:gd name="T10" fmla="*/ 54 w 69"/>
              <a:gd name="T11" fmla="*/ 3 h 31"/>
              <a:gd name="T12" fmla="*/ 54 w 69"/>
              <a:gd name="T13" fmla="*/ 18 h 31"/>
              <a:gd name="T14" fmla="*/ 60 w 69"/>
              <a:gd name="T15" fmla="*/ 18 h 31"/>
              <a:gd name="T16" fmla="*/ 60 w 69"/>
              <a:gd name="T17" fmla="*/ 26 h 31"/>
              <a:gd name="T18" fmla="*/ 60 w 69"/>
              <a:gd name="T19" fmla="*/ 26 h 31"/>
              <a:gd name="T20" fmla="*/ 54 w 69"/>
              <a:gd name="T21" fmla="*/ 26 h 31"/>
              <a:gd name="T22" fmla="*/ 54 w 69"/>
              <a:gd name="T23" fmla="*/ 31 h 31"/>
              <a:gd name="T24" fmla="*/ 45 w 69"/>
              <a:gd name="T25" fmla="*/ 0 h 31"/>
              <a:gd name="T26" fmla="*/ 45 w 69"/>
              <a:gd name="T27" fmla="*/ 12 h 31"/>
              <a:gd name="T28" fmla="*/ 34 w 69"/>
              <a:gd name="T29" fmla="*/ 12 h 31"/>
              <a:gd name="T30" fmla="*/ 34 w 69"/>
              <a:gd name="T31" fmla="*/ 18 h 31"/>
              <a:gd name="T32" fmla="*/ 40 w 69"/>
              <a:gd name="T33" fmla="*/ 18 h 31"/>
              <a:gd name="T34" fmla="*/ 40 w 69"/>
              <a:gd name="T35" fmla="*/ 26 h 31"/>
              <a:gd name="T36" fmla="*/ 40 w 69"/>
              <a:gd name="T37" fmla="*/ 26 h 31"/>
              <a:gd name="T38" fmla="*/ 34 w 69"/>
              <a:gd name="T39" fmla="*/ 26 h 31"/>
              <a:gd name="T40" fmla="*/ 34 w 69"/>
              <a:gd name="T41" fmla="*/ 31 h 31"/>
              <a:gd name="T42" fmla="*/ 54 w 69"/>
              <a:gd name="T43" fmla="*/ 31 h 31"/>
              <a:gd name="T44" fmla="*/ 54 w 69"/>
              <a:gd name="T45" fmla="*/ 26 h 31"/>
              <a:gd name="T46" fmla="*/ 48 w 69"/>
              <a:gd name="T47" fmla="*/ 26 h 31"/>
              <a:gd name="T48" fmla="*/ 48 w 69"/>
              <a:gd name="T49" fmla="*/ 18 h 31"/>
              <a:gd name="T50" fmla="*/ 54 w 69"/>
              <a:gd name="T51" fmla="*/ 18 h 31"/>
              <a:gd name="T52" fmla="*/ 54 w 69"/>
              <a:gd name="T53" fmla="*/ 3 h 31"/>
              <a:gd name="T54" fmla="*/ 45 w 69"/>
              <a:gd name="T55" fmla="*/ 0 h 31"/>
              <a:gd name="T56" fmla="*/ 34 w 69"/>
              <a:gd name="T57" fmla="*/ 12 h 31"/>
              <a:gd name="T58" fmla="*/ 15 w 69"/>
              <a:gd name="T59" fmla="*/ 12 h 31"/>
              <a:gd name="T60" fmla="*/ 15 w 69"/>
              <a:gd name="T61" fmla="*/ 18 h 31"/>
              <a:gd name="T62" fmla="*/ 21 w 69"/>
              <a:gd name="T63" fmla="*/ 18 h 31"/>
              <a:gd name="T64" fmla="*/ 21 w 69"/>
              <a:gd name="T65" fmla="*/ 26 h 31"/>
              <a:gd name="T66" fmla="*/ 21 w 69"/>
              <a:gd name="T67" fmla="*/ 26 h 31"/>
              <a:gd name="T68" fmla="*/ 15 w 69"/>
              <a:gd name="T69" fmla="*/ 26 h 31"/>
              <a:gd name="T70" fmla="*/ 15 w 69"/>
              <a:gd name="T71" fmla="*/ 31 h 31"/>
              <a:gd name="T72" fmla="*/ 34 w 69"/>
              <a:gd name="T73" fmla="*/ 31 h 31"/>
              <a:gd name="T74" fmla="*/ 34 w 69"/>
              <a:gd name="T75" fmla="*/ 26 h 31"/>
              <a:gd name="T76" fmla="*/ 29 w 69"/>
              <a:gd name="T77" fmla="*/ 26 h 31"/>
              <a:gd name="T78" fmla="*/ 29 w 69"/>
              <a:gd name="T79" fmla="*/ 18 h 31"/>
              <a:gd name="T80" fmla="*/ 34 w 69"/>
              <a:gd name="T81" fmla="*/ 18 h 31"/>
              <a:gd name="T82" fmla="*/ 34 w 69"/>
              <a:gd name="T83" fmla="*/ 12 h 31"/>
              <a:gd name="T84" fmla="*/ 15 w 69"/>
              <a:gd name="T85" fmla="*/ 12 h 31"/>
              <a:gd name="T86" fmla="*/ 0 w 69"/>
              <a:gd name="T87" fmla="*/ 12 h 31"/>
              <a:gd name="T88" fmla="*/ 0 w 69"/>
              <a:gd name="T89" fmla="*/ 31 h 31"/>
              <a:gd name="T90" fmla="*/ 15 w 69"/>
              <a:gd name="T91" fmla="*/ 31 h 31"/>
              <a:gd name="T92" fmla="*/ 15 w 69"/>
              <a:gd name="T93" fmla="*/ 26 h 31"/>
              <a:gd name="T94" fmla="*/ 9 w 69"/>
              <a:gd name="T95" fmla="*/ 26 h 31"/>
              <a:gd name="T96" fmla="*/ 9 w 69"/>
              <a:gd name="T97" fmla="*/ 18 h 31"/>
              <a:gd name="T98" fmla="*/ 15 w 69"/>
              <a:gd name="T99" fmla="*/ 18 h 31"/>
              <a:gd name="T100" fmla="*/ 15 w 69"/>
              <a:gd name="T10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1">
                <a:moveTo>
                  <a:pt x="54" y="31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12"/>
                  <a:pt x="69" y="12"/>
                  <a:pt x="69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5"/>
                  <a:pt x="57" y="4"/>
                  <a:pt x="54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31"/>
                </a:lnTo>
                <a:close/>
                <a:moveTo>
                  <a:pt x="45" y="0"/>
                </a:moveTo>
                <a:cubicBezTo>
                  <a:pt x="45" y="12"/>
                  <a:pt x="45" y="12"/>
                  <a:pt x="4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1"/>
                  <a:pt x="34" y="31"/>
                  <a:pt x="3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26"/>
                  <a:pt x="54" y="26"/>
                  <a:pt x="5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51" y="2"/>
                  <a:pt x="48" y="1"/>
                  <a:pt x="45" y="0"/>
                </a:cubicBezTo>
                <a:close/>
                <a:moveTo>
                  <a:pt x="34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31"/>
                  <a:pt x="15" y="31"/>
                  <a:pt x="1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6"/>
                  <a:pt x="34" y="26"/>
                  <a:pt x="34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8"/>
                  <a:pt x="29" y="18"/>
                  <a:pt x="29" y="18"/>
                </a:cubicBezTo>
                <a:cubicBezTo>
                  <a:pt x="34" y="18"/>
                  <a:pt x="34" y="18"/>
                  <a:pt x="34" y="18"/>
                </a:cubicBezTo>
                <a:lnTo>
                  <a:pt x="34" y="12"/>
                </a:lnTo>
                <a:close/>
                <a:moveTo>
                  <a:pt x="15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31"/>
                  <a:pt x="0" y="31"/>
                  <a:pt x="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5" y="26"/>
                  <a:pt x="1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15" y="18"/>
                  <a:pt x="15" y="18"/>
                  <a:pt x="15" y="18"/>
                </a:cubicBezTo>
                <a:lnTo>
                  <a:pt x="15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lîďe">
            <a:extLst>
              <a:ext uri="{FF2B5EF4-FFF2-40B4-BE49-F238E27FC236}">
                <a16:creationId xmlns:a16="http://schemas.microsoft.com/office/drawing/2014/main" id="{6A921537-8B2E-4A77-87D8-590DEC3B547E}"/>
              </a:ext>
            </a:extLst>
          </p:cNvPr>
          <p:cNvSpPr/>
          <p:nvPr/>
        </p:nvSpPr>
        <p:spPr bwMode="auto">
          <a:xfrm>
            <a:off x="8085262" y="5706574"/>
            <a:ext cx="485951" cy="155275"/>
          </a:xfrm>
          <a:custGeom>
            <a:avLst/>
            <a:gdLst>
              <a:gd name="T0" fmla="*/ 328 w 338"/>
              <a:gd name="T1" fmla="*/ 108 h 108"/>
              <a:gd name="T2" fmla="*/ 338 w 338"/>
              <a:gd name="T3" fmla="*/ 0 h 108"/>
              <a:gd name="T4" fmla="*/ 0 w 338"/>
              <a:gd name="T5" fmla="*/ 0 h 108"/>
              <a:gd name="T6" fmla="*/ 39 w 338"/>
              <a:gd name="T7" fmla="*/ 108 h 108"/>
              <a:gd name="T8" fmla="*/ 328 w 3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108">
                <a:moveTo>
                  <a:pt x="328" y="108"/>
                </a:moveTo>
                <a:lnTo>
                  <a:pt x="338" y="0"/>
                </a:lnTo>
                <a:lnTo>
                  <a:pt x="0" y="0"/>
                </a:lnTo>
                <a:lnTo>
                  <a:pt x="39" y="108"/>
                </a:lnTo>
                <a:lnTo>
                  <a:pt x="328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ṥļïde">
            <a:extLst>
              <a:ext uri="{FF2B5EF4-FFF2-40B4-BE49-F238E27FC236}">
                <a16:creationId xmlns:a16="http://schemas.microsoft.com/office/drawing/2014/main" id="{59BE2C6F-9C55-4E71-862D-46EE8C0211D1}"/>
              </a:ext>
            </a:extLst>
          </p:cNvPr>
          <p:cNvSpPr/>
          <p:nvPr/>
        </p:nvSpPr>
        <p:spPr bwMode="auto">
          <a:xfrm>
            <a:off x="7291638" y="4592335"/>
            <a:ext cx="228599" cy="326365"/>
          </a:xfrm>
          <a:custGeom>
            <a:avLst/>
            <a:gdLst>
              <a:gd name="T0" fmla="*/ 41 w 44"/>
              <a:gd name="T1" fmla="*/ 0 h 63"/>
              <a:gd name="T2" fmla="*/ 0 w 44"/>
              <a:gd name="T3" fmla="*/ 43 h 63"/>
              <a:gd name="T4" fmla="*/ 5 w 44"/>
              <a:gd name="T5" fmla="*/ 63 h 63"/>
              <a:gd name="T6" fmla="*/ 5 w 44"/>
              <a:gd name="T7" fmla="*/ 52 h 63"/>
              <a:gd name="T8" fmla="*/ 7 w 44"/>
              <a:gd name="T9" fmla="*/ 46 h 63"/>
              <a:gd name="T10" fmla="*/ 7 w 44"/>
              <a:gd name="T11" fmla="*/ 43 h 63"/>
              <a:gd name="T12" fmla="*/ 43 w 44"/>
              <a:gd name="T13" fmla="*/ 7 h 63"/>
              <a:gd name="T14" fmla="*/ 44 w 44"/>
              <a:gd name="T15" fmla="*/ 7 h 63"/>
              <a:gd name="T16" fmla="*/ 41 w 44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3">
                <a:moveTo>
                  <a:pt x="41" y="0"/>
                </a:moveTo>
                <a:cubicBezTo>
                  <a:pt x="19" y="1"/>
                  <a:pt x="0" y="20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3" y="4"/>
                  <a:pt x="42" y="2"/>
                  <a:pt x="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$1iḓé">
            <a:extLst>
              <a:ext uri="{FF2B5EF4-FFF2-40B4-BE49-F238E27FC236}">
                <a16:creationId xmlns:a16="http://schemas.microsoft.com/office/drawing/2014/main" id="{07875B23-10B4-444D-B0BE-CF522B7F08EE}"/>
              </a:ext>
            </a:extLst>
          </p:cNvPr>
          <p:cNvSpPr/>
          <p:nvPr/>
        </p:nvSpPr>
        <p:spPr bwMode="auto">
          <a:xfrm>
            <a:off x="7333332" y="4815183"/>
            <a:ext cx="99202" cy="176840"/>
          </a:xfrm>
          <a:custGeom>
            <a:avLst/>
            <a:gdLst>
              <a:gd name="T0" fmla="*/ 0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3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3 w 19"/>
              <a:gd name="T15" fmla="*/ 0 h 34"/>
              <a:gd name="T16" fmla="*/ 0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0" y="7"/>
                </a:moveTo>
                <a:cubicBezTo>
                  <a:pt x="0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1" y="3"/>
                  <a:pt x="0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ṥľïḋé">
            <a:extLst>
              <a:ext uri="{FF2B5EF4-FFF2-40B4-BE49-F238E27FC236}">
                <a16:creationId xmlns:a16="http://schemas.microsoft.com/office/drawing/2014/main" id="{98A4F698-6C8B-4C84-81EF-63DBA4228CC1}"/>
              </a:ext>
            </a:extLst>
          </p:cNvPr>
          <p:cNvSpPr/>
          <p:nvPr/>
        </p:nvSpPr>
        <p:spPr bwMode="auto">
          <a:xfrm>
            <a:off x="7597874" y="4815183"/>
            <a:ext cx="93452" cy="176840"/>
          </a:xfrm>
          <a:custGeom>
            <a:avLst/>
            <a:gdLst>
              <a:gd name="T0" fmla="*/ 1 w 18"/>
              <a:gd name="T1" fmla="*/ 0 h 34"/>
              <a:gd name="T2" fmla="*/ 0 w 18"/>
              <a:gd name="T3" fmla="*/ 0 h 34"/>
              <a:gd name="T4" fmla="*/ 0 w 18"/>
              <a:gd name="T5" fmla="*/ 34 h 34"/>
              <a:gd name="T6" fmla="*/ 6 w 18"/>
              <a:gd name="T7" fmla="*/ 34 h 34"/>
              <a:gd name="T8" fmla="*/ 18 w 18"/>
              <a:gd name="T9" fmla="*/ 28 h 34"/>
              <a:gd name="T10" fmla="*/ 1 w 1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3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4"/>
                  <a:pt x="17" y="31"/>
                  <a:pt x="18" y="28"/>
                </a:cubicBezTo>
                <a:cubicBezTo>
                  <a:pt x="12" y="19"/>
                  <a:pt x="7" y="9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ṥľîḋê">
            <a:extLst>
              <a:ext uri="{FF2B5EF4-FFF2-40B4-BE49-F238E27FC236}">
                <a16:creationId xmlns:a16="http://schemas.microsoft.com/office/drawing/2014/main" id="{06749B10-A217-4ED9-9B61-B1CB6E3162CE}"/>
              </a:ext>
            </a:extLst>
          </p:cNvPr>
          <p:cNvSpPr/>
          <p:nvPr/>
        </p:nvSpPr>
        <p:spPr bwMode="auto">
          <a:xfrm>
            <a:off x="9420911" y="2266092"/>
            <a:ext cx="7332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îṩḷíḋe">
            <a:extLst>
              <a:ext uri="{FF2B5EF4-FFF2-40B4-BE49-F238E27FC236}">
                <a16:creationId xmlns:a16="http://schemas.microsoft.com/office/drawing/2014/main" id="{AA4F9B02-D0FD-4456-92D7-A8D987209E5C}"/>
              </a:ext>
            </a:extLst>
          </p:cNvPr>
          <p:cNvSpPr/>
          <p:nvPr/>
        </p:nvSpPr>
        <p:spPr bwMode="auto">
          <a:xfrm>
            <a:off x="9152057" y="2307786"/>
            <a:ext cx="388186" cy="264541"/>
          </a:xfrm>
          <a:custGeom>
            <a:avLst/>
            <a:gdLst>
              <a:gd name="T0" fmla="*/ 75 w 75"/>
              <a:gd name="T1" fmla="*/ 51 h 51"/>
              <a:gd name="T2" fmla="*/ 75 w 75"/>
              <a:gd name="T3" fmla="*/ 0 h 51"/>
              <a:gd name="T4" fmla="*/ 0 w 75"/>
              <a:gd name="T5" fmla="*/ 0 h 51"/>
              <a:gd name="T6" fmla="*/ 0 w 75"/>
              <a:gd name="T7" fmla="*/ 34 h 51"/>
              <a:gd name="T8" fmla="*/ 19 w 75"/>
              <a:gd name="T9" fmla="*/ 37 h 51"/>
              <a:gd name="T10" fmla="*/ 17 w 75"/>
              <a:gd name="T11" fmla="*/ 27 h 51"/>
              <a:gd name="T12" fmla="*/ 38 w 75"/>
              <a:gd name="T13" fmla="*/ 6 h 51"/>
              <a:gd name="T14" fmla="*/ 38 w 75"/>
              <a:gd name="T15" fmla="*/ 6 h 51"/>
              <a:gd name="T16" fmla="*/ 58 w 75"/>
              <a:gd name="T17" fmla="*/ 27 h 51"/>
              <a:gd name="T18" fmla="*/ 50 w 75"/>
              <a:gd name="T19" fmla="*/ 43 h 51"/>
              <a:gd name="T20" fmla="*/ 75 w 7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51">
                <a:moveTo>
                  <a:pt x="75" y="5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5"/>
                  <a:pt x="13" y="36"/>
                  <a:pt x="19" y="37"/>
                </a:cubicBezTo>
                <a:cubicBezTo>
                  <a:pt x="18" y="34"/>
                  <a:pt x="17" y="30"/>
                  <a:pt x="17" y="27"/>
                </a:cubicBezTo>
                <a:cubicBezTo>
                  <a:pt x="17" y="15"/>
                  <a:pt x="26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9" y="6"/>
                  <a:pt x="58" y="15"/>
                  <a:pt x="58" y="27"/>
                </a:cubicBezTo>
                <a:cubicBezTo>
                  <a:pt x="58" y="33"/>
                  <a:pt x="55" y="39"/>
                  <a:pt x="50" y="43"/>
                </a:cubicBezTo>
                <a:cubicBezTo>
                  <a:pt x="59" y="46"/>
                  <a:pt x="67" y="48"/>
                  <a:pt x="75" y="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şlîḑê">
            <a:extLst>
              <a:ext uri="{FF2B5EF4-FFF2-40B4-BE49-F238E27FC236}">
                <a16:creationId xmlns:a16="http://schemas.microsoft.com/office/drawing/2014/main" id="{4618E97D-1C13-4DB8-8800-8ACD71785124}"/>
              </a:ext>
            </a:extLst>
          </p:cNvPr>
          <p:cNvSpPr/>
          <p:nvPr/>
        </p:nvSpPr>
        <p:spPr bwMode="auto">
          <a:xfrm>
            <a:off x="9271387" y="2369609"/>
            <a:ext cx="149524" cy="150961"/>
          </a:xfrm>
          <a:custGeom>
            <a:avLst/>
            <a:gdLst>
              <a:gd name="T0" fmla="*/ 16 w 29"/>
              <a:gd name="T1" fmla="*/ 29 h 29"/>
              <a:gd name="T2" fmla="*/ 29 w 29"/>
              <a:gd name="T3" fmla="*/ 15 h 29"/>
              <a:gd name="T4" fmla="*/ 15 w 29"/>
              <a:gd name="T5" fmla="*/ 0 h 29"/>
              <a:gd name="T6" fmla="*/ 0 w 29"/>
              <a:gd name="T7" fmla="*/ 15 h 29"/>
              <a:gd name="T8" fmla="*/ 8 w 29"/>
              <a:gd name="T9" fmla="*/ 27 h 29"/>
              <a:gd name="T10" fmla="*/ 16 w 2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6" y="29"/>
                </a:moveTo>
                <a:cubicBezTo>
                  <a:pt x="23" y="28"/>
                  <a:pt x="29" y="22"/>
                  <a:pt x="29" y="15"/>
                </a:cubicBezTo>
                <a:cubicBezTo>
                  <a:pt x="29" y="7"/>
                  <a:pt x="22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"/>
                  <a:pt x="3" y="24"/>
                  <a:pt x="8" y="27"/>
                </a:cubicBezTo>
                <a:cubicBezTo>
                  <a:pt x="10" y="27"/>
                  <a:pt x="13" y="28"/>
                  <a:pt x="16" y="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îśľîḓe">
            <a:extLst>
              <a:ext uri="{FF2B5EF4-FFF2-40B4-BE49-F238E27FC236}">
                <a16:creationId xmlns:a16="http://schemas.microsoft.com/office/drawing/2014/main" id="{91B93717-F341-496E-AAE5-95C13DCB8351}"/>
              </a:ext>
            </a:extLst>
          </p:cNvPr>
          <p:cNvSpPr/>
          <p:nvPr/>
        </p:nvSpPr>
        <p:spPr bwMode="auto">
          <a:xfrm>
            <a:off x="7183808" y="3804461"/>
            <a:ext cx="253040" cy="222847"/>
          </a:xfrm>
          <a:custGeom>
            <a:avLst/>
            <a:gdLst>
              <a:gd name="T0" fmla="*/ 49 w 49"/>
              <a:gd name="T1" fmla="*/ 1 h 43"/>
              <a:gd name="T2" fmla="*/ 41 w 49"/>
              <a:gd name="T3" fmla="*/ 0 h 43"/>
              <a:gd name="T4" fmla="*/ 20 w 49"/>
              <a:gd name="T5" fmla="*/ 21 h 43"/>
              <a:gd name="T6" fmla="*/ 12 w 49"/>
              <a:gd name="T7" fmla="*/ 18 h 43"/>
              <a:gd name="T8" fmla="*/ 0 w 49"/>
              <a:gd name="T9" fmla="*/ 30 h 43"/>
              <a:gd name="T10" fmla="*/ 12 w 49"/>
              <a:gd name="T11" fmla="*/ 43 h 43"/>
              <a:gd name="T12" fmla="*/ 40 w 49"/>
              <a:gd name="T13" fmla="*/ 43 h 43"/>
              <a:gd name="T14" fmla="*/ 41 w 49"/>
              <a:gd name="T15" fmla="*/ 43 h 43"/>
              <a:gd name="T16" fmla="*/ 45 w 49"/>
              <a:gd name="T17" fmla="*/ 43 h 43"/>
              <a:gd name="T18" fmla="*/ 49 w 49"/>
              <a:gd name="T1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43">
                <a:moveTo>
                  <a:pt x="49" y="1"/>
                </a:moveTo>
                <a:cubicBezTo>
                  <a:pt x="47" y="0"/>
                  <a:pt x="44" y="0"/>
                  <a:pt x="41" y="0"/>
                </a:cubicBezTo>
                <a:cubicBezTo>
                  <a:pt x="29" y="0"/>
                  <a:pt x="20" y="9"/>
                  <a:pt x="20" y="21"/>
                </a:cubicBezTo>
                <a:cubicBezTo>
                  <a:pt x="18" y="19"/>
                  <a:pt x="15" y="18"/>
                  <a:pt x="12" y="18"/>
                </a:cubicBezTo>
                <a:cubicBezTo>
                  <a:pt x="5" y="18"/>
                  <a:pt x="0" y="23"/>
                  <a:pt x="0" y="30"/>
                </a:cubicBezTo>
                <a:cubicBezTo>
                  <a:pt x="0" y="37"/>
                  <a:pt x="5" y="43"/>
                  <a:pt x="12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29"/>
                  <a:pt x="47" y="15"/>
                  <a:pt x="4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ŝḻíḋê">
            <a:extLst>
              <a:ext uri="{FF2B5EF4-FFF2-40B4-BE49-F238E27FC236}">
                <a16:creationId xmlns:a16="http://schemas.microsoft.com/office/drawing/2014/main" id="{B8BAE790-D684-498E-AC78-4F4295008E31}"/>
              </a:ext>
            </a:extLst>
          </p:cNvPr>
          <p:cNvSpPr/>
          <p:nvPr/>
        </p:nvSpPr>
        <p:spPr bwMode="auto">
          <a:xfrm>
            <a:off x="7229815" y="4043122"/>
            <a:ext cx="31629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îSḻîḍè">
            <a:extLst>
              <a:ext uri="{FF2B5EF4-FFF2-40B4-BE49-F238E27FC236}">
                <a16:creationId xmlns:a16="http://schemas.microsoft.com/office/drawing/2014/main" id="{998E183D-40F7-4433-A4E0-18A4031160D3}"/>
              </a:ext>
            </a:extLst>
          </p:cNvPr>
          <p:cNvSpPr/>
          <p:nvPr/>
        </p:nvSpPr>
        <p:spPr bwMode="auto">
          <a:xfrm>
            <a:off x="7307453" y="4084817"/>
            <a:ext cx="31629" cy="67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ṣlîḋé">
            <a:extLst>
              <a:ext uri="{FF2B5EF4-FFF2-40B4-BE49-F238E27FC236}">
                <a16:creationId xmlns:a16="http://schemas.microsoft.com/office/drawing/2014/main" id="{E4595FE6-F037-4809-8691-31B23314E667}"/>
              </a:ext>
            </a:extLst>
          </p:cNvPr>
          <p:cNvSpPr/>
          <p:nvPr/>
        </p:nvSpPr>
        <p:spPr bwMode="auto">
          <a:xfrm>
            <a:off x="7380777" y="4043122"/>
            <a:ext cx="30193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$ḻïďê">
            <a:extLst>
              <a:ext uri="{FF2B5EF4-FFF2-40B4-BE49-F238E27FC236}">
                <a16:creationId xmlns:a16="http://schemas.microsoft.com/office/drawing/2014/main" id="{D86495CB-ED1B-4289-8B35-9282EBAF96C6}"/>
              </a:ext>
            </a:extLst>
          </p:cNvPr>
          <p:cNvSpPr/>
          <p:nvPr/>
        </p:nvSpPr>
        <p:spPr bwMode="auto">
          <a:xfrm>
            <a:off x="9737211" y="5587242"/>
            <a:ext cx="347930" cy="342179"/>
          </a:xfrm>
          <a:custGeom>
            <a:avLst/>
            <a:gdLst>
              <a:gd name="T0" fmla="*/ 34 w 67"/>
              <a:gd name="T1" fmla="*/ 4 h 66"/>
              <a:gd name="T2" fmla="*/ 37 w 67"/>
              <a:gd name="T3" fmla="*/ 5 h 66"/>
              <a:gd name="T4" fmla="*/ 38 w 67"/>
              <a:gd name="T5" fmla="*/ 0 h 66"/>
              <a:gd name="T6" fmla="*/ 48 w 67"/>
              <a:gd name="T7" fmla="*/ 3 h 66"/>
              <a:gd name="T8" fmla="*/ 47 w 67"/>
              <a:gd name="T9" fmla="*/ 8 h 66"/>
              <a:gd name="T10" fmla="*/ 56 w 67"/>
              <a:gd name="T11" fmla="*/ 15 h 66"/>
              <a:gd name="T12" fmla="*/ 60 w 67"/>
              <a:gd name="T13" fmla="*/ 13 h 66"/>
              <a:gd name="T14" fmla="*/ 65 w 67"/>
              <a:gd name="T15" fmla="*/ 22 h 66"/>
              <a:gd name="T16" fmla="*/ 61 w 67"/>
              <a:gd name="T17" fmla="*/ 24 h 66"/>
              <a:gd name="T18" fmla="*/ 62 w 67"/>
              <a:gd name="T19" fmla="*/ 36 h 66"/>
              <a:gd name="T20" fmla="*/ 67 w 67"/>
              <a:gd name="T21" fmla="*/ 38 h 66"/>
              <a:gd name="T22" fmla="*/ 64 w 67"/>
              <a:gd name="T23" fmla="*/ 48 h 66"/>
              <a:gd name="T24" fmla="*/ 59 w 67"/>
              <a:gd name="T25" fmla="*/ 46 h 66"/>
              <a:gd name="T26" fmla="*/ 52 w 67"/>
              <a:gd name="T27" fmla="*/ 56 h 66"/>
              <a:gd name="T28" fmla="*/ 54 w 67"/>
              <a:gd name="T29" fmla="*/ 60 h 66"/>
              <a:gd name="T30" fmla="*/ 45 w 67"/>
              <a:gd name="T31" fmla="*/ 65 h 66"/>
              <a:gd name="T32" fmla="*/ 42 w 67"/>
              <a:gd name="T33" fmla="*/ 60 h 66"/>
              <a:gd name="T34" fmla="*/ 34 w 67"/>
              <a:gd name="T35" fmla="*/ 62 h 66"/>
              <a:gd name="T36" fmla="*/ 34 w 67"/>
              <a:gd name="T37" fmla="*/ 54 h 66"/>
              <a:gd name="T38" fmla="*/ 54 w 67"/>
              <a:gd name="T39" fmla="*/ 39 h 66"/>
              <a:gd name="T40" fmla="*/ 40 w 67"/>
              <a:gd name="T41" fmla="*/ 13 h 66"/>
              <a:gd name="T42" fmla="*/ 34 w 67"/>
              <a:gd name="T43" fmla="*/ 12 h 66"/>
              <a:gd name="T44" fmla="*/ 34 w 67"/>
              <a:gd name="T45" fmla="*/ 4 h 66"/>
              <a:gd name="T46" fmla="*/ 16 w 67"/>
              <a:gd name="T47" fmla="*/ 11 h 66"/>
              <a:gd name="T48" fmla="*/ 13 w 67"/>
              <a:gd name="T49" fmla="*/ 6 h 66"/>
              <a:gd name="T50" fmla="*/ 23 w 67"/>
              <a:gd name="T51" fmla="*/ 1 h 66"/>
              <a:gd name="T52" fmla="*/ 25 w 67"/>
              <a:gd name="T53" fmla="*/ 6 h 66"/>
              <a:gd name="T54" fmla="*/ 34 w 67"/>
              <a:gd name="T55" fmla="*/ 4 h 66"/>
              <a:gd name="T56" fmla="*/ 34 w 67"/>
              <a:gd name="T57" fmla="*/ 12 h 66"/>
              <a:gd name="T58" fmla="*/ 13 w 67"/>
              <a:gd name="T59" fmla="*/ 27 h 66"/>
              <a:gd name="T60" fmla="*/ 27 w 67"/>
              <a:gd name="T61" fmla="*/ 53 h 66"/>
              <a:gd name="T62" fmla="*/ 27 w 67"/>
              <a:gd name="T63" fmla="*/ 53 h 66"/>
              <a:gd name="T64" fmla="*/ 34 w 67"/>
              <a:gd name="T65" fmla="*/ 54 h 66"/>
              <a:gd name="T66" fmla="*/ 34 w 67"/>
              <a:gd name="T67" fmla="*/ 62 h 66"/>
              <a:gd name="T68" fmla="*/ 30 w 67"/>
              <a:gd name="T69" fmla="*/ 62 h 66"/>
              <a:gd name="T70" fmla="*/ 29 w 67"/>
              <a:gd name="T71" fmla="*/ 66 h 66"/>
              <a:gd name="T72" fmla="*/ 19 w 67"/>
              <a:gd name="T73" fmla="*/ 63 h 66"/>
              <a:gd name="T74" fmla="*/ 20 w 67"/>
              <a:gd name="T75" fmla="*/ 59 h 66"/>
              <a:gd name="T76" fmla="*/ 11 w 67"/>
              <a:gd name="T77" fmla="*/ 51 h 66"/>
              <a:gd name="T78" fmla="*/ 7 w 67"/>
              <a:gd name="T79" fmla="*/ 53 h 66"/>
              <a:gd name="T80" fmla="*/ 2 w 67"/>
              <a:gd name="T81" fmla="*/ 44 h 66"/>
              <a:gd name="T82" fmla="*/ 6 w 67"/>
              <a:gd name="T83" fmla="*/ 42 h 66"/>
              <a:gd name="T84" fmla="*/ 5 w 67"/>
              <a:gd name="T85" fmla="*/ 30 h 66"/>
              <a:gd name="T86" fmla="*/ 0 w 67"/>
              <a:gd name="T87" fmla="*/ 28 h 66"/>
              <a:gd name="T88" fmla="*/ 3 w 67"/>
              <a:gd name="T89" fmla="*/ 18 h 66"/>
              <a:gd name="T90" fmla="*/ 8 w 67"/>
              <a:gd name="T91" fmla="*/ 20 h 66"/>
              <a:gd name="T92" fmla="*/ 16 w 67"/>
              <a:gd name="T9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" h="66">
                <a:moveTo>
                  <a:pt x="34" y="4"/>
                </a:moveTo>
                <a:cubicBezTo>
                  <a:pt x="35" y="4"/>
                  <a:pt x="36" y="4"/>
                  <a:pt x="37" y="5"/>
                </a:cubicBezTo>
                <a:cubicBezTo>
                  <a:pt x="38" y="0"/>
                  <a:pt x="38" y="0"/>
                  <a:pt x="3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7" y="8"/>
                  <a:pt x="47" y="8"/>
                  <a:pt x="47" y="8"/>
                </a:cubicBezTo>
                <a:cubicBezTo>
                  <a:pt x="50" y="9"/>
                  <a:pt x="54" y="12"/>
                  <a:pt x="56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5" y="22"/>
                  <a:pt x="65" y="22"/>
                  <a:pt x="65" y="2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8"/>
                  <a:pt x="63" y="32"/>
                  <a:pt x="62" y="36"/>
                </a:cubicBezTo>
                <a:cubicBezTo>
                  <a:pt x="67" y="38"/>
                  <a:pt x="67" y="38"/>
                  <a:pt x="67" y="38"/>
                </a:cubicBezTo>
                <a:cubicBezTo>
                  <a:pt x="64" y="48"/>
                  <a:pt x="64" y="48"/>
                  <a:pt x="64" y="48"/>
                </a:cubicBezTo>
                <a:cubicBezTo>
                  <a:pt x="59" y="46"/>
                  <a:pt x="59" y="46"/>
                  <a:pt x="59" y="46"/>
                </a:cubicBezTo>
                <a:cubicBezTo>
                  <a:pt x="57" y="50"/>
                  <a:pt x="55" y="53"/>
                  <a:pt x="52" y="56"/>
                </a:cubicBezTo>
                <a:cubicBezTo>
                  <a:pt x="54" y="60"/>
                  <a:pt x="54" y="60"/>
                  <a:pt x="54" y="60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0"/>
                  <a:pt x="42" y="60"/>
                  <a:pt x="42" y="60"/>
                </a:cubicBezTo>
                <a:cubicBezTo>
                  <a:pt x="40" y="61"/>
                  <a:pt x="37" y="62"/>
                  <a:pt x="34" y="62"/>
                </a:cubicBezTo>
                <a:cubicBezTo>
                  <a:pt x="34" y="54"/>
                  <a:pt x="34" y="54"/>
                  <a:pt x="34" y="54"/>
                </a:cubicBezTo>
                <a:cubicBezTo>
                  <a:pt x="43" y="54"/>
                  <a:pt x="51" y="48"/>
                  <a:pt x="54" y="39"/>
                </a:cubicBezTo>
                <a:cubicBezTo>
                  <a:pt x="57" y="28"/>
                  <a:pt x="51" y="16"/>
                  <a:pt x="40" y="13"/>
                </a:cubicBezTo>
                <a:cubicBezTo>
                  <a:pt x="38" y="12"/>
                  <a:pt x="36" y="12"/>
                  <a:pt x="34" y="12"/>
                </a:cubicBezTo>
                <a:lnTo>
                  <a:pt x="34" y="4"/>
                </a:lnTo>
                <a:close/>
                <a:moveTo>
                  <a:pt x="16" y="11"/>
                </a:moveTo>
                <a:cubicBezTo>
                  <a:pt x="13" y="6"/>
                  <a:pt x="13" y="6"/>
                  <a:pt x="1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6"/>
                  <a:pt x="25" y="6"/>
                  <a:pt x="25" y="6"/>
                </a:cubicBezTo>
                <a:cubicBezTo>
                  <a:pt x="28" y="5"/>
                  <a:pt x="31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25" y="12"/>
                  <a:pt x="16" y="18"/>
                  <a:pt x="13" y="27"/>
                </a:cubicBezTo>
                <a:cubicBezTo>
                  <a:pt x="10" y="38"/>
                  <a:pt x="16" y="50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4"/>
                  <a:pt x="32" y="54"/>
                  <a:pt x="34" y="54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2"/>
                  <a:pt x="32" y="62"/>
                  <a:pt x="30" y="62"/>
                </a:cubicBezTo>
                <a:cubicBezTo>
                  <a:pt x="29" y="66"/>
                  <a:pt x="29" y="66"/>
                  <a:pt x="29" y="66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7"/>
                  <a:pt x="14" y="54"/>
                  <a:pt x="11" y="51"/>
                </a:cubicBezTo>
                <a:cubicBezTo>
                  <a:pt x="7" y="53"/>
                  <a:pt x="7" y="53"/>
                  <a:pt x="7" y="53"/>
                </a:cubicBezTo>
                <a:cubicBezTo>
                  <a:pt x="2" y="44"/>
                  <a:pt x="2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4"/>
                  <a:pt x="5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8"/>
                  <a:pt x="3" y="18"/>
                  <a:pt x="3" y="18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6"/>
                  <a:pt x="13" y="13"/>
                  <a:pt x="16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ŝ1îḋe">
            <a:extLst>
              <a:ext uri="{FF2B5EF4-FFF2-40B4-BE49-F238E27FC236}">
                <a16:creationId xmlns:a16="http://schemas.microsoft.com/office/drawing/2014/main" id="{7ACCABDA-8422-4072-B2AB-881B304B9595}"/>
              </a:ext>
            </a:extLst>
          </p:cNvPr>
          <p:cNvSpPr/>
          <p:nvPr/>
        </p:nvSpPr>
        <p:spPr bwMode="auto">
          <a:xfrm>
            <a:off x="10582593" y="3971238"/>
            <a:ext cx="304798" cy="336429"/>
          </a:xfrm>
          <a:custGeom>
            <a:avLst/>
            <a:gdLst>
              <a:gd name="T0" fmla="*/ 27 w 59"/>
              <a:gd name="T1" fmla="*/ 65 h 65"/>
              <a:gd name="T2" fmla="*/ 59 w 59"/>
              <a:gd name="T3" fmla="*/ 33 h 65"/>
              <a:gd name="T4" fmla="*/ 27 w 59"/>
              <a:gd name="T5" fmla="*/ 0 h 65"/>
              <a:gd name="T6" fmla="*/ 27 w 59"/>
              <a:gd name="T7" fmla="*/ 0 h 65"/>
              <a:gd name="T8" fmla="*/ 27 w 59"/>
              <a:gd name="T9" fmla="*/ 23 h 65"/>
              <a:gd name="T10" fmla="*/ 43 w 59"/>
              <a:gd name="T11" fmla="*/ 16 h 65"/>
              <a:gd name="T12" fmla="*/ 33 w 59"/>
              <a:gd name="T13" fmla="*/ 39 h 65"/>
              <a:gd name="T14" fmla="*/ 27 w 59"/>
              <a:gd name="T15" fmla="*/ 42 h 65"/>
              <a:gd name="T16" fmla="*/ 27 w 59"/>
              <a:gd name="T17" fmla="*/ 65 h 65"/>
              <a:gd name="T18" fmla="*/ 27 w 59"/>
              <a:gd name="T19" fmla="*/ 0 h 65"/>
              <a:gd name="T20" fmla="*/ 1 w 59"/>
              <a:gd name="T21" fmla="*/ 12 h 65"/>
              <a:gd name="T22" fmla="*/ 1 w 59"/>
              <a:gd name="T23" fmla="*/ 18 h 65"/>
              <a:gd name="T24" fmla="*/ 0 w 59"/>
              <a:gd name="T25" fmla="*/ 51 h 65"/>
              <a:gd name="T26" fmla="*/ 27 w 59"/>
              <a:gd name="T27" fmla="*/ 65 h 65"/>
              <a:gd name="T28" fmla="*/ 27 w 59"/>
              <a:gd name="T29" fmla="*/ 42 h 65"/>
              <a:gd name="T30" fmla="*/ 10 w 59"/>
              <a:gd name="T31" fmla="*/ 49 h 65"/>
              <a:gd name="T32" fmla="*/ 20 w 59"/>
              <a:gd name="T33" fmla="*/ 26 h 65"/>
              <a:gd name="T34" fmla="*/ 20 w 59"/>
              <a:gd name="T35" fmla="*/ 26 h 65"/>
              <a:gd name="T36" fmla="*/ 27 w 59"/>
              <a:gd name="T37" fmla="*/ 23 h 65"/>
              <a:gd name="T38" fmla="*/ 27 w 59"/>
              <a:gd name="T3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65">
                <a:moveTo>
                  <a:pt x="27" y="65"/>
                </a:moveTo>
                <a:cubicBezTo>
                  <a:pt x="45" y="65"/>
                  <a:pt x="59" y="51"/>
                  <a:pt x="59" y="33"/>
                </a:cubicBezTo>
                <a:cubicBezTo>
                  <a:pt x="59" y="15"/>
                  <a:pt x="4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"/>
                  <a:pt x="27" y="23"/>
                  <a:pt x="27" y="23"/>
                </a:cubicBezTo>
                <a:cubicBezTo>
                  <a:pt x="43" y="16"/>
                  <a:pt x="43" y="16"/>
                  <a:pt x="43" y="16"/>
                </a:cubicBezTo>
                <a:cubicBezTo>
                  <a:pt x="33" y="39"/>
                  <a:pt x="33" y="39"/>
                  <a:pt x="33" y="39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65"/>
                  <a:pt x="27" y="65"/>
                  <a:pt x="27" y="65"/>
                </a:cubicBezTo>
                <a:close/>
                <a:moveTo>
                  <a:pt x="27" y="0"/>
                </a:moveTo>
                <a:cubicBezTo>
                  <a:pt x="16" y="0"/>
                  <a:pt x="7" y="5"/>
                  <a:pt x="1" y="12"/>
                </a:cubicBezTo>
                <a:cubicBezTo>
                  <a:pt x="1" y="14"/>
                  <a:pt x="1" y="16"/>
                  <a:pt x="1" y="18"/>
                </a:cubicBezTo>
                <a:cubicBezTo>
                  <a:pt x="1" y="29"/>
                  <a:pt x="1" y="40"/>
                  <a:pt x="0" y="51"/>
                </a:cubicBezTo>
                <a:cubicBezTo>
                  <a:pt x="6" y="60"/>
                  <a:pt x="15" y="65"/>
                  <a:pt x="27" y="65"/>
                </a:cubicBezTo>
                <a:cubicBezTo>
                  <a:pt x="27" y="42"/>
                  <a:pt x="27" y="42"/>
                  <a:pt x="27" y="42"/>
                </a:cubicBezTo>
                <a:cubicBezTo>
                  <a:pt x="10" y="49"/>
                  <a:pt x="10" y="49"/>
                  <a:pt x="10" y="49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ṡḷíḑé">
            <a:extLst>
              <a:ext uri="{FF2B5EF4-FFF2-40B4-BE49-F238E27FC236}">
                <a16:creationId xmlns:a16="http://schemas.microsoft.com/office/drawing/2014/main" id="{D95D0FAA-6DF1-4F4D-89DD-BA06B73FE5D9}"/>
              </a:ext>
            </a:extLst>
          </p:cNvPr>
          <p:cNvSpPr/>
          <p:nvPr/>
        </p:nvSpPr>
        <p:spPr bwMode="auto">
          <a:xfrm>
            <a:off x="8674731" y="2230150"/>
            <a:ext cx="300485" cy="258791"/>
          </a:xfrm>
          <a:custGeom>
            <a:avLst/>
            <a:gdLst>
              <a:gd name="T0" fmla="*/ 48 w 58"/>
              <a:gd name="T1" fmla="*/ 38 h 50"/>
              <a:gd name="T2" fmla="*/ 44 w 58"/>
              <a:gd name="T3" fmla="*/ 8 h 50"/>
              <a:gd name="T4" fmla="*/ 27 w 58"/>
              <a:gd name="T5" fmla="*/ 0 h 50"/>
              <a:gd name="T6" fmla="*/ 27 w 58"/>
              <a:gd name="T7" fmla="*/ 20 h 50"/>
              <a:gd name="T8" fmla="*/ 42 w 58"/>
              <a:gd name="T9" fmla="*/ 20 h 50"/>
              <a:gd name="T10" fmla="*/ 42 w 58"/>
              <a:gd name="T11" fmla="*/ 30 h 50"/>
              <a:gd name="T12" fmla="*/ 42 w 58"/>
              <a:gd name="T13" fmla="*/ 30 h 50"/>
              <a:gd name="T14" fmla="*/ 42 w 58"/>
              <a:gd name="T15" fmla="*/ 30 h 50"/>
              <a:gd name="T16" fmla="*/ 27 w 58"/>
              <a:gd name="T17" fmla="*/ 30 h 50"/>
              <a:gd name="T18" fmla="*/ 27 w 58"/>
              <a:gd name="T19" fmla="*/ 50 h 50"/>
              <a:gd name="T20" fmla="*/ 40 w 58"/>
              <a:gd name="T21" fmla="*/ 46 h 50"/>
              <a:gd name="T22" fmla="*/ 43 w 58"/>
              <a:gd name="T23" fmla="*/ 49 h 50"/>
              <a:gd name="T24" fmla="*/ 58 w 58"/>
              <a:gd name="T25" fmla="*/ 48 h 50"/>
              <a:gd name="T26" fmla="*/ 48 w 58"/>
              <a:gd name="T27" fmla="*/ 38 h 50"/>
              <a:gd name="T28" fmla="*/ 27 w 58"/>
              <a:gd name="T29" fmla="*/ 0 h 50"/>
              <a:gd name="T30" fmla="*/ 9 w 58"/>
              <a:gd name="T31" fmla="*/ 8 h 50"/>
              <a:gd name="T32" fmla="*/ 9 w 58"/>
              <a:gd name="T33" fmla="*/ 43 h 50"/>
              <a:gd name="T34" fmla="*/ 27 w 58"/>
              <a:gd name="T35" fmla="*/ 50 h 50"/>
              <a:gd name="T36" fmla="*/ 27 w 58"/>
              <a:gd name="T37" fmla="*/ 30 h 50"/>
              <a:gd name="T38" fmla="*/ 12 w 58"/>
              <a:gd name="T39" fmla="*/ 30 h 50"/>
              <a:gd name="T40" fmla="*/ 12 w 58"/>
              <a:gd name="T41" fmla="*/ 20 h 50"/>
              <a:gd name="T42" fmla="*/ 27 w 58"/>
              <a:gd name="T43" fmla="*/ 20 h 50"/>
              <a:gd name="T44" fmla="*/ 27 w 58"/>
              <a:gd name="T4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50">
                <a:moveTo>
                  <a:pt x="48" y="38"/>
                </a:moveTo>
                <a:cubicBezTo>
                  <a:pt x="54" y="29"/>
                  <a:pt x="53" y="16"/>
                  <a:pt x="44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7" y="20"/>
                  <a:pt x="27" y="20"/>
                  <a:pt x="27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0"/>
                  <a:pt x="36" y="49"/>
                  <a:pt x="40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48" y="48"/>
                  <a:pt x="53" y="48"/>
                  <a:pt x="58" y="48"/>
                </a:cubicBezTo>
                <a:lnTo>
                  <a:pt x="48" y="38"/>
                </a:lnTo>
                <a:close/>
                <a:moveTo>
                  <a:pt x="27" y="0"/>
                </a:moveTo>
                <a:cubicBezTo>
                  <a:pt x="21" y="0"/>
                  <a:pt x="14" y="3"/>
                  <a:pt x="9" y="8"/>
                </a:cubicBezTo>
                <a:cubicBezTo>
                  <a:pt x="0" y="17"/>
                  <a:pt x="0" y="33"/>
                  <a:pt x="9" y="43"/>
                </a:cubicBezTo>
                <a:cubicBezTo>
                  <a:pt x="14" y="47"/>
                  <a:pt x="21" y="50"/>
                  <a:pt x="27" y="50"/>
                </a:cubicBezTo>
                <a:cubicBezTo>
                  <a:pt x="27" y="30"/>
                  <a:pt x="27" y="30"/>
                  <a:pt x="27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0"/>
                  <a:pt x="12" y="20"/>
                  <a:pt x="12" y="20"/>
                </a:cubicBezTo>
                <a:cubicBezTo>
                  <a:pt x="27" y="20"/>
                  <a:pt x="27" y="20"/>
                  <a:pt x="27" y="2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i$lïďe">
            <a:extLst>
              <a:ext uri="{FF2B5EF4-FFF2-40B4-BE49-F238E27FC236}">
                <a16:creationId xmlns:a16="http://schemas.microsoft.com/office/drawing/2014/main" id="{2CA9ADFF-801A-4296-8D5F-7586CE0F7731}"/>
              </a:ext>
            </a:extLst>
          </p:cNvPr>
          <p:cNvSpPr/>
          <p:nvPr/>
        </p:nvSpPr>
        <p:spPr bwMode="auto">
          <a:xfrm>
            <a:off x="10483391" y="4789304"/>
            <a:ext cx="99202" cy="992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ľïďê">
            <a:extLst>
              <a:ext uri="{FF2B5EF4-FFF2-40B4-BE49-F238E27FC236}">
                <a16:creationId xmlns:a16="http://schemas.microsoft.com/office/drawing/2014/main" id="{BE76434B-31DA-43E3-82E4-D51E52CA05AE}"/>
              </a:ext>
            </a:extLst>
          </p:cNvPr>
          <p:cNvSpPr/>
          <p:nvPr/>
        </p:nvSpPr>
        <p:spPr bwMode="auto">
          <a:xfrm>
            <a:off x="10441697" y="4743296"/>
            <a:ext cx="186905" cy="274606"/>
          </a:xfrm>
          <a:custGeom>
            <a:avLst/>
            <a:gdLst>
              <a:gd name="T0" fmla="*/ 36 w 36"/>
              <a:gd name="T1" fmla="*/ 0 h 53"/>
              <a:gd name="T2" fmla="*/ 18 w 36"/>
              <a:gd name="T3" fmla="*/ 0 h 53"/>
              <a:gd name="T4" fmla="*/ 18 w 36"/>
              <a:gd name="T5" fmla="*/ 4 h 53"/>
              <a:gd name="T6" fmla="*/ 18 w 36"/>
              <a:gd name="T7" fmla="*/ 4 h 53"/>
              <a:gd name="T8" fmla="*/ 32 w 36"/>
              <a:gd name="T9" fmla="*/ 18 h 53"/>
              <a:gd name="T10" fmla="*/ 18 w 36"/>
              <a:gd name="T11" fmla="*/ 32 h 53"/>
              <a:gd name="T12" fmla="*/ 18 w 36"/>
              <a:gd name="T13" fmla="*/ 32 h 53"/>
              <a:gd name="T14" fmla="*/ 18 w 36"/>
              <a:gd name="T15" fmla="*/ 32 h 53"/>
              <a:gd name="T16" fmla="*/ 18 w 36"/>
              <a:gd name="T17" fmla="*/ 38 h 53"/>
              <a:gd name="T18" fmla="*/ 18 w 36"/>
              <a:gd name="T19" fmla="*/ 38 h 53"/>
              <a:gd name="T20" fmla="*/ 22 w 36"/>
              <a:gd name="T21" fmla="*/ 43 h 53"/>
              <a:gd name="T22" fmla="*/ 18 w 36"/>
              <a:gd name="T23" fmla="*/ 48 h 53"/>
              <a:gd name="T24" fmla="*/ 18 w 36"/>
              <a:gd name="T25" fmla="*/ 48 h 53"/>
              <a:gd name="T26" fmla="*/ 18 w 36"/>
              <a:gd name="T27" fmla="*/ 48 h 53"/>
              <a:gd name="T28" fmla="*/ 18 w 36"/>
              <a:gd name="T29" fmla="*/ 53 h 53"/>
              <a:gd name="T30" fmla="*/ 36 w 36"/>
              <a:gd name="T31" fmla="*/ 53 h 53"/>
              <a:gd name="T32" fmla="*/ 36 w 36"/>
              <a:gd name="T33" fmla="*/ 0 h 53"/>
              <a:gd name="T34" fmla="*/ 18 w 36"/>
              <a:gd name="T35" fmla="*/ 0 h 53"/>
              <a:gd name="T36" fmla="*/ 0 w 36"/>
              <a:gd name="T37" fmla="*/ 0 h 53"/>
              <a:gd name="T38" fmla="*/ 0 w 36"/>
              <a:gd name="T39" fmla="*/ 53 h 53"/>
              <a:gd name="T40" fmla="*/ 18 w 36"/>
              <a:gd name="T41" fmla="*/ 53 h 53"/>
              <a:gd name="T42" fmla="*/ 18 w 36"/>
              <a:gd name="T43" fmla="*/ 48 h 53"/>
              <a:gd name="T44" fmla="*/ 13 w 36"/>
              <a:gd name="T45" fmla="*/ 43 h 53"/>
              <a:gd name="T46" fmla="*/ 18 w 36"/>
              <a:gd name="T47" fmla="*/ 38 h 53"/>
              <a:gd name="T48" fmla="*/ 18 w 36"/>
              <a:gd name="T49" fmla="*/ 32 h 53"/>
              <a:gd name="T50" fmla="*/ 4 w 36"/>
              <a:gd name="T51" fmla="*/ 18 h 53"/>
              <a:gd name="T52" fmla="*/ 18 w 36"/>
              <a:gd name="T53" fmla="*/ 4 h 53"/>
              <a:gd name="T54" fmla="*/ 18 w 36"/>
              <a:gd name="T5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" h="53">
                <a:moveTo>
                  <a:pt x="36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5" y="4"/>
                  <a:pt x="32" y="11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38"/>
                  <a:pt x="22" y="40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36" y="53"/>
                  <a:pt x="36" y="53"/>
                  <a:pt x="36" y="53"/>
                </a:cubicBezTo>
                <a:lnTo>
                  <a:pt x="36" y="0"/>
                </a:lnTo>
                <a:close/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48"/>
                  <a:pt x="18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0"/>
                  <a:pt x="15" y="38"/>
                  <a:pt x="18" y="38"/>
                </a:cubicBezTo>
                <a:cubicBezTo>
                  <a:pt x="18" y="32"/>
                  <a:pt x="18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11"/>
                  <a:pt x="10" y="4"/>
                  <a:pt x="18" y="4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ş1îḍé">
            <a:extLst>
              <a:ext uri="{FF2B5EF4-FFF2-40B4-BE49-F238E27FC236}">
                <a16:creationId xmlns:a16="http://schemas.microsoft.com/office/drawing/2014/main" id="{91162FA6-C7B0-479A-8B71-A95F89FF381E}"/>
              </a:ext>
            </a:extLst>
          </p:cNvPr>
          <p:cNvSpPr/>
          <p:nvPr/>
        </p:nvSpPr>
        <p:spPr bwMode="auto">
          <a:xfrm>
            <a:off x="10270607" y="4789304"/>
            <a:ext cx="145211" cy="228599"/>
          </a:xfrm>
          <a:custGeom>
            <a:avLst/>
            <a:gdLst>
              <a:gd name="T0" fmla="*/ 0 w 28"/>
              <a:gd name="T1" fmla="*/ 44 h 44"/>
              <a:gd name="T2" fmla="*/ 28 w 28"/>
              <a:gd name="T3" fmla="*/ 44 h 44"/>
              <a:gd name="T4" fmla="*/ 28 w 28"/>
              <a:gd name="T5" fmla="*/ 0 h 44"/>
              <a:gd name="T6" fmla="*/ 24 w 28"/>
              <a:gd name="T7" fmla="*/ 8 h 44"/>
              <a:gd name="T8" fmla="*/ 24 w 28"/>
              <a:gd name="T9" fmla="*/ 9 h 44"/>
              <a:gd name="T10" fmla="*/ 15 w 28"/>
              <a:gd name="T11" fmla="*/ 22 h 44"/>
              <a:gd name="T12" fmla="*/ 10 w 28"/>
              <a:gd name="T13" fmla="*/ 29 h 44"/>
              <a:gd name="T14" fmla="*/ 15 w 28"/>
              <a:gd name="T15" fmla="*/ 34 h 44"/>
              <a:gd name="T16" fmla="*/ 10 w 28"/>
              <a:gd name="T17" fmla="*/ 39 h 44"/>
              <a:gd name="T18" fmla="*/ 10 w 28"/>
              <a:gd name="T19" fmla="*/ 39 h 44"/>
              <a:gd name="T20" fmla="*/ 6 w 28"/>
              <a:gd name="T21" fmla="*/ 36 h 44"/>
              <a:gd name="T22" fmla="*/ 0 w 28"/>
              <a:gd name="T2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0" y="44"/>
                </a:moveTo>
                <a:cubicBezTo>
                  <a:pt x="28" y="44"/>
                  <a:pt x="28" y="44"/>
                  <a:pt x="28" y="44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3"/>
                  <a:pt x="25" y="5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15"/>
                  <a:pt x="20" y="20"/>
                  <a:pt x="15" y="22"/>
                </a:cubicBezTo>
                <a:cubicBezTo>
                  <a:pt x="13" y="25"/>
                  <a:pt x="12" y="27"/>
                  <a:pt x="10" y="29"/>
                </a:cubicBezTo>
                <a:cubicBezTo>
                  <a:pt x="13" y="30"/>
                  <a:pt x="15" y="32"/>
                  <a:pt x="15" y="34"/>
                </a:cubicBezTo>
                <a:cubicBezTo>
                  <a:pt x="15" y="37"/>
                  <a:pt x="12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9"/>
                  <a:pt x="6" y="38"/>
                  <a:pt x="6" y="36"/>
                </a:cubicBezTo>
                <a:cubicBezTo>
                  <a:pt x="4" y="39"/>
                  <a:pt x="2" y="41"/>
                  <a:pt x="0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$ḷiďè">
            <a:extLst>
              <a:ext uri="{FF2B5EF4-FFF2-40B4-BE49-F238E27FC236}">
                <a16:creationId xmlns:a16="http://schemas.microsoft.com/office/drawing/2014/main" id="{CD45CB8A-796B-4A24-899F-552CADFEECB0}"/>
              </a:ext>
            </a:extLst>
          </p:cNvPr>
          <p:cNvSpPr/>
          <p:nvPr/>
        </p:nvSpPr>
        <p:spPr bwMode="auto">
          <a:xfrm>
            <a:off x="10302238" y="3110039"/>
            <a:ext cx="139459" cy="73324"/>
          </a:xfrm>
          <a:custGeom>
            <a:avLst/>
            <a:gdLst>
              <a:gd name="T0" fmla="*/ 22 w 27"/>
              <a:gd name="T1" fmla="*/ 9 h 14"/>
              <a:gd name="T2" fmla="*/ 0 w 27"/>
              <a:gd name="T3" fmla="*/ 9 h 14"/>
              <a:gd name="T4" fmla="*/ 4 w 27"/>
              <a:gd name="T5" fmla="*/ 14 h 14"/>
              <a:gd name="T6" fmla="*/ 27 w 27"/>
              <a:gd name="T7" fmla="*/ 14 h 14"/>
              <a:gd name="T8" fmla="*/ 27 w 27"/>
              <a:gd name="T9" fmla="*/ 0 h 14"/>
              <a:gd name="T10" fmla="*/ 22 w 27"/>
              <a:gd name="T11" fmla="*/ 0 h 14"/>
              <a:gd name="T12" fmla="*/ 22 w 27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4">
                <a:moveTo>
                  <a:pt x="22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0"/>
                  <a:pt x="3" y="12"/>
                  <a:pt x="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ïsḷïḋe">
            <a:extLst>
              <a:ext uri="{FF2B5EF4-FFF2-40B4-BE49-F238E27FC236}">
                <a16:creationId xmlns:a16="http://schemas.microsoft.com/office/drawing/2014/main" id="{7DA435AB-1512-4AC6-A691-A63B804FECFE}"/>
              </a:ext>
            </a:extLst>
          </p:cNvPr>
          <p:cNvSpPr/>
          <p:nvPr/>
        </p:nvSpPr>
        <p:spPr bwMode="auto">
          <a:xfrm>
            <a:off x="10192969" y="2892942"/>
            <a:ext cx="212784" cy="242977"/>
          </a:xfrm>
          <a:custGeom>
            <a:avLst/>
            <a:gdLst>
              <a:gd name="T0" fmla="*/ 5 w 41"/>
              <a:gd name="T1" fmla="*/ 27 h 47"/>
              <a:gd name="T2" fmla="*/ 5 w 41"/>
              <a:gd name="T3" fmla="*/ 30 h 47"/>
              <a:gd name="T4" fmla="*/ 18 w 41"/>
              <a:gd name="T5" fmla="*/ 47 h 47"/>
              <a:gd name="T6" fmla="*/ 33 w 41"/>
              <a:gd name="T7" fmla="*/ 47 h 47"/>
              <a:gd name="T8" fmla="*/ 33 w 41"/>
              <a:gd name="T9" fmla="*/ 27 h 47"/>
              <a:gd name="T10" fmla="*/ 41 w 41"/>
              <a:gd name="T11" fmla="*/ 27 h 47"/>
              <a:gd name="T12" fmla="*/ 19 w 41"/>
              <a:gd name="T13" fmla="*/ 0 h 47"/>
              <a:gd name="T14" fmla="*/ 0 w 41"/>
              <a:gd name="T15" fmla="*/ 24 h 47"/>
              <a:gd name="T16" fmla="*/ 3 w 41"/>
              <a:gd name="T17" fmla="*/ 27 h 47"/>
              <a:gd name="T18" fmla="*/ 5 w 4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7">
                <a:moveTo>
                  <a:pt x="5" y="27"/>
                </a:moveTo>
                <a:cubicBezTo>
                  <a:pt x="5" y="30"/>
                  <a:pt x="5" y="30"/>
                  <a:pt x="5" y="30"/>
                </a:cubicBezTo>
                <a:cubicBezTo>
                  <a:pt x="10" y="35"/>
                  <a:pt x="14" y="41"/>
                  <a:pt x="18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7"/>
                  <a:pt x="33" y="27"/>
                  <a:pt x="33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5"/>
                  <a:pt x="2" y="26"/>
                  <a:pt x="3" y="27"/>
                </a:cubicBezTo>
                <a:lnTo>
                  <a:pt x="5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ṡ1ïḑê">
            <a:extLst>
              <a:ext uri="{FF2B5EF4-FFF2-40B4-BE49-F238E27FC236}">
                <a16:creationId xmlns:a16="http://schemas.microsoft.com/office/drawing/2014/main" id="{A476AC01-2268-4272-8AC9-A75274F75C97}"/>
              </a:ext>
            </a:extLst>
          </p:cNvPr>
          <p:cNvSpPr/>
          <p:nvPr/>
        </p:nvSpPr>
        <p:spPr bwMode="auto">
          <a:xfrm>
            <a:off x="10571092" y="3457968"/>
            <a:ext cx="264541" cy="419817"/>
          </a:xfrm>
          <a:custGeom>
            <a:avLst/>
            <a:gdLst>
              <a:gd name="T0" fmla="*/ 51 w 51"/>
              <a:gd name="T1" fmla="*/ 81 h 81"/>
              <a:gd name="T2" fmla="*/ 45 w 51"/>
              <a:gd name="T3" fmla="*/ 1 h 81"/>
              <a:gd name="T4" fmla="*/ 40 w 51"/>
              <a:gd name="T5" fmla="*/ 0 h 81"/>
              <a:gd name="T6" fmla="*/ 45 w 51"/>
              <a:gd name="T7" fmla="*/ 7 h 81"/>
              <a:gd name="T8" fmla="*/ 45 w 51"/>
              <a:gd name="T9" fmla="*/ 53 h 81"/>
              <a:gd name="T10" fmla="*/ 40 w 51"/>
              <a:gd name="T11" fmla="*/ 58 h 81"/>
              <a:gd name="T12" fmla="*/ 45 w 51"/>
              <a:gd name="T13" fmla="*/ 65 h 81"/>
              <a:gd name="T14" fmla="*/ 40 w 51"/>
              <a:gd name="T15" fmla="*/ 65 h 81"/>
              <a:gd name="T16" fmla="*/ 45 w 51"/>
              <a:gd name="T17" fmla="*/ 69 h 81"/>
              <a:gd name="T18" fmla="*/ 45 w 51"/>
              <a:gd name="T19" fmla="*/ 76 h 81"/>
              <a:gd name="T20" fmla="*/ 40 w 51"/>
              <a:gd name="T21" fmla="*/ 81 h 81"/>
              <a:gd name="T22" fmla="*/ 35 w 51"/>
              <a:gd name="T23" fmla="*/ 1 h 81"/>
              <a:gd name="T24" fmla="*/ 25 w 51"/>
              <a:gd name="T25" fmla="*/ 7 h 81"/>
              <a:gd name="T26" fmla="*/ 40 w 51"/>
              <a:gd name="T27" fmla="*/ 0 h 81"/>
              <a:gd name="T28" fmla="*/ 25 w 51"/>
              <a:gd name="T29" fmla="*/ 81 h 81"/>
              <a:gd name="T30" fmla="*/ 40 w 51"/>
              <a:gd name="T31" fmla="*/ 76 h 81"/>
              <a:gd name="T32" fmla="*/ 35 w 51"/>
              <a:gd name="T33" fmla="*/ 69 h 81"/>
              <a:gd name="T34" fmla="*/ 40 w 51"/>
              <a:gd name="T35" fmla="*/ 65 h 81"/>
              <a:gd name="T36" fmla="*/ 35 w 51"/>
              <a:gd name="T37" fmla="*/ 58 h 81"/>
              <a:gd name="T38" fmla="*/ 40 w 51"/>
              <a:gd name="T39" fmla="*/ 53 h 81"/>
              <a:gd name="T40" fmla="*/ 25 w 51"/>
              <a:gd name="T41" fmla="*/ 58 h 81"/>
              <a:gd name="T42" fmla="*/ 30 w 51"/>
              <a:gd name="T43" fmla="*/ 65 h 81"/>
              <a:gd name="T44" fmla="*/ 25 w 51"/>
              <a:gd name="T45" fmla="*/ 65 h 81"/>
              <a:gd name="T46" fmla="*/ 30 w 51"/>
              <a:gd name="T47" fmla="*/ 69 h 81"/>
              <a:gd name="T48" fmla="*/ 30 w 51"/>
              <a:gd name="T49" fmla="*/ 76 h 81"/>
              <a:gd name="T50" fmla="*/ 25 w 51"/>
              <a:gd name="T51" fmla="*/ 81 h 81"/>
              <a:gd name="T52" fmla="*/ 10 w 51"/>
              <a:gd name="T53" fmla="*/ 1 h 81"/>
              <a:gd name="T54" fmla="*/ 25 w 51"/>
              <a:gd name="T55" fmla="*/ 7 h 81"/>
              <a:gd name="T56" fmla="*/ 10 w 51"/>
              <a:gd name="T57" fmla="*/ 81 h 81"/>
              <a:gd name="T58" fmla="*/ 25 w 51"/>
              <a:gd name="T59" fmla="*/ 76 h 81"/>
              <a:gd name="T60" fmla="*/ 20 w 51"/>
              <a:gd name="T61" fmla="*/ 69 h 81"/>
              <a:gd name="T62" fmla="*/ 25 w 51"/>
              <a:gd name="T63" fmla="*/ 65 h 81"/>
              <a:gd name="T64" fmla="*/ 20 w 51"/>
              <a:gd name="T65" fmla="*/ 58 h 81"/>
              <a:gd name="T66" fmla="*/ 25 w 51"/>
              <a:gd name="T67" fmla="*/ 53 h 81"/>
              <a:gd name="T68" fmla="*/ 10 w 51"/>
              <a:gd name="T69" fmla="*/ 58 h 81"/>
              <a:gd name="T70" fmla="*/ 15 w 51"/>
              <a:gd name="T71" fmla="*/ 65 h 81"/>
              <a:gd name="T72" fmla="*/ 10 w 51"/>
              <a:gd name="T73" fmla="*/ 65 h 81"/>
              <a:gd name="T74" fmla="*/ 15 w 51"/>
              <a:gd name="T75" fmla="*/ 69 h 81"/>
              <a:gd name="T76" fmla="*/ 15 w 51"/>
              <a:gd name="T77" fmla="*/ 76 h 81"/>
              <a:gd name="T78" fmla="*/ 10 w 51"/>
              <a:gd name="T79" fmla="*/ 81 h 81"/>
              <a:gd name="T80" fmla="*/ 0 w 51"/>
              <a:gd name="T81" fmla="*/ 1 h 81"/>
              <a:gd name="T82" fmla="*/ 1 w 51"/>
              <a:gd name="T83" fmla="*/ 81 h 81"/>
              <a:gd name="T84" fmla="*/ 10 w 51"/>
              <a:gd name="T85" fmla="*/ 76 h 81"/>
              <a:gd name="T86" fmla="*/ 5 w 51"/>
              <a:gd name="T87" fmla="*/ 69 h 81"/>
              <a:gd name="T88" fmla="*/ 10 w 51"/>
              <a:gd name="T89" fmla="*/ 65 h 81"/>
              <a:gd name="T90" fmla="*/ 5 w 51"/>
              <a:gd name="T91" fmla="*/ 58 h 81"/>
              <a:gd name="T92" fmla="*/ 10 w 51"/>
              <a:gd name="T93" fmla="*/ 53 h 81"/>
              <a:gd name="T94" fmla="*/ 5 w 51"/>
              <a:gd name="T95" fmla="*/ 7 h 81"/>
              <a:gd name="T96" fmla="*/ 10 w 51"/>
              <a:gd name="T9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81">
                <a:moveTo>
                  <a:pt x="4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51" y="1"/>
                  <a:pt x="51" y="1"/>
                  <a:pt x="51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9"/>
                  <a:pt x="40" y="69"/>
                  <a:pt x="40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0" y="76"/>
                  <a:pt x="40" y="76"/>
                  <a:pt x="40" y="76"/>
                </a:cubicBezTo>
                <a:lnTo>
                  <a:pt x="40" y="81"/>
                </a:lnTo>
                <a:close/>
                <a:moveTo>
                  <a:pt x="35" y="0"/>
                </a:moveTo>
                <a:cubicBezTo>
                  <a:pt x="35" y="1"/>
                  <a:pt x="35" y="1"/>
                  <a:pt x="3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5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76"/>
                  <a:pt x="40" y="76"/>
                  <a:pt x="40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9"/>
                  <a:pt x="35" y="69"/>
                  <a:pt x="35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5"/>
                  <a:pt x="40" y="65"/>
                  <a:pt x="40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8"/>
                  <a:pt x="35" y="58"/>
                  <a:pt x="3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3"/>
                  <a:pt x="40" y="53"/>
                  <a:pt x="4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8"/>
                  <a:pt x="25" y="58"/>
                  <a:pt x="25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9"/>
                  <a:pt x="25" y="69"/>
                  <a:pt x="25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5" y="76"/>
                  <a:pt x="25" y="76"/>
                  <a:pt x="25" y="76"/>
                </a:cubicBezTo>
                <a:lnTo>
                  <a:pt x="25" y="81"/>
                </a:lnTo>
                <a:close/>
                <a:moveTo>
                  <a:pt x="25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1"/>
                  <a:pt x="25" y="1"/>
                  <a:pt x="25" y="1"/>
                </a:cubicBezTo>
                <a:close/>
                <a:moveTo>
                  <a:pt x="10" y="81"/>
                </a:moveTo>
                <a:cubicBezTo>
                  <a:pt x="25" y="81"/>
                  <a:pt x="25" y="81"/>
                  <a:pt x="25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69"/>
                  <a:pt x="20" y="69"/>
                  <a:pt x="20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65"/>
                  <a:pt x="25" y="65"/>
                  <a:pt x="25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3"/>
                  <a:pt x="25" y="53"/>
                  <a:pt x="2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0" y="76"/>
                  <a:pt x="10" y="76"/>
                  <a:pt x="10" y="76"/>
                </a:cubicBezTo>
                <a:lnTo>
                  <a:pt x="10" y="81"/>
                </a:lnTo>
                <a:close/>
                <a:moveTo>
                  <a:pt x="1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1" y="78"/>
                  <a:pt x="1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76"/>
                  <a:pt x="10" y="76"/>
                  <a:pt x="1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69"/>
                  <a:pt x="5" y="69"/>
                  <a:pt x="5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7"/>
                  <a:pt x="5" y="7"/>
                  <a:pt x="5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ṡlïḑè">
            <a:extLst>
              <a:ext uri="{FF2B5EF4-FFF2-40B4-BE49-F238E27FC236}">
                <a16:creationId xmlns:a16="http://schemas.microsoft.com/office/drawing/2014/main" id="{858CFEC6-5D28-4CB9-8709-D31B5E80EE74}"/>
              </a:ext>
            </a:extLst>
          </p:cNvPr>
          <p:cNvSpPr/>
          <p:nvPr/>
        </p:nvSpPr>
        <p:spPr bwMode="auto">
          <a:xfrm>
            <a:off x="9747274" y="2572329"/>
            <a:ext cx="166777" cy="71887"/>
          </a:xfrm>
          <a:custGeom>
            <a:avLst/>
            <a:gdLst>
              <a:gd name="T0" fmla="*/ 0 w 116"/>
              <a:gd name="T1" fmla="*/ 28 h 50"/>
              <a:gd name="T2" fmla="*/ 44 w 116"/>
              <a:gd name="T3" fmla="*/ 50 h 50"/>
              <a:gd name="T4" fmla="*/ 116 w 116"/>
              <a:gd name="T5" fmla="*/ 50 h 50"/>
              <a:gd name="T6" fmla="*/ 15 w 116"/>
              <a:gd name="T7" fmla="*/ 0 h 50"/>
              <a:gd name="T8" fmla="*/ 0 w 116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0">
                <a:moveTo>
                  <a:pt x="0" y="28"/>
                </a:moveTo>
                <a:lnTo>
                  <a:pt x="44" y="50"/>
                </a:lnTo>
                <a:lnTo>
                  <a:pt x="116" y="50"/>
                </a:lnTo>
                <a:lnTo>
                  <a:pt x="15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ŝḻiďè">
            <a:extLst>
              <a:ext uri="{FF2B5EF4-FFF2-40B4-BE49-F238E27FC236}">
                <a16:creationId xmlns:a16="http://schemas.microsoft.com/office/drawing/2014/main" id="{0C97D9DE-1BA8-4314-882B-0537DA79C9D9}"/>
              </a:ext>
            </a:extLst>
          </p:cNvPr>
          <p:cNvSpPr/>
          <p:nvPr/>
        </p:nvSpPr>
        <p:spPr bwMode="auto">
          <a:xfrm>
            <a:off x="9747274" y="2654279"/>
            <a:ext cx="409752" cy="207032"/>
          </a:xfrm>
          <a:custGeom>
            <a:avLst/>
            <a:gdLst>
              <a:gd name="T0" fmla="*/ 56 w 79"/>
              <a:gd name="T1" fmla="*/ 40 h 40"/>
              <a:gd name="T2" fmla="*/ 64 w 79"/>
              <a:gd name="T3" fmla="*/ 40 h 40"/>
              <a:gd name="T4" fmla="*/ 64 w 79"/>
              <a:gd name="T5" fmla="*/ 32 h 40"/>
              <a:gd name="T6" fmla="*/ 79 w 79"/>
              <a:gd name="T7" fmla="*/ 32 h 40"/>
              <a:gd name="T8" fmla="*/ 79 w 79"/>
              <a:gd name="T9" fmla="*/ 8 h 40"/>
              <a:gd name="T10" fmla="*/ 64 w 79"/>
              <a:gd name="T11" fmla="*/ 8 h 40"/>
              <a:gd name="T12" fmla="*/ 64 w 79"/>
              <a:gd name="T13" fmla="*/ 0 h 40"/>
              <a:gd name="T14" fmla="*/ 37 w 79"/>
              <a:gd name="T15" fmla="*/ 0 h 40"/>
              <a:gd name="T16" fmla="*/ 17 w 79"/>
              <a:gd name="T17" fmla="*/ 0 h 40"/>
              <a:gd name="T18" fmla="*/ 0 w 79"/>
              <a:gd name="T19" fmla="*/ 0 h 40"/>
              <a:gd name="T20" fmla="*/ 0 w 79"/>
              <a:gd name="T21" fmla="*/ 2 h 40"/>
              <a:gd name="T22" fmla="*/ 24 w 79"/>
              <a:gd name="T23" fmla="*/ 16 h 40"/>
              <a:gd name="T24" fmla="*/ 48 w 79"/>
              <a:gd name="T25" fmla="*/ 16 h 40"/>
              <a:gd name="T26" fmla="*/ 48 w 79"/>
              <a:gd name="T27" fmla="*/ 25 h 40"/>
              <a:gd name="T28" fmla="*/ 36 w 79"/>
              <a:gd name="T29" fmla="*/ 25 h 40"/>
              <a:gd name="T30" fmla="*/ 56 w 79"/>
              <a:gd name="T3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40">
                <a:moveTo>
                  <a:pt x="56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8"/>
                  <a:pt x="79" y="8"/>
                  <a:pt x="7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8" y="6"/>
                  <a:pt x="16" y="11"/>
                  <a:pt x="24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25"/>
                  <a:pt x="48" y="25"/>
                  <a:pt x="48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43" y="30"/>
                  <a:pt x="50" y="35"/>
                  <a:pt x="5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ïṣḻiḋè">
            <a:extLst>
              <a:ext uri="{FF2B5EF4-FFF2-40B4-BE49-F238E27FC236}">
                <a16:creationId xmlns:a16="http://schemas.microsoft.com/office/drawing/2014/main" id="{257E38C3-32EF-4365-B1CB-E115C2CBA59D}"/>
              </a:ext>
            </a:extLst>
          </p:cNvPr>
          <p:cNvSpPr/>
          <p:nvPr/>
        </p:nvSpPr>
        <p:spPr bwMode="auto">
          <a:xfrm>
            <a:off x="8690546" y="5784210"/>
            <a:ext cx="347930" cy="93453"/>
          </a:xfrm>
          <a:custGeom>
            <a:avLst/>
            <a:gdLst>
              <a:gd name="T0" fmla="*/ 33 w 242"/>
              <a:gd name="T1" fmla="*/ 65 h 65"/>
              <a:gd name="T2" fmla="*/ 36 w 242"/>
              <a:gd name="T3" fmla="*/ 65 h 65"/>
              <a:gd name="T4" fmla="*/ 202 w 242"/>
              <a:gd name="T5" fmla="*/ 65 h 65"/>
              <a:gd name="T6" fmla="*/ 206 w 242"/>
              <a:gd name="T7" fmla="*/ 65 h 65"/>
              <a:gd name="T8" fmla="*/ 242 w 242"/>
              <a:gd name="T9" fmla="*/ 0 h 65"/>
              <a:gd name="T10" fmla="*/ 238 w 242"/>
              <a:gd name="T11" fmla="*/ 0 h 65"/>
              <a:gd name="T12" fmla="*/ 206 w 242"/>
              <a:gd name="T13" fmla="*/ 0 h 65"/>
              <a:gd name="T14" fmla="*/ 177 w 242"/>
              <a:gd name="T15" fmla="*/ 0 h 65"/>
              <a:gd name="T16" fmla="*/ 65 w 242"/>
              <a:gd name="T17" fmla="*/ 0 h 65"/>
              <a:gd name="T18" fmla="*/ 36 w 242"/>
              <a:gd name="T19" fmla="*/ 0 h 65"/>
              <a:gd name="T20" fmla="*/ 0 w 242"/>
              <a:gd name="T21" fmla="*/ 0 h 65"/>
              <a:gd name="T22" fmla="*/ 33 w 242"/>
              <a:gd name="T2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65">
                <a:moveTo>
                  <a:pt x="33" y="65"/>
                </a:moveTo>
                <a:lnTo>
                  <a:pt x="36" y="65"/>
                </a:lnTo>
                <a:lnTo>
                  <a:pt x="202" y="65"/>
                </a:lnTo>
                <a:lnTo>
                  <a:pt x="206" y="65"/>
                </a:lnTo>
                <a:lnTo>
                  <a:pt x="242" y="0"/>
                </a:lnTo>
                <a:lnTo>
                  <a:pt x="238" y="0"/>
                </a:lnTo>
                <a:lnTo>
                  <a:pt x="206" y="0"/>
                </a:lnTo>
                <a:lnTo>
                  <a:pt x="177" y="0"/>
                </a:lnTo>
                <a:lnTo>
                  <a:pt x="65" y="0"/>
                </a:lnTo>
                <a:lnTo>
                  <a:pt x="36" y="0"/>
                </a:lnTo>
                <a:lnTo>
                  <a:pt x="0" y="0"/>
                </a:lnTo>
                <a:lnTo>
                  <a:pt x="33" y="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Slïďê">
            <a:extLst>
              <a:ext uri="{FF2B5EF4-FFF2-40B4-BE49-F238E27FC236}">
                <a16:creationId xmlns:a16="http://schemas.microsoft.com/office/drawing/2014/main" id="{5A7987D6-DAF2-45CA-91A6-51625F8A2564}"/>
              </a:ext>
            </a:extLst>
          </p:cNvPr>
          <p:cNvSpPr/>
          <p:nvPr/>
        </p:nvSpPr>
        <p:spPr bwMode="auto">
          <a:xfrm>
            <a:off x="8686233" y="5805776"/>
            <a:ext cx="346492" cy="165338"/>
          </a:xfrm>
          <a:custGeom>
            <a:avLst/>
            <a:gdLst>
              <a:gd name="T0" fmla="*/ 0 w 67"/>
              <a:gd name="T1" fmla="*/ 32 h 32"/>
              <a:gd name="T2" fmla="*/ 67 w 67"/>
              <a:gd name="T3" fmla="*/ 32 h 32"/>
              <a:gd name="T4" fmla="*/ 67 w 67"/>
              <a:gd name="T5" fmla="*/ 0 h 32"/>
              <a:gd name="T6" fmla="*/ 60 w 67"/>
              <a:gd name="T7" fmla="*/ 15 h 32"/>
              <a:gd name="T8" fmla="*/ 59 w 67"/>
              <a:gd name="T9" fmla="*/ 16 h 32"/>
              <a:gd name="T10" fmla="*/ 58 w 67"/>
              <a:gd name="T11" fmla="*/ 16 h 32"/>
              <a:gd name="T12" fmla="*/ 56 w 67"/>
              <a:gd name="T13" fmla="*/ 16 h 32"/>
              <a:gd name="T14" fmla="*/ 39 w 67"/>
              <a:gd name="T15" fmla="*/ 16 h 32"/>
              <a:gd name="T16" fmla="*/ 39 w 67"/>
              <a:gd name="T17" fmla="*/ 17 h 32"/>
              <a:gd name="T18" fmla="*/ 39 w 67"/>
              <a:gd name="T19" fmla="*/ 20 h 32"/>
              <a:gd name="T20" fmla="*/ 34 w 67"/>
              <a:gd name="T21" fmla="*/ 22 h 32"/>
              <a:gd name="T22" fmla="*/ 30 w 67"/>
              <a:gd name="T23" fmla="*/ 20 h 32"/>
              <a:gd name="T24" fmla="*/ 29 w 67"/>
              <a:gd name="T25" fmla="*/ 17 h 32"/>
              <a:gd name="T26" fmla="*/ 29 w 67"/>
              <a:gd name="T27" fmla="*/ 16 h 32"/>
              <a:gd name="T28" fmla="*/ 12 w 67"/>
              <a:gd name="T29" fmla="*/ 16 h 32"/>
              <a:gd name="T30" fmla="*/ 10 w 67"/>
              <a:gd name="T31" fmla="*/ 16 h 32"/>
              <a:gd name="T32" fmla="*/ 9 w 67"/>
              <a:gd name="T33" fmla="*/ 16 h 32"/>
              <a:gd name="T34" fmla="*/ 8 w 67"/>
              <a:gd name="T35" fmla="*/ 15 h 32"/>
              <a:gd name="T36" fmla="*/ 0 w 67"/>
              <a:gd name="T37" fmla="*/ 1 h 32"/>
              <a:gd name="T38" fmla="*/ 0 w 67"/>
              <a:gd name="T3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2">
                <a:moveTo>
                  <a:pt x="0" y="32"/>
                </a:moveTo>
                <a:cubicBezTo>
                  <a:pt x="67" y="32"/>
                  <a:pt x="67" y="32"/>
                  <a:pt x="67" y="32"/>
                </a:cubicBezTo>
                <a:cubicBezTo>
                  <a:pt x="67" y="0"/>
                  <a:pt x="67" y="0"/>
                  <a:pt x="67" y="0"/>
                </a:cubicBezTo>
                <a:cubicBezTo>
                  <a:pt x="60" y="15"/>
                  <a:pt x="60" y="15"/>
                  <a:pt x="60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7"/>
                  <a:pt x="39" y="17"/>
                </a:cubicBezTo>
                <a:cubicBezTo>
                  <a:pt x="39" y="18"/>
                  <a:pt x="39" y="19"/>
                  <a:pt x="39" y="20"/>
                </a:cubicBezTo>
                <a:cubicBezTo>
                  <a:pt x="38" y="21"/>
                  <a:pt x="36" y="22"/>
                  <a:pt x="34" y="22"/>
                </a:cubicBezTo>
                <a:cubicBezTo>
                  <a:pt x="32" y="22"/>
                  <a:pt x="31" y="21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7"/>
                  <a:pt x="29" y="16"/>
                  <a:pt x="2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"/>
                  <a:pt x="0" y="1"/>
                  <a:pt x="0" y="1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ślídè">
            <a:extLst>
              <a:ext uri="{FF2B5EF4-FFF2-40B4-BE49-F238E27FC236}">
                <a16:creationId xmlns:a16="http://schemas.microsoft.com/office/drawing/2014/main" id="{04F3BB5A-15AD-47A6-86A5-2967BC63719E}"/>
              </a:ext>
            </a:extLst>
          </p:cNvPr>
          <p:cNvSpPr/>
          <p:nvPr/>
        </p:nvSpPr>
        <p:spPr bwMode="auto">
          <a:xfrm>
            <a:off x="8742304" y="5660567"/>
            <a:ext cx="244413" cy="113581"/>
          </a:xfrm>
          <a:custGeom>
            <a:avLst/>
            <a:gdLst>
              <a:gd name="T0" fmla="*/ 47 w 47"/>
              <a:gd name="T1" fmla="*/ 22 h 22"/>
              <a:gd name="T2" fmla="*/ 47 w 47"/>
              <a:gd name="T3" fmla="*/ 10 h 22"/>
              <a:gd name="T4" fmla="*/ 38 w 47"/>
              <a:gd name="T5" fmla="*/ 0 h 22"/>
              <a:gd name="T6" fmla="*/ 9 w 47"/>
              <a:gd name="T7" fmla="*/ 0 h 22"/>
              <a:gd name="T8" fmla="*/ 0 w 47"/>
              <a:gd name="T9" fmla="*/ 10 h 22"/>
              <a:gd name="T10" fmla="*/ 0 w 47"/>
              <a:gd name="T11" fmla="*/ 22 h 22"/>
              <a:gd name="T12" fmla="*/ 8 w 47"/>
              <a:gd name="T13" fmla="*/ 22 h 22"/>
              <a:gd name="T14" fmla="*/ 8 w 47"/>
              <a:gd name="T15" fmla="*/ 10 h 22"/>
              <a:gd name="T16" fmla="*/ 9 w 47"/>
              <a:gd name="T17" fmla="*/ 8 h 22"/>
              <a:gd name="T18" fmla="*/ 38 w 47"/>
              <a:gd name="T19" fmla="*/ 8 h 22"/>
              <a:gd name="T20" fmla="*/ 39 w 47"/>
              <a:gd name="T21" fmla="*/ 10 h 22"/>
              <a:gd name="T22" fmla="*/ 39 w 47"/>
              <a:gd name="T23" fmla="*/ 22 h 22"/>
              <a:gd name="T24" fmla="*/ 47 w 47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22">
                <a:moveTo>
                  <a:pt x="47" y="22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5"/>
                  <a:pt x="43" y="0"/>
                  <a:pt x="3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22"/>
                  <a:pt x="39" y="22"/>
                  <a:pt x="39" y="22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ṧľiḋe">
            <a:extLst>
              <a:ext uri="{FF2B5EF4-FFF2-40B4-BE49-F238E27FC236}">
                <a16:creationId xmlns:a16="http://schemas.microsoft.com/office/drawing/2014/main" id="{067786BB-6701-4BC1-90D4-0761048DC590}"/>
              </a:ext>
            </a:extLst>
          </p:cNvPr>
          <p:cNvSpPr/>
          <p:nvPr/>
        </p:nvSpPr>
        <p:spPr bwMode="auto">
          <a:xfrm>
            <a:off x="7768964" y="2478876"/>
            <a:ext cx="362307" cy="362307"/>
          </a:xfrm>
          <a:custGeom>
            <a:avLst/>
            <a:gdLst>
              <a:gd name="T0" fmla="*/ 35 w 70"/>
              <a:gd name="T1" fmla="*/ 70 h 70"/>
              <a:gd name="T2" fmla="*/ 46 w 70"/>
              <a:gd name="T3" fmla="*/ 68 h 70"/>
              <a:gd name="T4" fmla="*/ 63 w 70"/>
              <a:gd name="T5" fmla="*/ 55 h 70"/>
              <a:gd name="T6" fmla="*/ 70 w 70"/>
              <a:gd name="T7" fmla="*/ 35 h 70"/>
              <a:gd name="T8" fmla="*/ 35 w 70"/>
              <a:gd name="T9" fmla="*/ 0 h 70"/>
              <a:gd name="T10" fmla="*/ 35 w 70"/>
              <a:gd name="T11" fmla="*/ 24 h 70"/>
              <a:gd name="T12" fmla="*/ 45 w 70"/>
              <a:gd name="T13" fmla="*/ 35 h 70"/>
              <a:gd name="T14" fmla="*/ 35 w 70"/>
              <a:gd name="T15" fmla="*/ 45 h 70"/>
              <a:gd name="T16" fmla="*/ 35 w 70"/>
              <a:gd name="T17" fmla="*/ 70 h 70"/>
              <a:gd name="T18" fmla="*/ 35 w 70"/>
              <a:gd name="T19" fmla="*/ 0 h 70"/>
              <a:gd name="T20" fmla="*/ 0 w 70"/>
              <a:gd name="T21" fmla="*/ 35 h 70"/>
              <a:gd name="T22" fmla="*/ 35 w 70"/>
              <a:gd name="T23" fmla="*/ 70 h 70"/>
              <a:gd name="T24" fmla="*/ 35 w 70"/>
              <a:gd name="T25" fmla="*/ 70 h 70"/>
              <a:gd name="T26" fmla="*/ 35 w 70"/>
              <a:gd name="T27" fmla="*/ 45 h 70"/>
              <a:gd name="T28" fmla="*/ 35 w 70"/>
              <a:gd name="T29" fmla="*/ 45 h 70"/>
              <a:gd name="T30" fmla="*/ 35 w 70"/>
              <a:gd name="T31" fmla="*/ 45 h 70"/>
              <a:gd name="T32" fmla="*/ 25 w 70"/>
              <a:gd name="T33" fmla="*/ 35 h 70"/>
              <a:gd name="T34" fmla="*/ 35 w 70"/>
              <a:gd name="T35" fmla="*/ 24 h 70"/>
              <a:gd name="T36" fmla="*/ 35 w 70"/>
              <a:gd name="T37" fmla="*/ 24 h 70"/>
              <a:gd name="T38" fmla="*/ 35 w 70"/>
              <a:gd name="T3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39" y="70"/>
                  <a:pt x="43" y="69"/>
                  <a:pt x="46" y="68"/>
                </a:cubicBezTo>
                <a:cubicBezTo>
                  <a:pt x="52" y="63"/>
                  <a:pt x="57" y="59"/>
                  <a:pt x="63" y="55"/>
                </a:cubicBezTo>
                <a:cubicBezTo>
                  <a:pt x="67" y="49"/>
                  <a:pt x="70" y="42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40" y="24"/>
                  <a:pt x="45" y="29"/>
                  <a:pt x="45" y="35"/>
                </a:cubicBezTo>
                <a:cubicBezTo>
                  <a:pt x="45" y="40"/>
                  <a:pt x="40" y="45"/>
                  <a:pt x="35" y="45"/>
                </a:cubicBezTo>
                <a:lnTo>
                  <a:pt x="35" y="70"/>
                </a:lnTo>
                <a:close/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29" y="45"/>
                  <a:pt x="25" y="40"/>
                  <a:pt x="25" y="35"/>
                </a:cubicBezTo>
                <a:cubicBezTo>
                  <a:pt x="25" y="29"/>
                  <a:pt x="29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0"/>
                  <a:pt x="35" y="0"/>
                  <a:pt x="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íṡļíḑè">
            <a:extLst>
              <a:ext uri="{FF2B5EF4-FFF2-40B4-BE49-F238E27FC236}">
                <a16:creationId xmlns:a16="http://schemas.microsoft.com/office/drawing/2014/main" id="{EABFAD75-3F27-40C0-A4CB-7AA37F04B026}"/>
              </a:ext>
            </a:extLst>
          </p:cNvPr>
          <p:cNvSpPr/>
          <p:nvPr/>
        </p:nvSpPr>
        <p:spPr bwMode="auto">
          <a:xfrm>
            <a:off x="7602187" y="2918821"/>
            <a:ext cx="301923" cy="254478"/>
          </a:xfrm>
          <a:custGeom>
            <a:avLst/>
            <a:gdLst>
              <a:gd name="T0" fmla="*/ 15 w 58"/>
              <a:gd name="T1" fmla="*/ 49 h 49"/>
              <a:gd name="T2" fmla="*/ 17 w 58"/>
              <a:gd name="T3" fmla="*/ 49 h 49"/>
              <a:gd name="T4" fmla="*/ 21 w 58"/>
              <a:gd name="T5" fmla="*/ 43 h 49"/>
              <a:gd name="T6" fmla="*/ 15 w 58"/>
              <a:gd name="T7" fmla="*/ 43 h 49"/>
              <a:gd name="T8" fmla="*/ 15 w 58"/>
              <a:gd name="T9" fmla="*/ 49 h 49"/>
              <a:gd name="T10" fmla="*/ 15 w 58"/>
              <a:gd name="T11" fmla="*/ 31 h 49"/>
              <a:gd name="T12" fmla="*/ 19 w 58"/>
              <a:gd name="T13" fmla="*/ 25 h 49"/>
              <a:gd name="T14" fmla="*/ 27 w 58"/>
              <a:gd name="T15" fmla="*/ 36 h 49"/>
              <a:gd name="T16" fmla="*/ 35 w 58"/>
              <a:gd name="T17" fmla="*/ 26 h 49"/>
              <a:gd name="T18" fmla="*/ 41 w 58"/>
              <a:gd name="T19" fmla="*/ 16 h 49"/>
              <a:gd name="T20" fmla="*/ 41 w 58"/>
              <a:gd name="T21" fmla="*/ 16 h 49"/>
              <a:gd name="T22" fmla="*/ 42 w 58"/>
              <a:gd name="T23" fmla="*/ 17 h 49"/>
              <a:gd name="T24" fmla="*/ 58 w 58"/>
              <a:gd name="T25" fmla="*/ 0 h 49"/>
              <a:gd name="T26" fmla="*/ 15 w 58"/>
              <a:gd name="T27" fmla="*/ 0 h 49"/>
              <a:gd name="T28" fmla="*/ 15 w 58"/>
              <a:gd name="T29" fmla="*/ 7 h 49"/>
              <a:gd name="T30" fmla="*/ 20 w 58"/>
              <a:gd name="T31" fmla="*/ 12 h 49"/>
              <a:gd name="T32" fmla="*/ 15 w 58"/>
              <a:gd name="T33" fmla="*/ 17 h 49"/>
              <a:gd name="T34" fmla="*/ 15 w 58"/>
              <a:gd name="T35" fmla="*/ 31 h 49"/>
              <a:gd name="T36" fmla="*/ 0 w 58"/>
              <a:gd name="T37" fmla="*/ 49 h 49"/>
              <a:gd name="T38" fmla="*/ 15 w 58"/>
              <a:gd name="T39" fmla="*/ 49 h 49"/>
              <a:gd name="T40" fmla="*/ 15 w 58"/>
              <a:gd name="T41" fmla="*/ 43 h 49"/>
              <a:gd name="T42" fmla="*/ 5 w 58"/>
              <a:gd name="T43" fmla="*/ 43 h 49"/>
              <a:gd name="T44" fmla="*/ 5 w 58"/>
              <a:gd name="T45" fmla="*/ 43 h 49"/>
              <a:gd name="T46" fmla="*/ 15 w 58"/>
              <a:gd name="T47" fmla="*/ 31 h 49"/>
              <a:gd name="T48" fmla="*/ 15 w 58"/>
              <a:gd name="T49" fmla="*/ 17 h 49"/>
              <a:gd name="T50" fmla="*/ 15 w 58"/>
              <a:gd name="T51" fmla="*/ 17 h 49"/>
              <a:gd name="T52" fmla="*/ 9 w 58"/>
              <a:gd name="T53" fmla="*/ 12 h 49"/>
              <a:gd name="T54" fmla="*/ 15 w 58"/>
              <a:gd name="T55" fmla="*/ 7 h 49"/>
              <a:gd name="T56" fmla="*/ 15 w 58"/>
              <a:gd name="T57" fmla="*/ 7 h 49"/>
              <a:gd name="T58" fmla="*/ 15 w 58"/>
              <a:gd name="T59" fmla="*/ 7 h 49"/>
              <a:gd name="T60" fmla="*/ 15 w 58"/>
              <a:gd name="T61" fmla="*/ 0 h 49"/>
              <a:gd name="T62" fmla="*/ 0 w 58"/>
              <a:gd name="T63" fmla="*/ 0 h 49"/>
              <a:gd name="T64" fmla="*/ 0 w 58"/>
              <a:gd name="T6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49">
                <a:moveTo>
                  <a:pt x="15" y="49"/>
                </a:moveTo>
                <a:cubicBezTo>
                  <a:pt x="17" y="49"/>
                  <a:pt x="17" y="49"/>
                  <a:pt x="17" y="49"/>
                </a:cubicBezTo>
                <a:cubicBezTo>
                  <a:pt x="18" y="47"/>
                  <a:pt x="20" y="45"/>
                  <a:pt x="2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5" y="31"/>
                </a:moveTo>
                <a:cubicBezTo>
                  <a:pt x="19" y="25"/>
                  <a:pt x="19" y="25"/>
                  <a:pt x="19" y="2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2"/>
                  <a:pt x="32" y="29"/>
                  <a:pt x="35" y="2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1"/>
                  <a:pt x="53" y="6"/>
                  <a:pt x="5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7"/>
                  <a:pt x="20" y="9"/>
                  <a:pt x="20" y="12"/>
                </a:cubicBezTo>
                <a:cubicBezTo>
                  <a:pt x="20" y="15"/>
                  <a:pt x="18" y="17"/>
                  <a:pt x="15" y="17"/>
                </a:cubicBezTo>
                <a:lnTo>
                  <a:pt x="15" y="31"/>
                </a:lnTo>
                <a:close/>
                <a:moveTo>
                  <a:pt x="0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3"/>
                  <a:pt x="15" y="43"/>
                  <a:pt x="1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9" y="15"/>
                  <a:pt x="9" y="12"/>
                </a:cubicBezTo>
                <a:cubicBezTo>
                  <a:pt x="9" y="9"/>
                  <a:pt x="12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lnTo>
                  <a:pt x="0" y="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îṧlídé">
            <a:extLst>
              <a:ext uri="{FF2B5EF4-FFF2-40B4-BE49-F238E27FC236}">
                <a16:creationId xmlns:a16="http://schemas.microsoft.com/office/drawing/2014/main" id="{4942CB1B-451D-4CCF-8009-2CFCFCD35452}"/>
              </a:ext>
            </a:extLst>
          </p:cNvPr>
          <p:cNvSpPr/>
          <p:nvPr/>
        </p:nvSpPr>
        <p:spPr bwMode="auto">
          <a:xfrm>
            <a:off x="8270730" y="2353793"/>
            <a:ext cx="192655" cy="274606"/>
          </a:xfrm>
          <a:custGeom>
            <a:avLst/>
            <a:gdLst>
              <a:gd name="T0" fmla="*/ 37 w 37"/>
              <a:gd name="T1" fmla="*/ 35 h 53"/>
              <a:gd name="T2" fmla="*/ 37 w 37"/>
              <a:gd name="T3" fmla="*/ 0 h 53"/>
              <a:gd name="T4" fmla="*/ 19 w 37"/>
              <a:gd name="T5" fmla="*/ 0 h 53"/>
              <a:gd name="T6" fmla="*/ 0 w 37"/>
              <a:gd name="T7" fmla="*/ 49 h 53"/>
              <a:gd name="T8" fmla="*/ 10 w 37"/>
              <a:gd name="T9" fmla="*/ 53 h 53"/>
              <a:gd name="T10" fmla="*/ 34 w 37"/>
              <a:gd name="T11" fmla="*/ 43 h 53"/>
              <a:gd name="T12" fmla="*/ 37 w 37"/>
              <a:gd name="T13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53">
                <a:moveTo>
                  <a:pt x="37" y="35"/>
                </a:move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0" y="53"/>
                  <a:pt x="10" y="53"/>
                  <a:pt x="10" y="53"/>
                </a:cubicBezTo>
                <a:cubicBezTo>
                  <a:pt x="18" y="50"/>
                  <a:pt x="26" y="46"/>
                  <a:pt x="34" y="43"/>
                </a:cubicBezTo>
                <a:lnTo>
                  <a:pt x="37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ṥlîdé">
            <a:extLst>
              <a:ext uri="{FF2B5EF4-FFF2-40B4-BE49-F238E27FC236}">
                <a16:creationId xmlns:a16="http://schemas.microsoft.com/office/drawing/2014/main" id="{7D449EA8-A966-4DA7-AFBD-186F324735BC}"/>
              </a:ext>
            </a:extLst>
          </p:cNvPr>
          <p:cNvSpPr/>
          <p:nvPr/>
        </p:nvSpPr>
        <p:spPr bwMode="auto">
          <a:xfrm>
            <a:off x="8479201" y="2353793"/>
            <a:ext cx="35942" cy="99202"/>
          </a:xfrm>
          <a:custGeom>
            <a:avLst/>
            <a:gdLst>
              <a:gd name="T0" fmla="*/ 0 w 7"/>
              <a:gd name="T1" fmla="*/ 19 h 19"/>
              <a:gd name="T2" fmla="*/ 6 w 7"/>
              <a:gd name="T3" fmla="*/ 0 h 19"/>
              <a:gd name="T4" fmla="*/ 7 w 7"/>
              <a:gd name="T5" fmla="*/ 0 h 19"/>
              <a:gd name="T6" fmla="*/ 0 w 7"/>
              <a:gd name="T7" fmla="*/ 0 h 19"/>
              <a:gd name="T8" fmla="*/ 0 w 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9">
                <a:moveTo>
                  <a:pt x="0" y="19"/>
                </a:moveTo>
                <a:cubicBezTo>
                  <a:pt x="6" y="15"/>
                  <a:pt x="6" y="7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îṥľîḋè">
            <a:extLst>
              <a:ext uri="{FF2B5EF4-FFF2-40B4-BE49-F238E27FC236}">
                <a16:creationId xmlns:a16="http://schemas.microsoft.com/office/drawing/2014/main" id="{3A9440F8-C712-4C57-A23E-D0543A38F179}"/>
              </a:ext>
            </a:extLst>
          </p:cNvPr>
          <p:cNvSpPr/>
          <p:nvPr/>
        </p:nvSpPr>
        <p:spPr bwMode="auto">
          <a:xfrm>
            <a:off x="8479201" y="2353793"/>
            <a:ext cx="159588" cy="212784"/>
          </a:xfrm>
          <a:custGeom>
            <a:avLst/>
            <a:gdLst>
              <a:gd name="T0" fmla="*/ 9 w 31"/>
              <a:gd name="T1" fmla="*/ 0 h 41"/>
              <a:gd name="T2" fmla="*/ 9 w 31"/>
              <a:gd name="T3" fmla="*/ 0 h 41"/>
              <a:gd name="T4" fmla="*/ 0 w 31"/>
              <a:gd name="T5" fmla="*/ 21 h 41"/>
              <a:gd name="T6" fmla="*/ 0 w 31"/>
              <a:gd name="T7" fmla="*/ 35 h 41"/>
              <a:gd name="T8" fmla="*/ 2 w 31"/>
              <a:gd name="T9" fmla="*/ 41 h 41"/>
              <a:gd name="T10" fmla="*/ 31 w 31"/>
              <a:gd name="T11" fmla="*/ 32 h 41"/>
              <a:gd name="T12" fmla="*/ 18 w 31"/>
              <a:gd name="T13" fmla="*/ 0 h 41"/>
              <a:gd name="T14" fmla="*/ 9 w 3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1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8"/>
                  <a:pt x="8" y="18"/>
                  <a:pt x="0" y="21"/>
                </a:cubicBezTo>
                <a:cubicBezTo>
                  <a:pt x="0" y="35"/>
                  <a:pt x="0" y="35"/>
                  <a:pt x="0" y="35"/>
                </a:cubicBezTo>
                <a:cubicBezTo>
                  <a:pt x="2" y="41"/>
                  <a:pt x="2" y="41"/>
                  <a:pt x="2" y="41"/>
                </a:cubicBezTo>
                <a:cubicBezTo>
                  <a:pt x="11" y="37"/>
                  <a:pt x="21" y="35"/>
                  <a:pt x="31" y="32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ļíḋe">
            <a:extLst>
              <a:ext uri="{FF2B5EF4-FFF2-40B4-BE49-F238E27FC236}">
                <a16:creationId xmlns:a16="http://schemas.microsoft.com/office/drawing/2014/main" id="{9C134F8F-3734-4DF8-991F-3FF4F4329F1C}"/>
              </a:ext>
            </a:extLst>
          </p:cNvPr>
          <p:cNvSpPr/>
          <p:nvPr/>
        </p:nvSpPr>
        <p:spPr bwMode="auto">
          <a:xfrm>
            <a:off x="8369933" y="2317851"/>
            <a:ext cx="201282" cy="25879"/>
          </a:xfrm>
          <a:custGeom>
            <a:avLst/>
            <a:gdLst>
              <a:gd name="T0" fmla="*/ 140 w 140"/>
              <a:gd name="T1" fmla="*/ 0 h 18"/>
              <a:gd name="T2" fmla="*/ 0 w 140"/>
              <a:gd name="T3" fmla="*/ 0 h 18"/>
              <a:gd name="T4" fmla="*/ 0 w 140"/>
              <a:gd name="T5" fmla="*/ 18 h 18"/>
              <a:gd name="T6" fmla="*/ 65 w 140"/>
              <a:gd name="T7" fmla="*/ 18 h 18"/>
              <a:gd name="T8" fmla="*/ 76 w 140"/>
              <a:gd name="T9" fmla="*/ 18 h 18"/>
              <a:gd name="T10" fmla="*/ 140 w 140"/>
              <a:gd name="T11" fmla="*/ 18 h 18"/>
              <a:gd name="T12" fmla="*/ 140 w 140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8">
                <a:moveTo>
                  <a:pt x="140" y="0"/>
                </a:moveTo>
                <a:lnTo>
                  <a:pt x="0" y="0"/>
                </a:lnTo>
                <a:lnTo>
                  <a:pt x="0" y="18"/>
                </a:lnTo>
                <a:lnTo>
                  <a:pt x="65" y="18"/>
                </a:lnTo>
                <a:lnTo>
                  <a:pt x="76" y="18"/>
                </a:lnTo>
                <a:lnTo>
                  <a:pt x="140" y="18"/>
                </a:lnTo>
                <a:lnTo>
                  <a:pt x="1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ṧlïďê">
            <a:extLst>
              <a:ext uri="{FF2B5EF4-FFF2-40B4-BE49-F238E27FC236}">
                <a16:creationId xmlns:a16="http://schemas.microsoft.com/office/drawing/2014/main" id="{B3449839-4CDE-42A3-A4DF-65EBCCD00A20}"/>
              </a:ext>
            </a:extLst>
          </p:cNvPr>
          <p:cNvSpPr/>
          <p:nvPr/>
        </p:nvSpPr>
        <p:spPr bwMode="auto">
          <a:xfrm>
            <a:off x="7571994" y="5235000"/>
            <a:ext cx="290420" cy="171089"/>
          </a:xfrm>
          <a:custGeom>
            <a:avLst/>
            <a:gdLst>
              <a:gd name="T0" fmla="*/ 32 w 56"/>
              <a:gd name="T1" fmla="*/ 0 h 33"/>
              <a:gd name="T2" fmla="*/ 32 w 56"/>
              <a:gd name="T3" fmla="*/ 6 h 33"/>
              <a:gd name="T4" fmla="*/ 0 w 56"/>
              <a:gd name="T5" fmla="*/ 33 h 33"/>
              <a:gd name="T6" fmla="*/ 32 w 56"/>
              <a:gd name="T7" fmla="*/ 27 h 33"/>
              <a:gd name="T8" fmla="*/ 32 w 56"/>
              <a:gd name="T9" fmla="*/ 32 h 33"/>
              <a:gd name="T10" fmla="*/ 56 w 56"/>
              <a:gd name="T11" fmla="*/ 16 h 33"/>
              <a:gd name="T12" fmla="*/ 32 w 56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3">
                <a:moveTo>
                  <a:pt x="32" y="0"/>
                </a:moveTo>
                <a:cubicBezTo>
                  <a:pt x="32" y="6"/>
                  <a:pt x="32" y="6"/>
                  <a:pt x="32" y="6"/>
                </a:cubicBezTo>
                <a:cubicBezTo>
                  <a:pt x="4" y="6"/>
                  <a:pt x="0" y="33"/>
                  <a:pt x="0" y="33"/>
                </a:cubicBezTo>
                <a:cubicBezTo>
                  <a:pt x="0" y="33"/>
                  <a:pt x="9" y="27"/>
                  <a:pt x="32" y="27"/>
                </a:cubicBezTo>
                <a:cubicBezTo>
                  <a:pt x="32" y="32"/>
                  <a:pt x="32" y="32"/>
                  <a:pt x="32" y="32"/>
                </a:cubicBezTo>
                <a:cubicBezTo>
                  <a:pt x="56" y="16"/>
                  <a:pt x="56" y="16"/>
                  <a:pt x="56" y="16"/>
                </a:cubicBez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śľiḋe">
            <a:extLst>
              <a:ext uri="{FF2B5EF4-FFF2-40B4-BE49-F238E27FC236}">
                <a16:creationId xmlns:a16="http://schemas.microsoft.com/office/drawing/2014/main" id="{5B232058-530A-4A4C-BF29-3532F44204EA}"/>
              </a:ext>
            </a:extLst>
          </p:cNvPr>
          <p:cNvSpPr/>
          <p:nvPr/>
        </p:nvSpPr>
        <p:spPr bwMode="auto">
          <a:xfrm>
            <a:off x="7546116" y="5385961"/>
            <a:ext cx="284670" cy="171089"/>
          </a:xfrm>
          <a:custGeom>
            <a:avLst/>
            <a:gdLst>
              <a:gd name="T0" fmla="*/ 24 w 55"/>
              <a:gd name="T1" fmla="*/ 33 h 33"/>
              <a:gd name="T2" fmla="*/ 24 w 55"/>
              <a:gd name="T3" fmla="*/ 28 h 33"/>
              <a:gd name="T4" fmla="*/ 55 w 55"/>
              <a:gd name="T5" fmla="*/ 0 h 33"/>
              <a:gd name="T6" fmla="*/ 24 w 55"/>
              <a:gd name="T7" fmla="*/ 7 h 33"/>
              <a:gd name="T8" fmla="*/ 24 w 55"/>
              <a:gd name="T9" fmla="*/ 1 h 33"/>
              <a:gd name="T10" fmla="*/ 0 w 55"/>
              <a:gd name="T11" fmla="*/ 17 h 33"/>
              <a:gd name="T12" fmla="*/ 24 w 55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3">
                <a:moveTo>
                  <a:pt x="24" y="33"/>
                </a:moveTo>
                <a:cubicBezTo>
                  <a:pt x="24" y="28"/>
                  <a:pt x="24" y="28"/>
                  <a:pt x="24" y="28"/>
                </a:cubicBezTo>
                <a:cubicBezTo>
                  <a:pt x="52" y="28"/>
                  <a:pt x="55" y="0"/>
                  <a:pt x="55" y="0"/>
                </a:cubicBezTo>
                <a:cubicBezTo>
                  <a:pt x="55" y="0"/>
                  <a:pt x="47" y="7"/>
                  <a:pt x="24" y="7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17"/>
                  <a:pt x="0" y="17"/>
                  <a:pt x="0" y="17"/>
                </a:cubicBezTo>
                <a:lnTo>
                  <a:pt x="24" y="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îSlîḍé">
            <a:extLst>
              <a:ext uri="{FF2B5EF4-FFF2-40B4-BE49-F238E27FC236}">
                <a16:creationId xmlns:a16="http://schemas.microsoft.com/office/drawing/2014/main" id="{357C5ABB-1D79-4C16-BF06-DF4BCE9C2A45}"/>
              </a:ext>
            </a:extLst>
          </p:cNvPr>
          <p:cNvSpPr/>
          <p:nvPr/>
        </p:nvSpPr>
        <p:spPr bwMode="auto">
          <a:xfrm>
            <a:off x="9737211" y="2307786"/>
            <a:ext cx="238662" cy="238664"/>
          </a:xfrm>
          <a:custGeom>
            <a:avLst/>
            <a:gdLst>
              <a:gd name="T0" fmla="*/ 34 w 46"/>
              <a:gd name="T1" fmla="*/ 43 h 46"/>
              <a:gd name="T2" fmla="*/ 43 w 46"/>
              <a:gd name="T3" fmla="*/ 34 h 46"/>
              <a:gd name="T4" fmla="*/ 45 w 46"/>
              <a:gd name="T5" fmla="*/ 27 h 46"/>
              <a:gd name="T6" fmla="*/ 45 w 46"/>
              <a:gd name="T7" fmla="*/ 18 h 46"/>
              <a:gd name="T8" fmla="*/ 43 w 46"/>
              <a:gd name="T9" fmla="*/ 11 h 46"/>
              <a:gd name="T10" fmla="*/ 34 w 46"/>
              <a:gd name="T11" fmla="*/ 3 h 46"/>
              <a:gd name="T12" fmla="*/ 31 w 46"/>
              <a:gd name="T13" fmla="*/ 1 h 46"/>
              <a:gd name="T14" fmla="*/ 24 w 46"/>
              <a:gd name="T15" fmla="*/ 0 h 46"/>
              <a:gd name="T16" fmla="*/ 25 w 46"/>
              <a:gd name="T17" fmla="*/ 2 h 46"/>
              <a:gd name="T18" fmla="*/ 28 w 46"/>
              <a:gd name="T19" fmla="*/ 2 h 46"/>
              <a:gd name="T20" fmla="*/ 31 w 46"/>
              <a:gd name="T21" fmla="*/ 3 h 46"/>
              <a:gd name="T22" fmla="*/ 30 w 46"/>
              <a:gd name="T23" fmla="*/ 3 h 46"/>
              <a:gd name="T24" fmla="*/ 26 w 46"/>
              <a:gd name="T25" fmla="*/ 5 h 46"/>
              <a:gd name="T26" fmla="*/ 27 w 46"/>
              <a:gd name="T27" fmla="*/ 7 h 46"/>
              <a:gd name="T28" fmla="*/ 29 w 46"/>
              <a:gd name="T29" fmla="*/ 8 h 46"/>
              <a:gd name="T30" fmla="*/ 32 w 46"/>
              <a:gd name="T31" fmla="*/ 4 h 46"/>
              <a:gd name="T32" fmla="*/ 35 w 46"/>
              <a:gd name="T33" fmla="*/ 5 h 46"/>
              <a:gd name="T34" fmla="*/ 37 w 46"/>
              <a:gd name="T35" fmla="*/ 6 h 46"/>
              <a:gd name="T36" fmla="*/ 38 w 46"/>
              <a:gd name="T37" fmla="*/ 9 h 46"/>
              <a:gd name="T38" fmla="*/ 37 w 46"/>
              <a:gd name="T39" fmla="*/ 11 h 46"/>
              <a:gd name="T40" fmla="*/ 36 w 46"/>
              <a:gd name="T41" fmla="*/ 9 h 46"/>
              <a:gd name="T42" fmla="*/ 33 w 46"/>
              <a:gd name="T43" fmla="*/ 10 h 46"/>
              <a:gd name="T44" fmla="*/ 35 w 46"/>
              <a:gd name="T45" fmla="*/ 11 h 46"/>
              <a:gd name="T46" fmla="*/ 30 w 46"/>
              <a:gd name="T47" fmla="*/ 13 h 46"/>
              <a:gd name="T48" fmla="*/ 28 w 46"/>
              <a:gd name="T49" fmla="*/ 15 h 46"/>
              <a:gd name="T50" fmla="*/ 25 w 46"/>
              <a:gd name="T51" fmla="*/ 17 h 46"/>
              <a:gd name="T52" fmla="*/ 26 w 46"/>
              <a:gd name="T53" fmla="*/ 27 h 46"/>
              <a:gd name="T54" fmla="*/ 29 w 46"/>
              <a:gd name="T55" fmla="*/ 28 h 46"/>
              <a:gd name="T56" fmla="*/ 31 w 46"/>
              <a:gd name="T57" fmla="*/ 28 h 46"/>
              <a:gd name="T58" fmla="*/ 36 w 46"/>
              <a:gd name="T59" fmla="*/ 31 h 46"/>
              <a:gd name="T60" fmla="*/ 38 w 46"/>
              <a:gd name="T61" fmla="*/ 33 h 46"/>
              <a:gd name="T62" fmla="*/ 41 w 46"/>
              <a:gd name="T63" fmla="*/ 34 h 46"/>
              <a:gd name="T64" fmla="*/ 26 w 46"/>
              <a:gd name="T65" fmla="*/ 40 h 46"/>
              <a:gd name="T66" fmla="*/ 0 w 46"/>
              <a:gd name="T67" fmla="*/ 19 h 46"/>
              <a:gd name="T68" fmla="*/ 0 w 46"/>
              <a:gd name="T69" fmla="*/ 28 h 46"/>
              <a:gd name="T70" fmla="*/ 4 w 46"/>
              <a:gd name="T71" fmla="*/ 37 h 46"/>
              <a:gd name="T72" fmla="*/ 14 w 46"/>
              <a:gd name="T73" fmla="*/ 44 h 46"/>
              <a:gd name="T74" fmla="*/ 23 w 46"/>
              <a:gd name="T75" fmla="*/ 36 h 46"/>
              <a:gd name="T76" fmla="*/ 22 w 46"/>
              <a:gd name="T77" fmla="*/ 33 h 46"/>
              <a:gd name="T78" fmla="*/ 23 w 46"/>
              <a:gd name="T79" fmla="*/ 29 h 46"/>
              <a:gd name="T80" fmla="*/ 21 w 46"/>
              <a:gd name="T81" fmla="*/ 28 h 46"/>
              <a:gd name="T82" fmla="*/ 18 w 46"/>
              <a:gd name="T83" fmla="*/ 26 h 46"/>
              <a:gd name="T84" fmla="*/ 13 w 46"/>
              <a:gd name="T85" fmla="*/ 24 h 46"/>
              <a:gd name="T86" fmla="*/ 11 w 46"/>
              <a:gd name="T87" fmla="*/ 20 h 46"/>
              <a:gd name="T88" fmla="*/ 10 w 46"/>
              <a:gd name="T89" fmla="*/ 20 h 46"/>
              <a:gd name="T90" fmla="*/ 9 w 46"/>
              <a:gd name="T91" fmla="*/ 21 h 46"/>
              <a:gd name="T92" fmla="*/ 8 w 46"/>
              <a:gd name="T93" fmla="*/ 17 h 46"/>
              <a:gd name="T94" fmla="*/ 8 w 46"/>
              <a:gd name="T95" fmla="*/ 13 h 46"/>
              <a:gd name="T96" fmla="*/ 10 w 46"/>
              <a:gd name="T97" fmla="*/ 9 h 46"/>
              <a:gd name="T98" fmla="*/ 9 w 46"/>
              <a:gd name="T99" fmla="*/ 6 h 46"/>
              <a:gd name="T100" fmla="*/ 20 w 46"/>
              <a:gd name="T101" fmla="*/ 1 h 46"/>
              <a:gd name="T102" fmla="*/ 24 w 46"/>
              <a:gd name="T103" fmla="*/ 0 h 46"/>
              <a:gd name="T104" fmla="*/ 14 w 46"/>
              <a:gd name="T105" fmla="*/ 1 h 46"/>
              <a:gd name="T106" fmla="*/ 6 w 46"/>
              <a:gd name="T107" fmla="*/ 6 h 46"/>
              <a:gd name="T108" fmla="*/ 1 w 46"/>
              <a:gd name="T109" fmla="*/ 14 h 46"/>
              <a:gd name="T110" fmla="*/ 24 w 46"/>
              <a:gd name="T111" fmla="*/ 29 h 46"/>
              <a:gd name="T112" fmla="*/ 21 w 46"/>
              <a:gd name="T113" fmla="*/ 25 h 46"/>
              <a:gd name="T114" fmla="*/ 20 w 46"/>
              <a:gd name="T115" fmla="*/ 23 h 46"/>
              <a:gd name="T116" fmla="*/ 16 w 46"/>
              <a:gd name="T117" fmla="*/ 24 h 46"/>
              <a:gd name="T118" fmla="*/ 18 w 46"/>
              <a:gd name="T119" fmla="*/ 19 h 46"/>
              <a:gd name="T120" fmla="*/ 22 w 46"/>
              <a:gd name="T121" fmla="*/ 19 h 46"/>
              <a:gd name="T122" fmla="*/ 24 w 46"/>
              <a:gd name="T123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" h="46">
                <a:moveTo>
                  <a:pt x="24" y="46"/>
                </a:moveTo>
                <a:cubicBezTo>
                  <a:pt x="25" y="46"/>
                  <a:pt x="27" y="45"/>
                  <a:pt x="28" y="45"/>
                </a:cubicBezTo>
                <a:cubicBezTo>
                  <a:pt x="29" y="45"/>
                  <a:pt x="29" y="45"/>
                  <a:pt x="30" y="45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3" y="43"/>
                </a:cubicBezTo>
                <a:cubicBezTo>
                  <a:pt x="33" y="43"/>
                  <a:pt x="34" y="43"/>
                  <a:pt x="34" y="43"/>
                </a:cubicBezTo>
                <a:cubicBezTo>
                  <a:pt x="36" y="42"/>
                  <a:pt x="37" y="41"/>
                  <a:pt x="38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39" y="39"/>
                  <a:pt x="39" y="39"/>
                  <a:pt x="40" y="38"/>
                </a:cubicBezTo>
                <a:cubicBezTo>
                  <a:pt x="40" y="38"/>
                  <a:pt x="40" y="37"/>
                  <a:pt x="41" y="37"/>
                </a:cubicBezTo>
                <a:cubicBezTo>
                  <a:pt x="41" y="36"/>
                  <a:pt x="42" y="36"/>
                  <a:pt x="42" y="35"/>
                </a:cubicBezTo>
                <a:cubicBezTo>
                  <a:pt x="42" y="35"/>
                  <a:pt x="43" y="34"/>
                  <a:pt x="43" y="34"/>
                </a:cubicBezTo>
                <a:cubicBezTo>
                  <a:pt x="43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29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6" y="25"/>
                  <a:pt x="46" y="25"/>
                </a:cubicBezTo>
                <a:cubicBezTo>
                  <a:pt x="46" y="24"/>
                  <a:pt x="46" y="23"/>
                  <a:pt x="46" y="23"/>
                </a:cubicBezTo>
                <a:cubicBezTo>
                  <a:pt x="46" y="22"/>
                  <a:pt x="46" y="21"/>
                  <a:pt x="46" y="20"/>
                </a:cubicBezTo>
                <a:cubicBezTo>
                  <a:pt x="46" y="20"/>
                  <a:pt x="46" y="20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8"/>
                  <a:pt x="45" y="17"/>
                  <a:pt x="45" y="17"/>
                </a:cubicBezTo>
                <a:cubicBezTo>
                  <a:pt x="45" y="16"/>
                  <a:pt x="45" y="15"/>
                  <a:pt x="44" y="15"/>
                </a:cubicBezTo>
                <a:cubicBezTo>
                  <a:pt x="44" y="15"/>
                  <a:pt x="44" y="14"/>
                  <a:pt x="44" y="14"/>
                </a:cubicBezTo>
                <a:cubicBezTo>
                  <a:pt x="44" y="14"/>
                  <a:pt x="44" y="13"/>
                  <a:pt x="43" y="13"/>
                </a:cubicBezTo>
                <a:cubicBezTo>
                  <a:pt x="43" y="13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2" y="10"/>
                  <a:pt x="41" y="9"/>
                  <a:pt x="41" y="8"/>
                </a:cubicBezTo>
                <a:cubicBezTo>
                  <a:pt x="40" y="8"/>
                  <a:pt x="40" y="8"/>
                  <a:pt x="40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5"/>
                  <a:pt x="37" y="5"/>
                  <a:pt x="36" y="4"/>
                </a:cubicBezTo>
                <a:cubicBezTo>
                  <a:pt x="36" y="4"/>
                  <a:pt x="35" y="3"/>
                  <a:pt x="34" y="3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8" y="1"/>
                  <a:pt x="28" y="1"/>
                </a:cubicBezTo>
                <a:cubicBezTo>
                  <a:pt x="28" y="1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2" y="3"/>
                  <a:pt x="32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cubicBezTo>
                  <a:pt x="27" y="4"/>
                  <a:pt x="27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6" y="6"/>
                  <a:pt x="26" y="6"/>
                </a:cubicBezTo>
                <a:cubicBezTo>
                  <a:pt x="26" y="6"/>
                  <a:pt x="26" y="7"/>
                  <a:pt x="27" y="7"/>
                </a:cubicBezTo>
                <a:cubicBezTo>
                  <a:pt x="27" y="7"/>
                  <a:pt x="27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9"/>
                  <a:pt x="29" y="9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6"/>
                  <a:pt x="31" y="6"/>
                  <a:pt x="31" y="5"/>
                </a:cubicBezTo>
                <a:cubicBezTo>
                  <a:pt x="31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5"/>
                  <a:pt x="35" y="5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5"/>
                  <a:pt x="36" y="5"/>
                </a:cubicBezTo>
                <a:cubicBezTo>
                  <a:pt x="36" y="6"/>
                  <a:pt x="36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7" y="7"/>
                  <a:pt x="37" y="7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0"/>
                  <a:pt x="36" y="10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9"/>
                  <a:pt x="34" y="10"/>
                </a:cubicBezTo>
                <a:cubicBezTo>
                  <a:pt x="34" y="10"/>
                  <a:pt x="35" y="10"/>
                  <a:pt x="35" y="10"/>
                </a:cubicBezTo>
                <a:cubicBezTo>
                  <a:pt x="35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3" y="11"/>
                  <a:pt x="33" y="11"/>
                </a:cubicBezTo>
                <a:cubicBezTo>
                  <a:pt x="33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5" y="11"/>
                  <a:pt x="35" y="12"/>
                  <a:pt x="34" y="12"/>
                </a:cubicBezTo>
                <a:cubicBezTo>
                  <a:pt x="34" y="12"/>
                  <a:pt x="33" y="12"/>
                  <a:pt x="33" y="12"/>
                </a:cubicBezTo>
                <a:cubicBezTo>
                  <a:pt x="33" y="12"/>
                  <a:pt x="32" y="13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1" y="12"/>
                  <a:pt x="30" y="1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4"/>
                  <a:pt x="28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7" y="16"/>
                </a:cubicBezTo>
                <a:cubicBezTo>
                  <a:pt x="26" y="16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8"/>
                  <a:pt x="24" y="1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6" y="27"/>
                  <a:pt x="26" y="27"/>
                </a:cubicBezTo>
                <a:cubicBezTo>
                  <a:pt x="27" y="28"/>
                  <a:pt x="27" y="27"/>
                  <a:pt x="27" y="27"/>
                </a:cubicBezTo>
                <a:cubicBezTo>
                  <a:pt x="27" y="27"/>
                  <a:pt x="28" y="27"/>
                  <a:pt x="28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40" y="34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8" y="39"/>
                  <a:pt x="33" y="43"/>
                  <a:pt x="28" y="44"/>
                </a:cubicBezTo>
                <a:cubicBezTo>
                  <a:pt x="28" y="44"/>
                  <a:pt x="28" y="44"/>
                  <a:pt x="28" y="43"/>
                </a:cubicBezTo>
                <a:cubicBezTo>
                  <a:pt x="28" y="43"/>
                  <a:pt x="28" y="42"/>
                  <a:pt x="28" y="42"/>
                </a:cubicBezTo>
                <a:cubicBezTo>
                  <a:pt x="28" y="42"/>
                  <a:pt x="27" y="41"/>
                  <a:pt x="27" y="41"/>
                </a:cubicBezTo>
                <a:cubicBezTo>
                  <a:pt x="27" y="41"/>
                  <a:pt x="27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40"/>
                  <a:pt x="25" y="39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8"/>
                  <a:pt x="24" y="38"/>
                </a:cubicBezTo>
                <a:lnTo>
                  <a:pt x="24" y="46"/>
                </a:lnTo>
                <a:close/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2"/>
                  <a:pt x="0" y="23"/>
                </a:cubicBezTo>
                <a:cubicBezTo>
                  <a:pt x="0" y="23"/>
                  <a:pt x="0" y="24"/>
                  <a:pt x="0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1" y="31"/>
                </a:cubicBezTo>
                <a:cubicBezTo>
                  <a:pt x="1" y="31"/>
                  <a:pt x="1" y="31"/>
                  <a:pt x="1" y="32"/>
                </a:cubicBezTo>
                <a:cubicBezTo>
                  <a:pt x="1" y="32"/>
                  <a:pt x="2" y="32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5"/>
                  <a:pt x="4" y="36"/>
                  <a:pt x="4" y="37"/>
                </a:cubicBezTo>
                <a:cubicBezTo>
                  <a:pt x="5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39"/>
                  <a:pt x="7" y="40"/>
                  <a:pt x="7" y="40"/>
                </a:cubicBezTo>
                <a:cubicBezTo>
                  <a:pt x="8" y="41"/>
                  <a:pt x="10" y="42"/>
                  <a:pt x="11" y="43"/>
                </a:cubicBezTo>
                <a:cubicBezTo>
                  <a:pt x="11" y="43"/>
                  <a:pt x="12" y="43"/>
                  <a:pt x="12" y="43"/>
                </a:cubicBezTo>
                <a:cubicBezTo>
                  <a:pt x="13" y="44"/>
                  <a:pt x="13" y="44"/>
                  <a:pt x="14" y="44"/>
                </a:cubicBezTo>
                <a:cubicBezTo>
                  <a:pt x="14" y="44"/>
                  <a:pt x="15" y="44"/>
                  <a:pt x="15" y="45"/>
                </a:cubicBezTo>
                <a:cubicBezTo>
                  <a:pt x="18" y="45"/>
                  <a:pt x="20" y="46"/>
                  <a:pt x="23" y="46"/>
                </a:cubicBezTo>
                <a:cubicBezTo>
                  <a:pt x="23" y="46"/>
                  <a:pt x="24" y="46"/>
                  <a:pt x="24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6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4" y="31"/>
                  <a:pt x="24" y="30"/>
                  <a:pt x="24" y="30"/>
                </a:cubicBezTo>
                <a:cubicBezTo>
                  <a:pt x="24" y="29"/>
                  <a:pt x="23" y="29"/>
                  <a:pt x="23" y="29"/>
                </a:cubicBezTo>
                <a:cubicBezTo>
                  <a:pt x="23" y="29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8"/>
                  <a:pt x="21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7"/>
                </a:cubicBezTo>
                <a:cubicBezTo>
                  <a:pt x="20" y="27"/>
                  <a:pt x="20" y="27"/>
                  <a:pt x="19" y="26"/>
                </a:cubicBezTo>
                <a:cubicBezTo>
                  <a:pt x="19" y="26"/>
                  <a:pt x="19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9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2"/>
                  <a:pt x="10" y="22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10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8" y="18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5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14"/>
                  <a:pt x="8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7"/>
                </a:cubicBezTo>
                <a:cubicBezTo>
                  <a:pt x="10" y="7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2" y="3"/>
                  <a:pt x="15" y="2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2"/>
                  <a:pt x="22" y="2"/>
                </a:cubicBezTo>
                <a:cubicBezTo>
                  <a:pt x="22" y="2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1" y="2"/>
                  <a:pt x="11" y="3"/>
                </a:cubicBezTo>
                <a:cubicBezTo>
                  <a:pt x="10" y="3"/>
                  <a:pt x="9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6"/>
                  <a:pt x="7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8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2" y="13"/>
                  <a:pt x="1" y="14"/>
                  <a:pt x="1" y="14"/>
                </a:cubicBezTo>
                <a:cubicBezTo>
                  <a:pt x="1" y="14"/>
                  <a:pt x="1" y="15"/>
                  <a:pt x="1" y="15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lose/>
                <a:moveTo>
                  <a:pt x="24" y="1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8"/>
                  <a:pt x="23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1" y="28"/>
                  <a:pt x="21" y="27"/>
                </a:cubicBezTo>
                <a:cubicBezTo>
                  <a:pt x="21" y="27"/>
                  <a:pt x="21" y="27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4"/>
                  <a:pt x="19" y="24"/>
                </a:cubicBezTo>
                <a:cubicBezTo>
                  <a:pt x="19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3"/>
                  <a:pt x="18" y="24"/>
                  <a:pt x="18" y="24"/>
                </a:cubicBezTo>
                <a:cubicBezTo>
                  <a:pt x="18" y="24"/>
                  <a:pt x="18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5" y="22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7" y="19"/>
                  <a:pt x="17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8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ḷïḍê">
            <a:extLst>
              <a:ext uri="{FF2B5EF4-FFF2-40B4-BE49-F238E27FC236}">
                <a16:creationId xmlns:a16="http://schemas.microsoft.com/office/drawing/2014/main" id="{91271702-47B7-4D14-8D0B-8164C761CA29}"/>
              </a:ext>
            </a:extLst>
          </p:cNvPr>
          <p:cNvSpPr/>
          <p:nvPr/>
        </p:nvSpPr>
        <p:spPr bwMode="auto">
          <a:xfrm>
            <a:off x="7339082" y="3095661"/>
            <a:ext cx="133708" cy="217097"/>
          </a:xfrm>
          <a:custGeom>
            <a:avLst/>
            <a:gdLst>
              <a:gd name="T0" fmla="*/ 0 w 26"/>
              <a:gd name="T1" fmla="*/ 29 h 42"/>
              <a:gd name="T2" fmla="*/ 0 w 26"/>
              <a:gd name="T3" fmla="*/ 35 h 42"/>
              <a:gd name="T4" fmla="*/ 8 w 26"/>
              <a:gd name="T5" fmla="*/ 42 h 42"/>
              <a:gd name="T6" fmla="*/ 18 w 26"/>
              <a:gd name="T7" fmla="*/ 42 h 42"/>
              <a:gd name="T8" fmla="*/ 26 w 26"/>
              <a:gd name="T9" fmla="*/ 35 h 42"/>
              <a:gd name="T10" fmla="*/ 26 w 26"/>
              <a:gd name="T11" fmla="*/ 29 h 42"/>
              <a:gd name="T12" fmla="*/ 17 w 26"/>
              <a:gd name="T13" fmla="*/ 29 h 42"/>
              <a:gd name="T14" fmla="*/ 17 w 26"/>
              <a:gd name="T15" fmla="*/ 24 h 42"/>
              <a:gd name="T16" fmla="*/ 26 w 26"/>
              <a:gd name="T17" fmla="*/ 24 h 42"/>
              <a:gd name="T18" fmla="*/ 26 w 26"/>
              <a:gd name="T19" fmla="*/ 16 h 42"/>
              <a:gd name="T20" fmla="*/ 17 w 26"/>
              <a:gd name="T21" fmla="*/ 16 h 42"/>
              <a:gd name="T22" fmla="*/ 17 w 26"/>
              <a:gd name="T23" fmla="*/ 10 h 42"/>
              <a:gd name="T24" fmla="*/ 26 w 26"/>
              <a:gd name="T25" fmla="*/ 10 h 42"/>
              <a:gd name="T26" fmla="*/ 26 w 26"/>
              <a:gd name="T27" fmla="*/ 7 h 42"/>
              <a:gd name="T28" fmla="*/ 18 w 26"/>
              <a:gd name="T29" fmla="*/ 0 h 42"/>
              <a:gd name="T30" fmla="*/ 8 w 26"/>
              <a:gd name="T31" fmla="*/ 0 h 42"/>
              <a:gd name="T32" fmla="*/ 0 w 26"/>
              <a:gd name="T33" fmla="*/ 7 h 42"/>
              <a:gd name="T34" fmla="*/ 0 w 26"/>
              <a:gd name="T35" fmla="*/ 10 h 42"/>
              <a:gd name="T36" fmla="*/ 9 w 26"/>
              <a:gd name="T37" fmla="*/ 10 h 42"/>
              <a:gd name="T38" fmla="*/ 9 w 26"/>
              <a:gd name="T39" fmla="*/ 16 h 42"/>
              <a:gd name="T40" fmla="*/ 0 w 26"/>
              <a:gd name="T41" fmla="*/ 16 h 42"/>
              <a:gd name="T42" fmla="*/ 0 w 26"/>
              <a:gd name="T43" fmla="*/ 24 h 42"/>
              <a:gd name="T44" fmla="*/ 9 w 26"/>
              <a:gd name="T45" fmla="*/ 24 h 42"/>
              <a:gd name="T46" fmla="*/ 9 w 26"/>
              <a:gd name="T47" fmla="*/ 29 h 42"/>
              <a:gd name="T48" fmla="*/ 0 w 26"/>
              <a:gd name="T4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" h="42">
                <a:moveTo>
                  <a:pt x="0" y="29"/>
                </a:move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4" y="42"/>
                  <a:pt x="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22" y="42"/>
                  <a:pt x="26" y="39"/>
                  <a:pt x="26" y="35"/>
                </a:cubicBezTo>
                <a:cubicBezTo>
                  <a:pt x="26" y="29"/>
                  <a:pt x="26" y="29"/>
                  <a:pt x="2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4"/>
                  <a:pt x="17" y="24"/>
                  <a:pt x="1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16"/>
                  <a:pt x="26" y="16"/>
                  <a:pt x="2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0"/>
                  <a:pt x="17" y="10"/>
                  <a:pt x="1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3"/>
                  <a:pt x="22" y="0"/>
                  <a:pt x="1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ŝ1iḍé">
            <a:extLst>
              <a:ext uri="{FF2B5EF4-FFF2-40B4-BE49-F238E27FC236}">
                <a16:creationId xmlns:a16="http://schemas.microsoft.com/office/drawing/2014/main" id="{C17C8540-F390-48DC-B56B-7116AC709589}"/>
              </a:ext>
            </a:extLst>
          </p:cNvPr>
          <p:cNvSpPr/>
          <p:nvPr/>
        </p:nvSpPr>
        <p:spPr bwMode="auto">
          <a:xfrm>
            <a:off x="7301702" y="3292630"/>
            <a:ext cx="208471" cy="133708"/>
          </a:xfrm>
          <a:custGeom>
            <a:avLst/>
            <a:gdLst>
              <a:gd name="T0" fmla="*/ 0 w 40"/>
              <a:gd name="T1" fmla="*/ 1 h 26"/>
              <a:gd name="T2" fmla="*/ 13 w 40"/>
              <a:gd name="T3" fmla="*/ 12 h 26"/>
              <a:gd name="T4" fmla="*/ 17 w 40"/>
              <a:gd name="T5" fmla="*/ 12 h 26"/>
              <a:gd name="T6" fmla="*/ 17 w 40"/>
              <a:gd name="T7" fmla="*/ 20 h 26"/>
              <a:gd name="T8" fmla="*/ 12 w 40"/>
              <a:gd name="T9" fmla="*/ 20 h 26"/>
              <a:gd name="T10" fmla="*/ 12 w 40"/>
              <a:gd name="T11" fmla="*/ 26 h 26"/>
              <a:gd name="T12" fmla="*/ 28 w 40"/>
              <a:gd name="T13" fmla="*/ 26 h 26"/>
              <a:gd name="T14" fmla="*/ 28 w 40"/>
              <a:gd name="T15" fmla="*/ 20 h 26"/>
              <a:gd name="T16" fmla="*/ 23 w 40"/>
              <a:gd name="T17" fmla="*/ 20 h 26"/>
              <a:gd name="T18" fmla="*/ 23 w 40"/>
              <a:gd name="T19" fmla="*/ 12 h 26"/>
              <a:gd name="T20" fmla="*/ 27 w 40"/>
              <a:gd name="T21" fmla="*/ 12 h 26"/>
              <a:gd name="T22" fmla="*/ 40 w 40"/>
              <a:gd name="T23" fmla="*/ 1 h 26"/>
              <a:gd name="T24" fmla="*/ 35 w 40"/>
              <a:gd name="T25" fmla="*/ 0 h 26"/>
              <a:gd name="T26" fmla="*/ 27 w 40"/>
              <a:gd name="T27" fmla="*/ 7 h 26"/>
              <a:gd name="T28" fmla="*/ 13 w 40"/>
              <a:gd name="T29" fmla="*/ 7 h 26"/>
              <a:gd name="T30" fmla="*/ 5 w 40"/>
              <a:gd name="T31" fmla="*/ 0 h 26"/>
              <a:gd name="T32" fmla="*/ 0 w 40"/>
              <a:gd name="T3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26">
                <a:moveTo>
                  <a:pt x="0" y="1"/>
                </a:moveTo>
                <a:cubicBezTo>
                  <a:pt x="1" y="7"/>
                  <a:pt x="7" y="12"/>
                  <a:pt x="13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0"/>
                  <a:pt x="28" y="20"/>
                  <a:pt x="2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33" y="12"/>
                  <a:pt x="39" y="6"/>
                  <a:pt x="40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1" y="7"/>
                  <a:pt x="2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6" y="4"/>
                  <a:pt x="5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$ľiḍè">
            <a:extLst>
              <a:ext uri="{FF2B5EF4-FFF2-40B4-BE49-F238E27FC236}">
                <a16:creationId xmlns:a16="http://schemas.microsoft.com/office/drawing/2014/main" id="{10363C34-B034-498E-AD87-C3A3CB04CAA2}"/>
              </a:ext>
            </a:extLst>
          </p:cNvPr>
          <p:cNvSpPr/>
          <p:nvPr/>
        </p:nvSpPr>
        <p:spPr bwMode="auto">
          <a:xfrm>
            <a:off x="7100421" y="4204150"/>
            <a:ext cx="186905" cy="294734"/>
          </a:xfrm>
          <a:custGeom>
            <a:avLst/>
            <a:gdLst>
              <a:gd name="T0" fmla="*/ 130 w 130"/>
              <a:gd name="T1" fmla="*/ 205 h 205"/>
              <a:gd name="T2" fmla="*/ 115 w 130"/>
              <a:gd name="T3" fmla="*/ 4 h 205"/>
              <a:gd name="T4" fmla="*/ 101 w 130"/>
              <a:gd name="T5" fmla="*/ 0 h 205"/>
              <a:gd name="T6" fmla="*/ 115 w 130"/>
              <a:gd name="T7" fmla="*/ 14 h 205"/>
              <a:gd name="T8" fmla="*/ 115 w 130"/>
              <a:gd name="T9" fmla="*/ 133 h 205"/>
              <a:gd name="T10" fmla="*/ 101 w 130"/>
              <a:gd name="T11" fmla="*/ 148 h 205"/>
              <a:gd name="T12" fmla="*/ 115 w 130"/>
              <a:gd name="T13" fmla="*/ 162 h 205"/>
              <a:gd name="T14" fmla="*/ 101 w 130"/>
              <a:gd name="T15" fmla="*/ 162 h 205"/>
              <a:gd name="T16" fmla="*/ 115 w 130"/>
              <a:gd name="T17" fmla="*/ 173 h 205"/>
              <a:gd name="T18" fmla="*/ 115 w 130"/>
              <a:gd name="T19" fmla="*/ 191 h 205"/>
              <a:gd name="T20" fmla="*/ 101 w 130"/>
              <a:gd name="T21" fmla="*/ 205 h 205"/>
              <a:gd name="T22" fmla="*/ 90 w 130"/>
              <a:gd name="T23" fmla="*/ 4 h 205"/>
              <a:gd name="T24" fmla="*/ 65 w 130"/>
              <a:gd name="T25" fmla="*/ 14 h 205"/>
              <a:gd name="T26" fmla="*/ 101 w 130"/>
              <a:gd name="T27" fmla="*/ 0 h 205"/>
              <a:gd name="T28" fmla="*/ 90 w 130"/>
              <a:gd name="T29" fmla="*/ 0 h 205"/>
              <a:gd name="T30" fmla="*/ 101 w 130"/>
              <a:gd name="T31" fmla="*/ 205 h 205"/>
              <a:gd name="T32" fmla="*/ 90 w 130"/>
              <a:gd name="T33" fmla="*/ 191 h 205"/>
              <a:gd name="T34" fmla="*/ 101 w 130"/>
              <a:gd name="T35" fmla="*/ 173 h 205"/>
              <a:gd name="T36" fmla="*/ 90 w 130"/>
              <a:gd name="T37" fmla="*/ 162 h 205"/>
              <a:gd name="T38" fmla="*/ 101 w 130"/>
              <a:gd name="T39" fmla="*/ 148 h 205"/>
              <a:gd name="T40" fmla="*/ 65 w 130"/>
              <a:gd name="T41" fmla="*/ 133 h 205"/>
              <a:gd name="T42" fmla="*/ 76 w 130"/>
              <a:gd name="T43" fmla="*/ 148 h 205"/>
              <a:gd name="T44" fmla="*/ 76 w 130"/>
              <a:gd name="T45" fmla="*/ 162 h 205"/>
              <a:gd name="T46" fmla="*/ 65 w 130"/>
              <a:gd name="T47" fmla="*/ 173 h 205"/>
              <a:gd name="T48" fmla="*/ 76 w 130"/>
              <a:gd name="T49" fmla="*/ 191 h 205"/>
              <a:gd name="T50" fmla="*/ 65 w 130"/>
              <a:gd name="T51" fmla="*/ 191 h 205"/>
              <a:gd name="T52" fmla="*/ 65 w 130"/>
              <a:gd name="T53" fmla="*/ 4 h 205"/>
              <a:gd name="T54" fmla="*/ 25 w 130"/>
              <a:gd name="T55" fmla="*/ 14 h 205"/>
              <a:gd name="T56" fmla="*/ 65 w 130"/>
              <a:gd name="T57" fmla="*/ 4 h 205"/>
              <a:gd name="T58" fmla="*/ 25 w 130"/>
              <a:gd name="T59" fmla="*/ 205 h 205"/>
              <a:gd name="T60" fmla="*/ 65 w 130"/>
              <a:gd name="T61" fmla="*/ 191 h 205"/>
              <a:gd name="T62" fmla="*/ 50 w 130"/>
              <a:gd name="T63" fmla="*/ 173 h 205"/>
              <a:gd name="T64" fmla="*/ 65 w 130"/>
              <a:gd name="T65" fmla="*/ 162 h 205"/>
              <a:gd name="T66" fmla="*/ 50 w 130"/>
              <a:gd name="T67" fmla="*/ 148 h 205"/>
              <a:gd name="T68" fmla="*/ 65 w 130"/>
              <a:gd name="T69" fmla="*/ 133 h 205"/>
              <a:gd name="T70" fmla="*/ 25 w 130"/>
              <a:gd name="T71" fmla="*/ 148 h 205"/>
              <a:gd name="T72" fmla="*/ 40 w 130"/>
              <a:gd name="T73" fmla="*/ 162 h 205"/>
              <a:gd name="T74" fmla="*/ 25 w 130"/>
              <a:gd name="T75" fmla="*/ 162 h 205"/>
              <a:gd name="T76" fmla="*/ 40 w 130"/>
              <a:gd name="T77" fmla="*/ 173 h 205"/>
              <a:gd name="T78" fmla="*/ 40 w 130"/>
              <a:gd name="T79" fmla="*/ 191 h 205"/>
              <a:gd name="T80" fmla="*/ 25 w 130"/>
              <a:gd name="T81" fmla="*/ 205 h 205"/>
              <a:gd name="T82" fmla="*/ 0 w 130"/>
              <a:gd name="T83" fmla="*/ 4 h 205"/>
              <a:gd name="T84" fmla="*/ 25 w 130"/>
              <a:gd name="T85" fmla="*/ 205 h 205"/>
              <a:gd name="T86" fmla="*/ 14 w 130"/>
              <a:gd name="T87" fmla="*/ 191 h 205"/>
              <a:gd name="T88" fmla="*/ 25 w 130"/>
              <a:gd name="T89" fmla="*/ 173 h 205"/>
              <a:gd name="T90" fmla="*/ 14 w 130"/>
              <a:gd name="T91" fmla="*/ 162 h 205"/>
              <a:gd name="T92" fmla="*/ 25 w 130"/>
              <a:gd name="T93" fmla="*/ 148 h 205"/>
              <a:gd name="T94" fmla="*/ 14 w 130"/>
              <a:gd name="T95" fmla="*/ 133 h 205"/>
              <a:gd name="T96" fmla="*/ 25 w 130"/>
              <a:gd name="T97" fmla="*/ 1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205">
                <a:moveTo>
                  <a:pt x="101" y="205"/>
                </a:moveTo>
                <a:lnTo>
                  <a:pt x="130" y="205"/>
                </a:lnTo>
                <a:lnTo>
                  <a:pt x="130" y="4"/>
                </a:lnTo>
                <a:lnTo>
                  <a:pt x="115" y="4"/>
                </a:lnTo>
                <a:lnTo>
                  <a:pt x="115" y="0"/>
                </a:lnTo>
                <a:lnTo>
                  <a:pt x="101" y="0"/>
                </a:lnTo>
                <a:lnTo>
                  <a:pt x="101" y="14"/>
                </a:lnTo>
                <a:lnTo>
                  <a:pt x="115" y="14"/>
                </a:lnTo>
                <a:lnTo>
                  <a:pt x="115" y="133"/>
                </a:lnTo>
                <a:lnTo>
                  <a:pt x="115" y="133"/>
                </a:lnTo>
                <a:lnTo>
                  <a:pt x="101" y="133"/>
                </a:lnTo>
                <a:lnTo>
                  <a:pt x="101" y="148"/>
                </a:lnTo>
                <a:lnTo>
                  <a:pt x="115" y="148"/>
                </a:lnTo>
                <a:lnTo>
                  <a:pt x="115" y="162"/>
                </a:lnTo>
                <a:lnTo>
                  <a:pt x="115" y="162"/>
                </a:lnTo>
                <a:lnTo>
                  <a:pt x="101" y="162"/>
                </a:lnTo>
                <a:lnTo>
                  <a:pt x="101" y="173"/>
                </a:lnTo>
                <a:lnTo>
                  <a:pt x="115" y="173"/>
                </a:lnTo>
                <a:lnTo>
                  <a:pt x="115" y="191"/>
                </a:lnTo>
                <a:lnTo>
                  <a:pt x="115" y="191"/>
                </a:lnTo>
                <a:lnTo>
                  <a:pt x="101" y="191"/>
                </a:lnTo>
                <a:lnTo>
                  <a:pt x="101" y="205"/>
                </a:lnTo>
                <a:close/>
                <a:moveTo>
                  <a:pt x="90" y="0"/>
                </a:moveTo>
                <a:lnTo>
                  <a:pt x="90" y="4"/>
                </a:lnTo>
                <a:lnTo>
                  <a:pt x="65" y="4"/>
                </a:lnTo>
                <a:lnTo>
                  <a:pt x="65" y="14"/>
                </a:lnTo>
                <a:lnTo>
                  <a:pt x="101" y="14"/>
                </a:lnTo>
                <a:lnTo>
                  <a:pt x="101" y="0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65" y="205"/>
                </a:moveTo>
                <a:lnTo>
                  <a:pt x="101" y="205"/>
                </a:lnTo>
                <a:lnTo>
                  <a:pt x="101" y="191"/>
                </a:lnTo>
                <a:lnTo>
                  <a:pt x="90" y="191"/>
                </a:lnTo>
                <a:lnTo>
                  <a:pt x="90" y="173"/>
                </a:lnTo>
                <a:lnTo>
                  <a:pt x="101" y="173"/>
                </a:lnTo>
                <a:lnTo>
                  <a:pt x="101" y="162"/>
                </a:lnTo>
                <a:lnTo>
                  <a:pt x="90" y="162"/>
                </a:lnTo>
                <a:lnTo>
                  <a:pt x="90" y="148"/>
                </a:lnTo>
                <a:lnTo>
                  <a:pt x="101" y="148"/>
                </a:lnTo>
                <a:lnTo>
                  <a:pt x="101" y="133"/>
                </a:lnTo>
                <a:lnTo>
                  <a:pt x="65" y="133"/>
                </a:lnTo>
                <a:lnTo>
                  <a:pt x="65" y="148"/>
                </a:lnTo>
                <a:lnTo>
                  <a:pt x="76" y="148"/>
                </a:lnTo>
                <a:lnTo>
                  <a:pt x="76" y="162"/>
                </a:lnTo>
                <a:lnTo>
                  <a:pt x="76" y="162"/>
                </a:lnTo>
                <a:lnTo>
                  <a:pt x="65" y="162"/>
                </a:lnTo>
                <a:lnTo>
                  <a:pt x="65" y="173"/>
                </a:lnTo>
                <a:lnTo>
                  <a:pt x="76" y="173"/>
                </a:lnTo>
                <a:lnTo>
                  <a:pt x="76" y="191"/>
                </a:lnTo>
                <a:lnTo>
                  <a:pt x="76" y="191"/>
                </a:lnTo>
                <a:lnTo>
                  <a:pt x="65" y="191"/>
                </a:lnTo>
                <a:lnTo>
                  <a:pt x="65" y="205"/>
                </a:lnTo>
                <a:close/>
                <a:moveTo>
                  <a:pt x="65" y="4"/>
                </a:moveTo>
                <a:lnTo>
                  <a:pt x="25" y="4"/>
                </a:lnTo>
                <a:lnTo>
                  <a:pt x="25" y="14"/>
                </a:lnTo>
                <a:lnTo>
                  <a:pt x="65" y="14"/>
                </a:lnTo>
                <a:lnTo>
                  <a:pt x="65" y="4"/>
                </a:lnTo>
                <a:lnTo>
                  <a:pt x="65" y="4"/>
                </a:lnTo>
                <a:close/>
                <a:moveTo>
                  <a:pt x="25" y="205"/>
                </a:moveTo>
                <a:lnTo>
                  <a:pt x="65" y="205"/>
                </a:lnTo>
                <a:lnTo>
                  <a:pt x="65" y="191"/>
                </a:lnTo>
                <a:lnTo>
                  <a:pt x="50" y="191"/>
                </a:lnTo>
                <a:lnTo>
                  <a:pt x="50" y="173"/>
                </a:lnTo>
                <a:lnTo>
                  <a:pt x="65" y="173"/>
                </a:lnTo>
                <a:lnTo>
                  <a:pt x="65" y="162"/>
                </a:lnTo>
                <a:lnTo>
                  <a:pt x="50" y="162"/>
                </a:lnTo>
                <a:lnTo>
                  <a:pt x="50" y="148"/>
                </a:lnTo>
                <a:lnTo>
                  <a:pt x="65" y="148"/>
                </a:lnTo>
                <a:lnTo>
                  <a:pt x="65" y="133"/>
                </a:lnTo>
                <a:lnTo>
                  <a:pt x="25" y="133"/>
                </a:lnTo>
                <a:lnTo>
                  <a:pt x="25" y="148"/>
                </a:lnTo>
                <a:lnTo>
                  <a:pt x="40" y="148"/>
                </a:lnTo>
                <a:lnTo>
                  <a:pt x="40" y="162"/>
                </a:lnTo>
                <a:lnTo>
                  <a:pt x="40" y="162"/>
                </a:lnTo>
                <a:lnTo>
                  <a:pt x="25" y="162"/>
                </a:lnTo>
                <a:lnTo>
                  <a:pt x="25" y="173"/>
                </a:lnTo>
                <a:lnTo>
                  <a:pt x="40" y="173"/>
                </a:lnTo>
                <a:lnTo>
                  <a:pt x="40" y="191"/>
                </a:lnTo>
                <a:lnTo>
                  <a:pt x="40" y="191"/>
                </a:lnTo>
                <a:lnTo>
                  <a:pt x="25" y="191"/>
                </a:lnTo>
                <a:lnTo>
                  <a:pt x="25" y="205"/>
                </a:lnTo>
                <a:close/>
                <a:moveTo>
                  <a:pt x="25" y="4"/>
                </a:moveTo>
                <a:lnTo>
                  <a:pt x="0" y="4"/>
                </a:lnTo>
                <a:lnTo>
                  <a:pt x="0" y="205"/>
                </a:lnTo>
                <a:lnTo>
                  <a:pt x="25" y="205"/>
                </a:lnTo>
                <a:lnTo>
                  <a:pt x="25" y="191"/>
                </a:lnTo>
                <a:lnTo>
                  <a:pt x="14" y="191"/>
                </a:lnTo>
                <a:lnTo>
                  <a:pt x="14" y="173"/>
                </a:lnTo>
                <a:lnTo>
                  <a:pt x="25" y="173"/>
                </a:lnTo>
                <a:lnTo>
                  <a:pt x="25" y="162"/>
                </a:lnTo>
                <a:lnTo>
                  <a:pt x="14" y="162"/>
                </a:lnTo>
                <a:lnTo>
                  <a:pt x="14" y="148"/>
                </a:lnTo>
                <a:lnTo>
                  <a:pt x="25" y="148"/>
                </a:lnTo>
                <a:lnTo>
                  <a:pt x="25" y="133"/>
                </a:lnTo>
                <a:lnTo>
                  <a:pt x="14" y="133"/>
                </a:lnTo>
                <a:lnTo>
                  <a:pt x="14" y="14"/>
                </a:lnTo>
                <a:lnTo>
                  <a:pt x="25" y="14"/>
                </a:ln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sļíďê">
            <a:extLst>
              <a:ext uri="{FF2B5EF4-FFF2-40B4-BE49-F238E27FC236}">
                <a16:creationId xmlns:a16="http://schemas.microsoft.com/office/drawing/2014/main" id="{E3071489-0FDE-4F93-BAD4-779725016095}"/>
              </a:ext>
            </a:extLst>
          </p:cNvPr>
          <p:cNvSpPr/>
          <p:nvPr/>
        </p:nvSpPr>
        <p:spPr bwMode="auto">
          <a:xfrm>
            <a:off x="10338180" y="2769297"/>
            <a:ext cx="171090" cy="171089"/>
          </a:xfrm>
          <a:custGeom>
            <a:avLst/>
            <a:gdLst>
              <a:gd name="T0" fmla="*/ 16 w 33"/>
              <a:gd name="T1" fmla="*/ 31 h 33"/>
              <a:gd name="T2" fmla="*/ 19 w 33"/>
              <a:gd name="T3" fmla="*/ 31 h 33"/>
              <a:gd name="T4" fmla="*/ 20 w 33"/>
              <a:gd name="T5" fmla="*/ 33 h 33"/>
              <a:gd name="T6" fmla="*/ 26 w 33"/>
              <a:gd name="T7" fmla="*/ 31 h 33"/>
              <a:gd name="T8" fmla="*/ 25 w 33"/>
              <a:gd name="T9" fmla="*/ 29 h 33"/>
              <a:gd name="T10" fmla="*/ 28 w 33"/>
              <a:gd name="T11" fmla="*/ 25 h 33"/>
              <a:gd name="T12" fmla="*/ 30 w 33"/>
              <a:gd name="T13" fmla="*/ 26 h 33"/>
              <a:gd name="T14" fmla="*/ 33 w 33"/>
              <a:gd name="T15" fmla="*/ 20 h 33"/>
              <a:gd name="T16" fmla="*/ 30 w 33"/>
              <a:gd name="T17" fmla="*/ 19 h 33"/>
              <a:gd name="T18" fmla="*/ 30 w 33"/>
              <a:gd name="T19" fmla="*/ 14 h 33"/>
              <a:gd name="T20" fmla="*/ 33 w 33"/>
              <a:gd name="T21" fmla="*/ 13 h 33"/>
              <a:gd name="T22" fmla="*/ 30 w 33"/>
              <a:gd name="T23" fmla="*/ 8 h 33"/>
              <a:gd name="T24" fmla="*/ 28 w 33"/>
              <a:gd name="T25" fmla="*/ 9 h 33"/>
              <a:gd name="T26" fmla="*/ 24 w 33"/>
              <a:gd name="T27" fmla="*/ 5 h 33"/>
              <a:gd name="T28" fmla="*/ 25 w 33"/>
              <a:gd name="T29" fmla="*/ 3 h 33"/>
              <a:gd name="T30" fmla="*/ 20 w 33"/>
              <a:gd name="T31" fmla="*/ 0 h 33"/>
              <a:gd name="T32" fmla="*/ 19 w 33"/>
              <a:gd name="T33" fmla="*/ 3 h 33"/>
              <a:gd name="T34" fmla="*/ 16 w 33"/>
              <a:gd name="T35" fmla="*/ 3 h 33"/>
              <a:gd name="T36" fmla="*/ 16 w 33"/>
              <a:gd name="T37" fmla="*/ 7 h 33"/>
              <a:gd name="T38" fmla="*/ 25 w 33"/>
              <a:gd name="T39" fmla="*/ 13 h 33"/>
              <a:gd name="T40" fmla="*/ 20 w 33"/>
              <a:gd name="T41" fmla="*/ 26 h 33"/>
              <a:gd name="T42" fmla="*/ 16 w 33"/>
              <a:gd name="T43" fmla="*/ 26 h 33"/>
              <a:gd name="T44" fmla="*/ 16 w 33"/>
              <a:gd name="T45" fmla="*/ 26 h 33"/>
              <a:gd name="T46" fmla="*/ 16 w 33"/>
              <a:gd name="T47" fmla="*/ 31 h 33"/>
              <a:gd name="T48" fmla="*/ 2 w 33"/>
              <a:gd name="T49" fmla="*/ 20 h 33"/>
              <a:gd name="T50" fmla="*/ 0 w 33"/>
              <a:gd name="T51" fmla="*/ 21 h 33"/>
              <a:gd name="T52" fmla="*/ 2 w 33"/>
              <a:gd name="T53" fmla="*/ 26 h 33"/>
              <a:gd name="T54" fmla="*/ 5 w 33"/>
              <a:gd name="T55" fmla="*/ 25 h 33"/>
              <a:gd name="T56" fmla="*/ 8 w 33"/>
              <a:gd name="T57" fmla="*/ 29 h 33"/>
              <a:gd name="T58" fmla="*/ 7 w 33"/>
              <a:gd name="T59" fmla="*/ 31 h 33"/>
              <a:gd name="T60" fmla="*/ 13 w 33"/>
              <a:gd name="T61" fmla="*/ 33 h 33"/>
              <a:gd name="T62" fmla="*/ 14 w 33"/>
              <a:gd name="T63" fmla="*/ 31 h 33"/>
              <a:gd name="T64" fmla="*/ 16 w 33"/>
              <a:gd name="T65" fmla="*/ 31 h 33"/>
              <a:gd name="T66" fmla="*/ 16 w 33"/>
              <a:gd name="T67" fmla="*/ 26 h 33"/>
              <a:gd name="T68" fmla="*/ 8 w 33"/>
              <a:gd name="T69" fmla="*/ 21 h 33"/>
              <a:gd name="T70" fmla="*/ 13 w 33"/>
              <a:gd name="T71" fmla="*/ 8 h 33"/>
              <a:gd name="T72" fmla="*/ 13 w 33"/>
              <a:gd name="T73" fmla="*/ 8 h 33"/>
              <a:gd name="T74" fmla="*/ 16 w 33"/>
              <a:gd name="T75" fmla="*/ 7 h 33"/>
              <a:gd name="T76" fmla="*/ 16 w 33"/>
              <a:gd name="T77" fmla="*/ 7 h 33"/>
              <a:gd name="T78" fmla="*/ 16 w 33"/>
              <a:gd name="T79" fmla="*/ 3 h 33"/>
              <a:gd name="T80" fmla="*/ 14 w 33"/>
              <a:gd name="T81" fmla="*/ 3 h 33"/>
              <a:gd name="T82" fmla="*/ 13 w 33"/>
              <a:gd name="T83" fmla="*/ 1 h 33"/>
              <a:gd name="T84" fmla="*/ 7 w 33"/>
              <a:gd name="T85" fmla="*/ 3 h 33"/>
              <a:gd name="T86" fmla="*/ 8 w 33"/>
              <a:gd name="T87" fmla="*/ 5 h 33"/>
              <a:gd name="T88" fmla="*/ 5 w 33"/>
              <a:gd name="T89" fmla="*/ 9 h 33"/>
              <a:gd name="T90" fmla="*/ 2 w 33"/>
              <a:gd name="T91" fmla="*/ 8 h 33"/>
              <a:gd name="T92" fmla="*/ 0 w 33"/>
              <a:gd name="T93" fmla="*/ 14 h 33"/>
              <a:gd name="T94" fmla="*/ 2 w 33"/>
              <a:gd name="T95" fmla="*/ 15 h 33"/>
              <a:gd name="T96" fmla="*/ 2 w 33"/>
              <a:gd name="T97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33">
                <a:moveTo>
                  <a:pt x="16" y="31"/>
                </a:moveTo>
                <a:cubicBezTo>
                  <a:pt x="17" y="31"/>
                  <a:pt x="18" y="31"/>
                  <a:pt x="19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7" y="26"/>
                  <a:pt x="28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8"/>
                  <a:pt x="31" y="16"/>
                  <a:pt x="30" y="14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8"/>
                  <a:pt x="30" y="8"/>
                  <a:pt x="30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7"/>
                  <a:pt x="26" y="6"/>
                  <a:pt x="24" y="5"/>
                </a:cubicBezTo>
                <a:cubicBezTo>
                  <a:pt x="25" y="3"/>
                  <a:pt x="25" y="3"/>
                  <a:pt x="25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20" y="7"/>
                  <a:pt x="24" y="10"/>
                  <a:pt x="25" y="13"/>
                </a:cubicBezTo>
                <a:cubicBezTo>
                  <a:pt x="27" y="18"/>
                  <a:pt x="25" y="24"/>
                  <a:pt x="20" y="26"/>
                </a:cubicBezTo>
                <a:cubicBezTo>
                  <a:pt x="19" y="26"/>
                  <a:pt x="18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31"/>
                </a:lnTo>
                <a:close/>
                <a:moveTo>
                  <a:pt x="2" y="20"/>
                </a:moveTo>
                <a:cubicBezTo>
                  <a:pt x="0" y="21"/>
                  <a:pt x="0" y="21"/>
                  <a:pt x="0" y="21"/>
                </a:cubicBezTo>
                <a:cubicBezTo>
                  <a:pt x="2" y="26"/>
                  <a:pt x="2" y="26"/>
                  <a:pt x="2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7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9" y="24"/>
                  <a:pt x="8" y="21"/>
                </a:cubicBezTo>
                <a:cubicBezTo>
                  <a:pt x="5" y="16"/>
                  <a:pt x="8" y="10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4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6"/>
                  <a:pt x="6" y="7"/>
                  <a:pt x="5" y="9"/>
                </a:cubicBezTo>
                <a:cubicBezTo>
                  <a:pt x="2" y="8"/>
                  <a:pt x="2" y="8"/>
                  <a:pt x="2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6"/>
                  <a:pt x="2" y="18"/>
                  <a:pt x="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ŝliďè">
            <a:extLst>
              <a:ext uri="{FF2B5EF4-FFF2-40B4-BE49-F238E27FC236}">
                <a16:creationId xmlns:a16="http://schemas.microsoft.com/office/drawing/2014/main" id="{1A307CA4-2856-4815-8EE6-458F8FB4BC84}"/>
              </a:ext>
            </a:extLst>
          </p:cNvPr>
          <p:cNvSpPr/>
          <p:nvPr/>
        </p:nvSpPr>
        <p:spPr bwMode="auto">
          <a:xfrm>
            <a:off x="8188779" y="2468812"/>
            <a:ext cx="30193" cy="35942"/>
          </a:xfrm>
          <a:custGeom>
            <a:avLst/>
            <a:gdLst>
              <a:gd name="T0" fmla="*/ 0 w 6"/>
              <a:gd name="T1" fmla="*/ 0 h 7"/>
              <a:gd name="T2" fmla="*/ 2 w 6"/>
              <a:gd name="T3" fmla="*/ 7 h 7"/>
              <a:gd name="T4" fmla="*/ 6 w 6"/>
              <a:gd name="T5" fmla="*/ 0 h 7"/>
              <a:gd name="T6" fmla="*/ 0 w 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0"/>
                </a:moveTo>
                <a:cubicBezTo>
                  <a:pt x="0" y="3"/>
                  <a:pt x="1" y="5"/>
                  <a:pt x="2" y="7"/>
                </a:cubicBezTo>
                <a:cubicBezTo>
                  <a:pt x="5" y="5"/>
                  <a:pt x="6" y="3"/>
                  <a:pt x="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iṥļide">
            <a:extLst>
              <a:ext uri="{FF2B5EF4-FFF2-40B4-BE49-F238E27FC236}">
                <a16:creationId xmlns:a16="http://schemas.microsoft.com/office/drawing/2014/main" id="{A9749808-9774-4EB4-8F0E-DBA79202520B}"/>
              </a:ext>
            </a:extLst>
          </p:cNvPr>
          <p:cNvSpPr/>
          <p:nvPr/>
        </p:nvSpPr>
        <p:spPr bwMode="auto">
          <a:xfrm>
            <a:off x="8188779" y="2417054"/>
            <a:ext cx="30193" cy="40257"/>
          </a:xfrm>
          <a:custGeom>
            <a:avLst/>
            <a:gdLst>
              <a:gd name="T0" fmla="*/ 2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2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2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$ľîḋe">
            <a:extLst>
              <a:ext uri="{FF2B5EF4-FFF2-40B4-BE49-F238E27FC236}">
                <a16:creationId xmlns:a16="http://schemas.microsoft.com/office/drawing/2014/main" id="{B7D320A7-6F12-4EA6-813C-1216B8415427}"/>
              </a:ext>
            </a:extLst>
          </p:cNvPr>
          <p:cNvSpPr/>
          <p:nvPr/>
        </p:nvSpPr>
        <p:spPr bwMode="auto">
          <a:xfrm>
            <a:off x="8162901" y="2401239"/>
            <a:ext cx="30193" cy="56072"/>
          </a:xfrm>
          <a:custGeom>
            <a:avLst/>
            <a:gdLst>
              <a:gd name="T0" fmla="*/ 0 w 6"/>
              <a:gd name="T1" fmla="*/ 0 h 11"/>
              <a:gd name="T2" fmla="*/ 0 w 6"/>
              <a:gd name="T3" fmla="*/ 11 h 11"/>
              <a:gd name="T4" fmla="*/ 3 w 6"/>
              <a:gd name="T5" fmla="*/ 11 h 11"/>
              <a:gd name="T6" fmla="*/ 6 w 6"/>
              <a:gd name="T7" fmla="*/ 2 h 11"/>
              <a:gd name="T8" fmla="*/ 0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7"/>
                  <a:pt x="4" y="4"/>
                  <a:pt x="6" y="2"/>
                </a:cubicBezTo>
                <a:cubicBezTo>
                  <a:pt x="4" y="1"/>
                  <a:pt x="2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îṣḻïḍe">
            <a:extLst>
              <a:ext uri="{FF2B5EF4-FFF2-40B4-BE49-F238E27FC236}">
                <a16:creationId xmlns:a16="http://schemas.microsoft.com/office/drawing/2014/main" id="{285A8F23-CBFD-4C5B-86A5-7155D450F36A}"/>
              </a:ext>
            </a:extLst>
          </p:cNvPr>
          <p:cNvSpPr/>
          <p:nvPr/>
        </p:nvSpPr>
        <p:spPr bwMode="auto">
          <a:xfrm>
            <a:off x="8125519" y="2468812"/>
            <a:ext cx="31629" cy="51759"/>
          </a:xfrm>
          <a:custGeom>
            <a:avLst/>
            <a:gdLst>
              <a:gd name="T0" fmla="*/ 6 w 6"/>
              <a:gd name="T1" fmla="*/ 10 h 10"/>
              <a:gd name="T2" fmla="*/ 6 w 6"/>
              <a:gd name="T3" fmla="*/ 0 h 10"/>
              <a:gd name="T4" fmla="*/ 3 w 6"/>
              <a:gd name="T5" fmla="*/ 0 h 10"/>
              <a:gd name="T6" fmla="*/ 0 w 6"/>
              <a:gd name="T7" fmla="*/ 8 h 10"/>
              <a:gd name="T8" fmla="*/ 6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1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2" y="6"/>
                  <a:pt x="0" y="8"/>
                </a:cubicBezTo>
                <a:cubicBezTo>
                  <a:pt x="2" y="9"/>
                  <a:pt x="4" y="10"/>
                  <a:pt x="6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ṩļïde">
            <a:extLst>
              <a:ext uri="{FF2B5EF4-FFF2-40B4-BE49-F238E27FC236}">
                <a16:creationId xmlns:a16="http://schemas.microsoft.com/office/drawing/2014/main" id="{5CBF5150-784A-4D37-80C7-9A105DBEF121}"/>
              </a:ext>
            </a:extLst>
          </p:cNvPr>
          <p:cNvSpPr/>
          <p:nvPr/>
        </p:nvSpPr>
        <p:spPr bwMode="auto">
          <a:xfrm>
            <a:off x="8125519" y="2401239"/>
            <a:ext cx="31629" cy="56072"/>
          </a:xfrm>
          <a:custGeom>
            <a:avLst/>
            <a:gdLst>
              <a:gd name="T0" fmla="*/ 3 w 6"/>
              <a:gd name="T1" fmla="*/ 11 h 11"/>
              <a:gd name="T2" fmla="*/ 6 w 6"/>
              <a:gd name="T3" fmla="*/ 11 h 11"/>
              <a:gd name="T4" fmla="*/ 6 w 6"/>
              <a:gd name="T5" fmla="*/ 0 h 11"/>
              <a:gd name="T6" fmla="*/ 0 w 6"/>
              <a:gd name="T7" fmla="*/ 2 h 11"/>
              <a:gd name="T8" fmla="*/ 3 w 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2" y="4"/>
                  <a:pt x="3" y="7"/>
                  <a:pt x="3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šlïḑé">
            <a:extLst>
              <a:ext uri="{FF2B5EF4-FFF2-40B4-BE49-F238E27FC236}">
                <a16:creationId xmlns:a16="http://schemas.microsoft.com/office/drawing/2014/main" id="{D3041B2E-6A3E-410B-8B97-C7F47A68E977}"/>
              </a:ext>
            </a:extLst>
          </p:cNvPr>
          <p:cNvSpPr/>
          <p:nvPr/>
        </p:nvSpPr>
        <p:spPr bwMode="auto">
          <a:xfrm>
            <a:off x="8099641" y="2468812"/>
            <a:ext cx="31629" cy="35942"/>
          </a:xfrm>
          <a:custGeom>
            <a:avLst/>
            <a:gdLst>
              <a:gd name="T0" fmla="*/ 4 w 6"/>
              <a:gd name="T1" fmla="*/ 7 h 7"/>
              <a:gd name="T2" fmla="*/ 6 w 6"/>
              <a:gd name="T3" fmla="*/ 0 h 7"/>
              <a:gd name="T4" fmla="*/ 0 w 6"/>
              <a:gd name="T5" fmla="*/ 0 h 7"/>
              <a:gd name="T6" fmla="*/ 4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4" y="7"/>
                </a:moveTo>
                <a:cubicBezTo>
                  <a:pt x="5" y="5"/>
                  <a:pt x="6" y="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5"/>
                  <a:pt x="4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ḷïdê">
            <a:extLst>
              <a:ext uri="{FF2B5EF4-FFF2-40B4-BE49-F238E27FC236}">
                <a16:creationId xmlns:a16="http://schemas.microsoft.com/office/drawing/2014/main" id="{A06EBC69-3F7F-4644-AA44-EF1EE5EB6F68}"/>
              </a:ext>
            </a:extLst>
          </p:cNvPr>
          <p:cNvSpPr/>
          <p:nvPr/>
        </p:nvSpPr>
        <p:spPr bwMode="auto">
          <a:xfrm>
            <a:off x="8099641" y="2417054"/>
            <a:ext cx="31629" cy="40257"/>
          </a:xfrm>
          <a:custGeom>
            <a:avLst/>
            <a:gdLst>
              <a:gd name="T0" fmla="*/ 4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4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4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ṥ1iḓe">
            <a:extLst>
              <a:ext uri="{FF2B5EF4-FFF2-40B4-BE49-F238E27FC236}">
                <a16:creationId xmlns:a16="http://schemas.microsoft.com/office/drawing/2014/main" id="{B4CA95BD-D691-4ABE-A47B-4CC4A19A2ED9}"/>
              </a:ext>
            </a:extLst>
          </p:cNvPr>
          <p:cNvSpPr/>
          <p:nvPr/>
        </p:nvSpPr>
        <p:spPr bwMode="auto">
          <a:xfrm>
            <a:off x="8162901" y="2468812"/>
            <a:ext cx="30193" cy="51759"/>
          </a:xfrm>
          <a:custGeom>
            <a:avLst/>
            <a:gdLst>
              <a:gd name="T0" fmla="*/ 0 w 6"/>
              <a:gd name="T1" fmla="*/ 10 h 10"/>
              <a:gd name="T2" fmla="*/ 6 w 6"/>
              <a:gd name="T3" fmla="*/ 8 h 10"/>
              <a:gd name="T4" fmla="*/ 3 w 6"/>
              <a:gd name="T5" fmla="*/ 0 h 10"/>
              <a:gd name="T6" fmla="*/ 0 w 6"/>
              <a:gd name="T7" fmla="*/ 0 h 10"/>
              <a:gd name="T8" fmla="*/ 0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10"/>
                  <a:pt x="4" y="9"/>
                  <a:pt x="6" y="8"/>
                </a:cubicBezTo>
                <a:cubicBezTo>
                  <a:pt x="4" y="6"/>
                  <a:pt x="3" y="3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šḻíḓe">
            <a:extLst>
              <a:ext uri="{FF2B5EF4-FFF2-40B4-BE49-F238E27FC236}">
                <a16:creationId xmlns:a16="http://schemas.microsoft.com/office/drawing/2014/main" id="{24370DE4-4218-4272-B31A-89A4CD89697C}"/>
              </a:ext>
            </a:extLst>
          </p:cNvPr>
          <p:cNvSpPr/>
          <p:nvPr/>
        </p:nvSpPr>
        <p:spPr bwMode="auto">
          <a:xfrm>
            <a:off x="8970903" y="2152513"/>
            <a:ext cx="135146" cy="129395"/>
          </a:xfrm>
          <a:custGeom>
            <a:avLst/>
            <a:gdLst>
              <a:gd name="T0" fmla="*/ 26 w 26"/>
              <a:gd name="T1" fmla="*/ 10 h 25"/>
              <a:gd name="T2" fmla="*/ 21 w 26"/>
              <a:gd name="T3" fmla="*/ 12 h 25"/>
              <a:gd name="T4" fmla="*/ 19 w 26"/>
              <a:gd name="T5" fmla="*/ 12 h 25"/>
              <a:gd name="T6" fmla="*/ 18 w 26"/>
              <a:gd name="T7" fmla="*/ 9 h 25"/>
              <a:gd name="T8" fmla="*/ 19 w 26"/>
              <a:gd name="T9" fmla="*/ 8 h 25"/>
              <a:gd name="T10" fmla="*/ 24 w 26"/>
              <a:gd name="T11" fmla="*/ 6 h 25"/>
              <a:gd name="T12" fmla="*/ 22 w 26"/>
              <a:gd name="T13" fmla="*/ 3 h 25"/>
              <a:gd name="T14" fmla="*/ 19 w 26"/>
              <a:gd name="T15" fmla="*/ 2 h 25"/>
              <a:gd name="T16" fmla="*/ 18 w 26"/>
              <a:gd name="T17" fmla="*/ 6 h 25"/>
              <a:gd name="T18" fmla="*/ 16 w 26"/>
              <a:gd name="T19" fmla="*/ 9 h 25"/>
              <a:gd name="T20" fmla="*/ 16 w 26"/>
              <a:gd name="T21" fmla="*/ 5 h 25"/>
              <a:gd name="T22" fmla="*/ 14 w 26"/>
              <a:gd name="T23" fmla="*/ 4 h 25"/>
              <a:gd name="T24" fmla="*/ 14 w 26"/>
              <a:gd name="T25" fmla="*/ 2 h 25"/>
              <a:gd name="T26" fmla="*/ 13 w 26"/>
              <a:gd name="T27" fmla="*/ 2 h 25"/>
              <a:gd name="T28" fmla="*/ 13 w 26"/>
              <a:gd name="T29" fmla="*/ 4 h 25"/>
              <a:gd name="T30" fmla="*/ 11 w 26"/>
              <a:gd name="T31" fmla="*/ 5 h 25"/>
              <a:gd name="T32" fmla="*/ 11 w 26"/>
              <a:gd name="T33" fmla="*/ 9 h 25"/>
              <a:gd name="T34" fmla="*/ 9 w 26"/>
              <a:gd name="T35" fmla="*/ 6 h 25"/>
              <a:gd name="T36" fmla="*/ 8 w 26"/>
              <a:gd name="T37" fmla="*/ 2 h 25"/>
              <a:gd name="T38" fmla="*/ 5 w 26"/>
              <a:gd name="T39" fmla="*/ 3 h 25"/>
              <a:gd name="T40" fmla="*/ 2 w 26"/>
              <a:gd name="T41" fmla="*/ 6 h 25"/>
              <a:gd name="T42" fmla="*/ 8 w 26"/>
              <a:gd name="T43" fmla="*/ 8 h 25"/>
              <a:gd name="T44" fmla="*/ 9 w 26"/>
              <a:gd name="T45" fmla="*/ 9 h 25"/>
              <a:gd name="T46" fmla="*/ 8 w 26"/>
              <a:gd name="T47" fmla="*/ 12 h 25"/>
              <a:gd name="T48" fmla="*/ 6 w 26"/>
              <a:gd name="T49" fmla="*/ 12 h 25"/>
              <a:gd name="T50" fmla="*/ 1 w 26"/>
              <a:gd name="T51" fmla="*/ 10 h 25"/>
              <a:gd name="T52" fmla="*/ 0 w 26"/>
              <a:gd name="T53" fmla="*/ 13 h 25"/>
              <a:gd name="T54" fmla="*/ 2 w 26"/>
              <a:gd name="T55" fmla="*/ 17 h 25"/>
              <a:gd name="T56" fmla="*/ 5 w 26"/>
              <a:gd name="T57" fmla="*/ 14 h 25"/>
              <a:gd name="T58" fmla="*/ 9 w 26"/>
              <a:gd name="T59" fmla="*/ 13 h 25"/>
              <a:gd name="T60" fmla="*/ 6 w 26"/>
              <a:gd name="T61" fmla="*/ 16 h 25"/>
              <a:gd name="T62" fmla="*/ 7 w 26"/>
              <a:gd name="T63" fmla="*/ 18 h 25"/>
              <a:gd name="T64" fmla="*/ 6 w 26"/>
              <a:gd name="T65" fmla="*/ 19 h 25"/>
              <a:gd name="T66" fmla="*/ 7 w 26"/>
              <a:gd name="T67" fmla="*/ 20 h 25"/>
              <a:gd name="T68" fmla="*/ 8 w 26"/>
              <a:gd name="T69" fmla="*/ 19 h 25"/>
              <a:gd name="T70" fmla="*/ 10 w 26"/>
              <a:gd name="T71" fmla="*/ 19 h 25"/>
              <a:gd name="T72" fmla="*/ 13 w 26"/>
              <a:gd name="T73" fmla="*/ 16 h 25"/>
              <a:gd name="T74" fmla="*/ 12 w 26"/>
              <a:gd name="T75" fmla="*/ 21 h 25"/>
              <a:gd name="T76" fmla="*/ 9 w 26"/>
              <a:gd name="T77" fmla="*/ 24 h 25"/>
              <a:gd name="T78" fmla="*/ 13 w 26"/>
              <a:gd name="T79" fmla="*/ 25 h 25"/>
              <a:gd name="T80" fmla="*/ 16 w 26"/>
              <a:gd name="T81" fmla="*/ 25 h 25"/>
              <a:gd name="T82" fmla="*/ 14 w 26"/>
              <a:gd name="T83" fmla="*/ 20 h 25"/>
              <a:gd name="T84" fmla="*/ 14 w 26"/>
              <a:gd name="T85" fmla="*/ 18 h 25"/>
              <a:gd name="T86" fmla="*/ 17 w 26"/>
              <a:gd name="T87" fmla="*/ 17 h 25"/>
              <a:gd name="T88" fmla="*/ 18 w 26"/>
              <a:gd name="T89" fmla="*/ 18 h 25"/>
              <a:gd name="T90" fmla="*/ 20 w 26"/>
              <a:gd name="T91" fmla="*/ 24 h 25"/>
              <a:gd name="T92" fmla="*/ 23 w 26"/>
              <a:gd name="T93" fmla="*/ 21 h 25"/>
              <a:gd name="T94" fmla="*/ 24 w 26"/>
              <a:gd name="T95" fmla="*/ 18 h 25"/>
              <a:gd name="T96" fmla="*/ 20 w 26"/>
              <a:gd name="T97" fmla="*/ 17 h 25"/>
              <a:gd name="T98" fmla="*/ 17 w 26"/>
              <a:gd name="T99" fmla="*/ 15 h 25"/>
              <a:gd name="T100" fmla="*/ 20 w 26"/>
              <a:gd name="T101" fmla="*/ 15 h 25"/>
              <a:gd name="T102" fmla="*/ 22 w 26"/>
              <a:gd name="T103" fmla="*/ 13 h 25"/>
              <a:gd name="T104" fmla="*/ 24 w 26"/>
              <a:gd name="T10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5">
                <a:moveTo>
                  <a:pt x="26" y="12"/>
                </a:moveTo>
                <a:cubicBezTo>
                  <a:pt x="24" y="12"/>
                  <a:pt x="24" y="12"/>
                  <a:pt x="24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7"/>
                  <a:pt x="20" y="7"/>
                  <a:pt x="20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1"/>
                  <a:pt x="9" y="1"/>
                  <a:pt x="9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5" y="3"/>
                  <a:pt x="5" y="3"/>
                  <a:pt x="5" y="3"/>
                </a:cubicBezTo>
                <a:cubicBezTo>
                  <a:pt x="4" y="4"/>
                  <a:pt x="4" y="4"/>
                  <a:pt x="4" y="4"/>
                </a:cubicBezTo>
                <a:cubicBezTo>
                  <a:pt x="6" y="6"/>
                  <a:pt x="6" y="6"/>
                  <a:pt x="6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7"/>
                  <a:pt x="2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10" y="14"/>
                  <a:pt x="10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6"/>
                  <a:pt x="13" y="16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26" y="13"/>
                  <a:pt x="26" y="13"/>
                  <a:pt x="26" y="13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ṡľiḍè">
            <a:extLst>
              <a:ext uri="{FF2B5EF4-FFF2-40B4-BE49-F238E27FC236}">
                <a16:creationId xmlns:a16="http://schemas.microsoft.com/office/drawing/2014/main" id="{BBCECA26-576D-4B69-B482-59A4190CC66C}"/>
              </a:ext>
            </a:extLst>
          </p:cNvPr>
          <p:cNvSpPr/>
          <p:nvPr/>
        </p:nvSpPr>
        <p:spPr bwMode="auto">
          <a:xfrm>
            <a:off x="7178058" y="3503976"/>
            <a:ext cx="258791" cy="192655"/>
          </a:xfrm>
          <a:custGeom>
            <a:avLst/>
            <a:gdLst>
              <a:gd name="T0" fmla="*/ 25 w 50"/>
              <a:gd name="T1" fmla="*/ 0 h 37"/>
              <a:gd name="T2" fmla="*/ 0 w 50"/>
              <a:gd name="T3" fmla="*/ 25 h 37"/>
              <a:gd name="T4" fmla="*/ 3 w 50"/>
              <a:gd name="T5" fmla="*/ 37 h 37"/>
              <a:gd name="T6" fmla="*/ 3 w 50"/>
              <a:gd name="T7" fmla="*/ 30 h 37"/>
              <a:gd name="T8" fmla="*/ 4 w 50"/>
              <a:gd name="T9" fmla="*/ 27 h 37"/>
              <a:gd name="T10" fmla="*/ 4 w 50"/>
              <a:gd name="T11" fmla="*/ 25 h 37"/>
              <a:gd name="T12" fmla="*/ 25 w 50"/>
              <a:gd name="T13" fmla="*/ 4 h 37"/>
              <a:gd name="T14" fmla="*/ 46 w 50"/>
              <a:gd name="T15" fmla="*/ 25 h 37"/>
              <a:gd name="T16" fmla="*/ 46 w 50"/>
              <a:gd name="T17" fmla="*/ 27 h 37"/>
              <a:gd name="T18" fmla="*/ 47 w 50"/>
              <a:gd name="T19" fmla="*/ 30 h 37"/>
              <a:gd name="T20" fmla="*/ 47 w 50"/>
              <a:gd name="T21" fmla="*/ 37 h 37"/>
              <a:gd name="T22" fmla="*/ 50 w 50"/>
              <a:gd name="T23" fmla="*/ 25 h 37"/>
              <a:gd name="T24" fmla="*/ 25 w 50"/>
              <a:gd name="T2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7">
                <a:moveTo>
                  <a:pt x="25" y="0"/>
                </a:moveTo>
                <a:cubicBezTo>
                  <a:pt x="11" y="0"/>
                  <a:pt x="0" y="11"/>
                  <a:pt x="0" y="25"/>
                </a:cubicBezTo>
                <a:cubicBezTo>
                  <a:pt x="0" y="29"/>
                  <a:pt x="1" y="33"/>
                  <a:pt x="3" y="3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8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14"/>
                  <a:pt x="13" y="4"/>
                  <a:pt x="25" y="4"/>
                </a:cubicBezTo>
                <a:cubicBezTo>
                  <a:pt x="36" y="4"/>
                  <a:pt x="46" y="14"/>
                  <a:pt x="46" y="25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7" y="29"/>
                  <a:pt x="47" y="30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0" y="29"/>
                  <a:pt x="50" y="25"/>
                </a:cubicBezTo>
                <a:cubicBezTo>
                  <a:pt x="50" y="11"/>
                  <a:pt x="39" y="0"/>
                  <a:pt x="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îśľíḋe">
            <a:extLst>
              <a:ext uri="{FF2B5EF4-FFF2-40B4-BE49-F238E27FC236}">
                <a16:creationId xmlns:a16="http://schemas.microsoft.com/office/drawing/2014/main" id="{F8C57EBB-C1EE-484D-A331-D47E3EA5F028}"/>
              </a:ext>
            </a:extLst>
          </p:cNvPr>
          <p:cNvSpPr/>
          <p:nvPr/>
        </p:nvSpPr>
        <p:spPr bwMode="auto">
          <a:xfrm>
            <a:off x="7198186" y="3633372"/>
            <a:ext cx="57510" cy="104954"/>
          </a:xfrm>
          <a:custGeom>
            <a:avLst/>
            <a:gdLst>
              <a:gd name="T0" fmla="*/ 1 w 11"/>
              <a:gd name="T1" fmla="*/ 4 h 20"/>
              <a:gd name="T2" fmla="*/ 0 w 11"/>
              <a:gd name="T3" fmla="*/ 5 h 20"/>
              <a:gd name="T4" fmla="*/ 0 w 11"/>
              <a:gd name="T5" fmla="*/ 12 h 20"/>
              <a:gd name="T6" fmla="*/ 0 w 11"/>
              <a:gd name="T7" fmla="*/ 15 h 20"/>
              <a:gd name="T8" fmla="*/ 8 w 11"/>
              <a:gd name="T9" fmla="*/ 20 h 20"/>
              <a:gd name="T10" fmla="*/ 11 w 11"/>
              <a:gd name="T11" fmla="*/ 20 h 20"/>
              <a:gd name="T12" fmla="*/ 11 w 11"/>
              <a:gd name="T13" fmla="*/ 0 h 20"/>
              <a:gd name="T14" fmla="*/ 8 w 11"/>
              <a:gd name="T15" fmla="*/ 0 h 20"/>
              <a:gd name="T16" fmla="*/ 1 w 11"/>
              <a:gd name="T1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" y="4"/>
                </a:moveTo>
                <a:cubicBezTo>
                  <a:pt x="0" y="5"/>
                  <a:pt x="0" y="5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4" y="20"/>
                  <a:pt x="8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ṡļïďê">
            <a:extLst>
              <a:ext uri="{FF2B5EF4-FFF2-40B4-BE49-F238E27FC236}">
                <a16:creationId xmlns:a16="http://schemas.microsoft.com/office/drawing/2014/main" id="{CBEEAB7B-A5B0-42F6-933D-3EBB32C15E7A}"/>
              </a:ext>
            </a:extLst>
          </p:cNvPr>
          <p:cNvSpPr/>
          <p:nvPr/>
        </p:nvSpPr>
        <p:spPr bwMode="auto">
          <a:xfrm>
            <a:off x="7354898" y="3633372"/>
            <a:ext cx="56071" cy="104954"/>
          </a:xfrm>
          <a:custGeom>
            <a:avLst/>
            <a:gdLst>
              <a:gd name="T0" fmla="*/ 11 w 11"/>
              <a:gd name="T1" fmla="*/ 15 h 20"/>
              <a:gd name="T2" fmla="*/ 11 w 11"/>
              <a:gd name="T3" fmla="*/ 12 h 20"/>
              <a:gd name="T4" fmla="*/ 11 w 11"/>
              <a:gd name="T5" fmla="*/ 5 h 20"/>
              <a:gd name="T6" fmla="*/ 11 w 11"/>
              <a:gd name="T7" fmla="*/ 5 h 20"/>
              <a:gd name="T8" fmla="*/ 4 w 11"/>
              <a:gd name="T9" fmla="*/ 0 h 20"/>
              <a:gd name="T10" fmla="*/ 0 w 11"/>
              <a:gd name="T11" fmla="*/ 0 h 20"/>
              <a:gd name="T12" fmla="*/ 0 w 11"/>
              <a:gd name="T13" fmla="*/ 20 h 20"/>
              <a:gd name="T14" fmla="*/ 4 w 11"/>
              <a:gd name="T15" fmla="*/ 20 h 20"/>
              <a:gd name="T16" fmla="*/ 11 w 11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1" y="15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7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8" y="20"/>
                  <a:pt x="11" y="18"/>
                  <a:pt x="11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íşļïḓê">
            <a:extLst>
              <a:ext uri="{FF2B5EF4-FFF2-40B4-BE49-F238E27FC236}">
                <a16:creationId xmlns:a16="http://schemas.microsoft.com/office/drawing/2014/main" id="{DC56F06C-4309-47B4-AAF8-93AB09C512AD}"/>
              </a:ext>
            </a:extLst>
          </p:cNvPr>
          <p:cNvSpPr/>
          <p:nvPr/>
        </p:nvSpPr>
        <p:spPr bwMode="auto">
          <a:xfrm>
            <a:off x="7996124" y="5338515"/>
            <a:ext cx="208471" cy="192655"/>
          </a:xfrm>
          <a:custGeom>
            <a:avLst/>
            <a:gdLst>
              <a:gd name="T0" fmla="*/ 32 w 40"/>
              <a:gd name="T1" fmla="*/ 16 h 37"/>
              <a:gd name="T2" fmla="*/ 31 w 40"/>
              <a:gd name="T3" fmla="*/ 13 h 37"/>
              <a:gd name="T4" fmla="*/ 25 w 40"/>
              <a:gd name="T5" fmla="*/ 14 h 37"/>
              <a:gd name="T6" fmla="*/ 25 w 40"/>
              <a:gd name="T7" fmla="*/ 9 h 37"/>
              <a:gd name="T8" fmla="*/ 21 w 40"/>
              <a:gd name="T9" fmla="*/ 11 h 37"/>
              <a:gd name="T10" fmla="*/ 19 w 40"/>
              <a:gd name="T11" fmla="*/ 5 h 37"/>
              <a:gd name="T12" fmla="*/ 16 w 40"/>
              <a:gd name="T13" fmla="*/ 6 h 37"/>
              <a:gd name="T14" fmla="*/ 17 w 40"/>
              <a:gd name="T15" fmla="*/ 12 h 37"/>
              <a:gd name="T16" fmla="*/ 13 w 40"/>
              <a:gd name="T17" fmla="*/ 6 h 37"/>
              <a:gd name="T18" fmla="*/ 12 w 40"/>
              <a:gd name="T19" fmla="*/ 0 h 37"/>
              <a:gd name="T20" fmla="*/ 7 w 40"/>
              <a:gd name="T21" fmla="*/ 2 h 37"/>
              <a:gd name="T22" fmla="*/ 3 w 40"/>
              <a:gd name="T23" fmla="*/ 7 h 37"/>
              <a:gd name="T24" fmla="*/ 11 w 40"/>
              <a:gd name="T25" fmla="*/ 10 h 37"/>
              <a:gd name="T26" fmla="*/ 14 w 40"/>
              <a:gd name="T27" fmla="*/ 12 h 37"/>
              <a:gd name="T28" fmla="*/ 12 w 40"/>
              <a:gd name="T29" fmla="*/ 16 h 37"/>
              <a:gd name="T30" fmla="*/ 9 w 40"/>
              <a:gd name="T31" fmla="*/ 16 h 37"/>
              <a:gd name="T32" fmla="*/ 1 w 40"/>
              <a:gd name="T33" fmla="*/ 12 h 37"/>
              <a:gd name="T34" fmla="*/ 0 w 40"/>
              <a:gd name="T35" fmla="*/ 18 h 37"/>
              <a:gd name="T36" fmla="*/ 2 w 40"/>
              <a:gd name="T37" fmla="*/ 23 h 37"/>
              <a:gd name="T38" fmla="*/ 7 w 40"/>
              <a:gd name="T39" fmla="*/ 19 h 37"/>
              <a:gd name="T40" fmla="*/ 14 w 40"/>
              <a:gd name="T41" fmla="*/ 18 h 37"/>
              <a:gd name="T42" fmla="*/ 9 w 40"/>
              <a:gd name="T43" fmla="*/ 22 h 37"/>
              <a:gd name="T44" fmla="*/ 10 w 40"/>
              <a:gd name="T45" fmla="*/ 25 h 37"/>
              <a:gd name="T46" fmla="*/ 8 w 40"/>
              <a:gd name="T47" fmla="*/ 27 h 37"/>
              <a:gd name="T48" fmla="*/ 10 w 40"/>
              <a:gd name="T49" fmla="*/ 29 h 37"/>
              <a:gd name="T50" fmla="*/ 12 w 40"/>
              <a:gd name="T51" fmla="*/ 27 h 37"/>
              <a:gd name="T52" fmla="*/ 15 w 40"/>
              <a:gd name="T53" fmla="*/ 28 h 37"/>
              <a:gd name="T54" fmla="*/ 19 w 40"/>
              <a:gd name="T55" fmla="*/ 23 h 37"/>
              <a:gd name="T56" fmla="*/ 18 w 40"/>
              <a:gd name="T57" fmla="*/ 30 h 37"/>
              <a:gd name="T58" fmla="*/ 14 w 40"/>
              <a:gd name="T59" fmla="*/ 35 h 37"/>
              <a:gd name="T60" fmla="*/ 19 w 40"/>
              <a:gd name="T61" fmla="*/ 37 h 37"/>
              <a:gd name="T62" fmla="*/ 25 w 40"/>
              <a:gd name="T63" fmla="*/ 36 h 37"/>
              <a:gd name="T64" fmla="*/ 21 w 40"/>
              <a:gd name="T65" fmla="*/ 28 h 37"/>
              <a:gd name="T66" fmla="*/ 21 w 40"/>
              <a:gd name="T67" fmla="*/ 25 h 37"/>
              <a:gd name="T68" fmla="*/ 25 w 40"/>
              <a:gd name="T69" fmla="*/ 24 h 37"/>
              <a:gd name="T70" fmla="*/ 27 w 40"/>
              <a:gd name="T71" fmla="*/ 26 h 37"/>
              <a:gd name="T72" fmla="*/ 31 w 40"/>
              <a:gd name="T73" fmla="*/ 34 h 37"/>
              <a:gd name="T74" fmla="*/ 35 w 40"/>
              <a:gd name="T75" fmla="*/ 30 h 37"/>
              <a:gd name="T76" fmla="*/ 37 w 40"/>
              <a:gd name="T77" fmla="*/ 25 h 37"/>
              <a:gd name="T78" fmla="*/ 31 w 40"/>
              <a:gd name="T79" fmla="*/ 24 h 37"/>
              <a:gd name="T80" fmla="*/ 25 w 40"/>
              <a:gd name="T81" fmla="*/ 21 h 37"/>
              <a:gd name="T82" fmla="*/ 31 w 40"/>
              <a:gd name="T83" fmla="*/ 21 h 37"/>
              <a:gd name="T84" fmla="*/ 33 w 40"/>
              <a:gd name="T85" fmla="*/ 18 h 37"/>
              <a:gd name="T86" fmla="*/ 36 w 40"/>
              <a:gd name="T8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37">
                <a:moveTo>
                  <a:pt x="34" y="15"/>
                </a:move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5"/>
                  <a:pt x="26" y="14"/>
                  <a:pt x="25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1"/>
                  <a:pt x="27" y="10"/>
                  <a:pt x="25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0" y="6"/>
                  <a:pt x="19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2"/>
                  <a:pt x="7" y="2"/>
                  <a:pt x="7" y="2"/>
                </a:cubicBezTo>
                <a:cubicBezTo>
                  <a:pt x="5" y="4"/>
                  <a:pt x="5" y="4"/>
                  <a:pt x="5" y="4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5" y="20"/>
                  <a:pt x="15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8"/>
                  <a:pt x="16" y="28"/>
                  <a:pt x="16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4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4"/>
                  <a:pt x="28" y="34"/>
                  <a:pt x="2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0"/>
                  <a:pt x="35" y="30"/>
                  <a:pt x="35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5"/>
                  <a:pt x="37" y="25"/>
                  <a:pt x="3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1" y="22"/>
                  <a:pt x="3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19"/>
                  <a:pt x="2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8" y="23"/>
                  <a:pt x="38" y="23"/>
                  <a:pt x="38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6" y="16"/>
                  <a:pt x="34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ṥḷíde">
            <a:extLst>
              <a:ext uri="{FF2B5EF4-FFF2-40B4-BE49-F238E27FC236}">
                <a16:creationId xmlns:a16="http://schemas.microsoft.com/office/drawing/2014/main" id="{846569D0-ADF7-4C1F-B63D-291E156FE649}"/>
              </a:ext>
            </a:extLst>
          </p:cNvPr>
          <p:cNvSpPr/>
          <p:nvPr/>
        </p:nvSpPr>
        <p:spPr bwMode="auto">
          <a:xfrm>
            <a:off x="7546116" y="2743418"/>
            <a:ext cx="135146" cy="133708"/>
          </a:xfrm>
          <a:custGeom>
            <a:avLst/>
            <a:gdLst>
              <a:gd name="T0" fmla="*/ 25 w 26"/>
              <a:gd name="T1" fmla="*/ 10 h 26"/>
              <a:gd name="T2" fmla="*/ 20 w 26"/>
              <a:gd name="T3" fmla="*/ 12 h 26"/>
              <a:gd name="T4" fmla="*/ 18 w 26"/>
              <a:gd name="T5" fmla="*/ 12 h 26"/>
              <a:gd name="T6" fmla="*/ 17 w 26"/>
              <a:gd name="T7" fmla="*/ 10 h 26"/>
              <a:gd name="T8" fmla="*/ 18 w 26"/>
              <a:gd name="T9" fmla="*/ 8 h 26"/>
              <a:gd name="T10" fmla="*/ 24 w 26"/>
              <a:gd name="T11" fmla="*/ 6 h 26"/>
              <a:gd name="T12" fmla="*/ 21 w 26"/>
              <a:gd name="T13" fmla="*/ 3 h 26"/>
              <a:gd name="T14" fmla="*/ 18 w 26"/>
              <a:gd name="T15" fmla="*/ 2 h 26"/>
              <a:gd name="T16" fmla="*/ 17 w 26"/>
              <a:gd name="T17" fmla="*/ 6 h 26"/>
              <a:gd name="T18" fmla="*/ 15 w 26"/>
              <a:gd name="T19" fmla="*/ 10 h 26"/>
              <a:gd name="T20" fmla="*/ 15 w 26"/>
              <a:gd name="T21" fmla="*/ 6 h 26"/>
              <a:gd name="T22" fmla="*/ 13 w 26"/>
              <a:gd name="T23" fmla="*/ 5 h 26"/>
              <a:gd name="T24" fmla="*/ 13 w 26"/>
              <a:gd name="T25" fmla="*/ 3 h 26"/>
              <a:gd name="T26" fmla="*/ 12 w 26"/>
              <a:gd name="T27" fmla="*/ 3 h 26"/>
              <a:gd name="T28" fmla="*/ 12 w 26"/>
              <a:gd name="T29" fmla="*/ 5 h 26"/>
              <a:gd name="T30" fmla="*/ 10 w 26"/>
              <a:gd name="T31" fmla="*/ 6 h 26"/>
              <a:gd name="T32" fmla="*/ 10 w 26"/>
              <a:gd name="T33" fmla="*/ 10 h 26"/>
              <a:gd name="T34" fmla="*/ 8 w 26"/>
              <a:gd name="T35" fmla="*/ 6 h 26"/>
              <a:gd name="T36" fmla="*/ 7 w 26"/>
              <a:gd name="T37" fmla="*/ 2 h 26"/>
              <a:gd name="T38" fmla="*/ 4 w 26"/>
              <a:gd name="T39" fmla="*/ 3 h 26"/>
              <a:gd name="T40" fmla="*/ 2 w 26"/>
              <a:gd name="T41" fmla="*/ 6 h 26"/>
              <a:gd name="T42" fmla="*/ 7 w 26"/>
              <a:gd name="T43" fmla="*/ 8 h 26"/>
              <a:gd name="T44" fmla="*/ 8 w 26"/>
              <a:gd name="T45" fmla="*/ 10 h 26"/>
              <a:gd name="T46" fmla="*/ 7 w 26"/>
              <a:gd name="T47" fmla="*/ 12 h 26"/>
              <a:gd name="T48" fmla="*/ 5 w 26"/>
              <a:gd name="T49" fmla="*/ 12 h 26"/>
              <a:gd name="T50" fmla="*/ 0 w 26"/>
              <a:gd name="T51" fmla="*/ 10 h 26"/>
              <a:gd name="T52" fmla="*/ 0 w 26"/>
              <a:gd name="T53" fmla="*/ 14 h 26"/>
              <a:gd name="T54" fmla="*/ 1 w 26"/>
              <a:gd name="T55" fmla="*/ 17 h 26"/>
              <a:gd name="T56" fmla="*/ 4 w 26"/>
              <a:gd name="T57" fmla="*/ 15 h 26"/>
              <a:gd name="T58" fmla="*/ 9 w 26"/>
              <a:gd name="T59" fmla="*/ 14 h 26"/>
              <a:gd name="T60" fmla="*/ 6 w 26"/>
              <a:gd name="T61" fmla="*/ 16 h 26"/>
              <a:gd name="T62" fmla="*/ 6 w 26"/>
              <a:gd name="T63" fmla="*/ 18 h 26"/>
              <a:gd name="T64" fmla="*/ 5 w 26"/>
              <a:gd name="T65" fmla="*/ 20 h 26"/>
              <a:gd name="T66" fmla="*/ 6 w 26"/>
              <a:gd name="T67" fmla="*/ 21 h 26"/>
              <a:gd name="T68" fmla="*/ 7 w 26"/>
              <a:gd name="T69" fmla="*/ 19 h 26"/>
              <a:gd name="T70" fmla="*/ 9 w 26"/>
              <a:gd name="T71" fmla="*/ 20 h 26"/>
              <a:gd name="T72" fmla="*/ 12 w 26"/>
              <a:gd name="T73" fmla="*/ 17 h 26"/>
              <a:gd name="T74" fmla="*/ 11 w 26"/>
              <a:gd name="T75" fmla="*/ 21 h 26"/>
              <a:gd name="T76" fmla="*/ 9 w 26"/>
              <a:gd name="T77" fmla="*/ 25 h 26"/>
              <a:gd name="T78" fmla="*/ 12 w 26"/>
              <a:gd name="T79" fmla="*/ 26 h 26"/>
              <a:gd name="T80" fmla="*/ 16 w 26"/>
              <a:gd name="T81" fmla="*/ 26 h 26"/>
              <a:gd name="T82" fmla="*/ 13 w 26"/>
              <a:gd name="T83" fmla="*/ 20 h 26"/>
              <a:gd name="T84" fmla="*/ 13 w 26"/>
              <a:gd name="T85" fmla="*/ 18 h 26"/>
              <a:gd name="T86" fmla="*/ 16 w 26"/>
              <a:gd name="T87" fmla="*/ 17 h 26"/>
              <a:gd name="T88" fmla="*/ 17 w 26"/>
              <a:gd name="T89" fmla="*/ 19 h 26"/>
              <a:gd name="T90" fmla="*/ 19 w 26"/>
              <a:gd name="T91" fmla="*/ 24 h 26"/>
              <a:gd name="T92" fmla="*/ 22 w 26"/>
              <a:gd name="T93" fmla="*/ 22 h 26"/>
              <a:gd name="T94" fmla="*/ 24 w 26"/>
              <a:gd name="T95" fmla="*/ 18 h 26"/>
              <a:gd name="T96" fmla="*/ 19 w 26"/>
              <a:gd name="T97" fmla="*/ 18 h 26"/>
              <a:gd name="T98" fmla="*/ 16 w 26"/>
              <a:gd name="T99" fmla="*/ 15 h 26"/>
              <a:gd name="T100" fmla="*/ 20 w 26"/>
              <a:gd name="T101" fmla="*/ 16 h 26"/>
              <a:gd name="T102" fmla="*/ 21 w 26"/>
              <a:gd name="T103" fmla="*/ 14 h 26"/>
              <a:gd name="T104" fmla="*/ 23 w 26"/>
              <a:gd name="T10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6">
                <a:moveTo>
                  <a:pt x="26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2"/>
                  <a:pt x="9" y="2"/>
                  <a:pt x="9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10"/>
                  <a:pt x="10" y="10"/>
                </a:cubicBezTo>
                <a:cubicBezTo>
                  <a:pt x="9" y="9"/>
                  <a:pt x="9" y="9"/>
                  <a:pt x="9" y="9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4"/>
                  <a:pt x="3" y="4"/>
                  <a:pt x="3" y="4"/>
                </a:cubicBezTo>
                <a:cubicBezTo>
                  <a:pt x="5" y="6"/>
                  <a:pt x="5" y="6"/>
                  <a:pt x="5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1"/>
                  <a:pt x="19" y="21"/>
                  <a:pt x="19" y="21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20" y="20"/>
                  <a:pt x="20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6" y="14"/>
                  <a:pt x="26" y="14"/>
                  <a:pt x="26" y="14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ṩliďè">
            <a:extLst>
              <a:ext uri="{FF2B5EF4-FFF2-40B4-BE49-F238E27FC236}">
                <a16:creationId xmlns:a16="http://schemas.microsoft.com/office/drawing/2014/main" id="{BD592DEC-75EC-4FBC-B95B-960FFC19B188}"/>
              </a:ext>
            </a:extLst>
          </p:cNvPr>
          <p:cNvSpPr/>
          <p:nvPr/>
        </p:nvSpPr>
        <p:spPr bwMode="auto">
          <a:xfrm>
            <a:off x="9229693" y="5686445"/>
            <a:ext cx="326364" cy="159588"/>
          </a:xfrm>
          <a:custGeom>
            <a:avLst/>
            <a:gdLst>
              <a:gd name="T0" fmla="*/ 54 w 63"/>
              <a:gd name="T1" fmla="*/ 22 h 31"/>
              <a:gd name="T2" fmla="*/ 63 w 63"/>
              <a:gd name="T3" fmla="*/ 11 h 31"/>
              <a:gd name="T4" fmla="*/ 54 w 63"/>
              <a:gd name="T5" fmla="*/ 0 h 31"/>
              <a:gd name="T6" fmla="*/ 54 w 63"/>
              <a:gd name="T7" fmla="*/ 5 h 31"/>
              <a:gd name="T8" fmla="*/ 58 w 63"/>
              <a:gd name="T9" fmla="*/ 11 h 31"/>
              <a:gd name="T10" fmla="*/ 54 w 63"/>
              <a:gd name="T11" fmla="*/ 17 h 31"/>
              <a:gd name="T12" fmla="*/ 54 w 63"/>
              <a:gd name="T13" fmla="*/ 22 h 31"/>
              <a:gd name="T14" fmla="*/ 26 w 63"/>
              <a:gd name="T15" fmla="*/ 31 h 31"/>
              <a:gd name="T16" fmla="*/ 47 w 63"/>
              <a:gd name="T17" fmla="*/ 21 h 31"/>
              <a:gd name="T18" fmla="*/ 52 w 63"/>
              <a:gd name="T19" fmla="*/ 22 h 31"/>
              <a:gd name="T20" fmla="*/ 54 w 63"/>
              <a:gd name="T21" fmla="*/ 22 h 31"/>
              <a:gd name="T22" fmla="*/ 54 w 63"/>
              <a:gd name="T23" fmla="*/ 17 h 31"/>
              <a:gd name="T24" fmla="*/ 52 w 63"/>
              <a:gd name="T25" fmla="*/ 17 h 31"/>
              <a:gd name="T26" fmla="*/ 50 w 63"/>
              <a:gd name="T27" fmla="*/ 17 h 31"/>
              <a:gd name="T28" fmla="*/ 53 w 63"/>
              <a:gd name="T29" fmla="*/ 5 h 31"/>
              <a:gd name="T30" fmla="*/ 53 w 63"/>
              <a:gd name="T31" fmla="*/ 5 h 31"/>
              <a:gd name="T32" fmla="*/ 53 w 63"/>
              <a:gd name="T33" fmla="*/ 5 h 31"/>
              <a:gd name="T34" fmla="*/ 54 w 63"/>
              <a:gd name="T35" fmla="*/ 5 h 31"/>
              <a:gd name="T36" fmla="*/ 54 w 63"/>
              <a:gd name="T37" fmla="*/ 0 h 31"/>
              <a:gd name="T38" fmla="*/ 52 w 63"/>
              <a:gd name="T39" fmla="*/ 0 h 31"/>
              <a:gd name="T40" fmla="*/ 52 w 63"/>
              <a:gd name="T41" fmla="*/ 0 h 31"/>
              <a:gd name="T42" fmla="*/ 0 w 63"/>
              <a:gd name="T43" fmla="*/ 0 h 31"/>
              <a:gd name="T44" fmla="*/ 0 w 63"/>
              <a:gd name="T45" fmla="*/ 5 h 31"/>
              <a:gd name="T46" fmla="*/ 26 w 63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31">
                <a:moveTo>
                  <a:pt x="54" y="22"/>
                </a:moveTo>
                <a:cubicBezTo>
                  <a:pt x="59" y="21"/>
                  <a:pt x="63" y="16"/>
                  <a:pt x="63" y="11"/>
                </a:cubicBezTo>
                <a:cubicBezTo>
                  <a:pt x="63" y="5"/>
                  <a:pt x="59" y="1"/>
                  <a:pt x="54" y="0"/>
                </a:cubicBezTo>
                <a:cubicBezTo>
                  <a:pt x="54" y="5"/>
                  <a:pt x="54" y="5"/>
                  <a:pt x="54" y="5"/>
                </a:cubicBezTo>
                <a:cubicBezTo>
                  <a:pt x="56" y="6"/>
                  <a:pt x="58" y="8"/>
                  <a:pt x="58" y="11"/>
                </a:cubicBezTo>
                <a:cubicBezTo>
                  <a:pt x="58" y="14"/>
                  <a:pt x="56" y="16"/>
                  <a:pt x="54" y="17"/>
                </a:cubicBezTo>
                <a:lnTo>
                  <a:pt x="54" y="22"/>
                </a:lnTo>
                <a:close/>
                <a:moveTo>
                  <a:pt x="26" y="31"/>
                </a:moveTo>
                <a:cubicBezTo>
                  <a:pt x="35" y="31"/>
                  <a:pt x="42" y="27"/>
                  <a:pt x="47" y="21"/>
                </a:cubicBezTo>
                <a:cubicBezTo>
                  <a:pt x="49" y="22"/>
                  <a:pt x="50" y="22"/>
                  <a:pt x="52" y="22"/>
                </a:cubicBezTo>
                <a:cubicBezTo>
                  <a:pt x="53" y="22"/>
                  <a:pt x="53" y="22"/>
                  <a:pt x="54" y="22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7"/>
                  <a:pt x="53" y="17"/>
                  <a:pt x="52" y="17"/>
                </a:cubicBezTo>
                <a:cubicBezTo>
                  <a:pt x="51" y="17"/>
                  <a:pt x="50" y="17"/>
                  <a:pt x="50" y="17"/>
                </a:cubicBezTo>
                <a:cubicBezTo>
                  <a:pt x="52" y="13"/>
                  <a:pt x="53" y="9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íṡḻídê">
            <a:extLst>
              <a:ext uri="{FF2B5EF4-FFF2-40B4-BE49-F238E27FC236}">
                <a16:creationId xmlns:a16="http://schemas.microsoft.com/office/drawing/2014/main" id="{3BDCF97D-513B-4DD3-87A2-B8BB68DC7670}"/>
              </a:ext>
            </a:extLst>
          </p:cNvPr>
          <p:cNvSpPr/>
          <p:nvPr/>
        </p:nvSpPr>
        <p:spPr bwMode="auto">
          <a:xfrm>
            <a:off x="9229693" y="5861848"/>
            <a:ext cx="29473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íṣľïḋè">
            <a:extLst>
              <a:ext uri="{FF2B5EF4-FFF2-40B4-BE49-F238E27FC236}">
                <a16:creationId xmlns:a16="http://schemas.microsoft.com/office/drawing/2014/main" id="{E677D83F-26CC-457A-A10C-A2748E00EAA8}"/>
              </a:ext>
            </a:extLst>
          </p:cNvPr>
          <p:cNvSpPr/>
          <p:nvPr/>
        </p:nvSpPr>
        <p:spPr bwMode="auto">
          <a:xfrm>
            <a:off x="9297266" y="5613121"/>
            <a:ext cx="51759" cy="61822"/>
          </a:xfrm>
          <a:custGeom>
            <a:avLst/>
            <a:gdLst>
              <a:gd name="T0" fmla="*/ 3 w 10"/>
              <a:gd name="T1" fmla="*/ 6 h 12"/>
              <a:gd name="T2" fmla="*/ 5 w 10"/>
              <a:gd name="T3" fmla="*/ 11 h 12"/>
              <a:gd name="T4" fmla="*/ 9 w 10"/>
              <a:gd name="T5" fmla="*/ 2 h 12"/>
              <a:gd name="T6" fmla="*/ 9 w 10"/>
              <a:gd name="T7" fmla="*/ 0 h 12"/>
              <a:gd name="T8" fmla="*/ 3 w 10"/>
              <a:gd name="T9" fmla="*/ 1 h 12"/>
              <a:gd name="T10" fmla="*/ 3 w 10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">
                <a:moveTo>
                  <a:pt x="3" y="6"/>
                </a:moveTo>
                <a:cubicBezTo>
                  <a:pt x="0" y="7"/>
                  <a:pt x="2" y="12"/>
                  <a:pt x="5" y="11"/>
                </a:cubicBezTo>
                <a:cubicBezTo>
                  <a:pt x="9" y="9"/>
                  <a:pt x="10" y="5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7" y="1"/>
                  <a:pt x="5" y="1"/>
                  <a:pt x="3" y="1"/>
                </a:cubicBezTo>
                <a:cubicBezTo>
                  <a:pt x="4" y="3"/>
                  <a:pt x="5" y="5"/>
                  <a:pt x="3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Sḻiďê">
            <a:extLst>
              <a:ext uri="{FF2B5EF4-FFF2-40B4-BE49-F238E27FC236}">
                <a16:creationId xmlns:a16="http://schemas.microsoft.com/office/drawing/2014/main" id="{C69E991A-F520-4D6C-9C02-644C9F9FC0A4}"/>
              </a:ext>
            </a:extLst>
          </p:cNvPr>
          <p:cNvSpPr/>
          <p:nvPr/>
        </p:nvSpPr>
        <p:spPr bwMode="auto">
          <a:xfrm>
            <a:off x="9374904" y="5597307"/>
            <a:ext cx="51759" cy="77637"/>
          </a:xfrm>
          <a:custGeom>
            <a:avLst/>
            <a:gdLst>
              <a:gd name="T0" fmla="*/ 3 w 10"/>
              <a:gd name="T1" fmla="*/ 9 h 15"/>
              <a:gd name="T2" fmla="*/ 5 w 10"/>
              <a:gd name="T3" fmla="*/ 14 h 15"/>
              <a:gd name="T4" fmla="*/ 9 w 10"/>
              <a:gd name="T5" fmla="*/ 5 h 15"/>
              <a:gd name="T6" fmla="*/ 7 w 10"/>
              <a:gd name="T7" fmla="*/ 0 h 15"/>
              <a:gd name="T8" fmla="*/ 2 w 10"/>
              <a:gd name="T9" fmla="*/ 1 h 15"/>
              <a:gd name="T10" fmla="*/ 3 w 10"/>
              <a:gd name="T11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5">
                <a:moveTo>
                  <a:pt x="3" y="9"/>
                </a:moveTo>
                <a:cubicBezTo>
                  <a:pt x="0" y="10"/>
                  <a:pt x="2" y="15"/>
                  <a:pt x="5" y="14"/>
                </a:cubicBezTo>
                <a:cubicBezTo>
                  <a:pt x="9" y="12"/>
                  <a:pt x="10" y="8"/>
                  <a:pt x="9" y="5"/>
                </a:cubicBezTo>
                <a:cubicBezTo>
                  <a:pt x="9" y="3"/>
                  <a:pt x="8" y="2"/>
                  <a:pt x="7" y="0"/>
                </a:cubicBezTo>
                <a:cubicBezTo>
                  <a:pt x="5" y="1"/>
                  <a:pt x="3" y="1"/>
                  <a:pt x="2" y="1"/>
                </a:cubicBezTo>
                <a:cubicBezTo>
                  <a:pt x="3" y="4"/>
                  <a:pt x="5" y="8"/>
                  <a:pt x="3" y="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şḷîdê">
            <a:extLst>
              <a:ext uri="{FF2B5EF4-FFF2-40B4-BE49-F238E27FC236}">
                <a16:creationId xmlns:a16="http://schemas.microsoft.com/office/drawing/2014/main" id="{096D2050-55C1-4D22-96B2-F9510FDF1031}"/>
              </a:ext>
            </a:extLst>
          </p:cNvPr>
          <p:cNvSpPr/>
          <p:nvPr/>
        </p:nvSpPr>
        <p:spPr bwMode="auto">
          <a:xfrm>
            <a:off x="10415817" y="5079724"/>
            <a:ext cx="89139" cy="41694"/>
          </a:xfrm>
          <a:custGeom>
            <a:avLst/>
            <a:gdLst>
              <a:gd name="T0" fmla="*/ 0 w 62"/>
              <a:gd name="T1" fmla="*/ 18 h 29"/>
              <a:gd name="T2" fmla="*/ 22 w 62"/>
              <a:gd name="T3" fmla="*/ 29 h 29"/>
              <a:gd name="T4" fmla="*/ 62 w 62"/>
              <a:gd name="T5" fmla="*/ 29 h 29"/>
              <a:gd name="T6" fmla="*/ 7 w 62"/>
              <a:gd name="T7" fmla="*/ 0 h 29"/>
              <a:gd name="T8" fmla="*/ 0 w 62"/>
              <a:gd name="T9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">
                <a:moveTo>
                  <a:pt x="0" y="18"/>
                </a:moveTo>
                <a:lnTo>
                  <a:pt x="22" y="29"/>
                </a:lnTo>
                <a:lnTo>
                  <a:pt x="62" y="29"/>
                </a:lnTo>
                <a:lnTo>
                  <a:pt x="7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îślidé">
            <a:extLst>
              <a:ext uri="{FF2B5EF4-FFF2-40B4-BE49-F238E27FC236}">
                <a16:creationId xmlns:a16="http://schemas.microsoft.com/office/drawing/2014/main" id="{82B041FF-6DD8-41D7-B220-3DA8841CA930}"/>
              </a:ext>
            </a:extLst>
          </p:cNvPr>
          <p:cNvSpPr/>
          <p:nvPr/>
        </p:nvSpPr>
        <p:spPr bwMode="auto">
          <a:xfrm>
            <a:off x="10415817" y="5125731"/>
            <a:ext cx="218534" cy="109267"/>
          </a:xfrm>
          <a:custGeom>
            <a:avLst/>
            <a:gdLst>
              <a:gd name="T0" fmla="*/ 62 w 152"/>
              <a:gd name="T1" fmla="*/ 76 h 76"/>
              <a:gd name="T2" fmla="*/ 123 w 152"/>
              <a:gd name="T3" fmla="*/ 76 h 76"/>
              <a:gd name="T4" fmla="*/ 123 w 152"/>
              <a:gd name="T5" fmla="*/ 62 h 76"/>
              <a:gd name="T6" fmla="*/ 152 w 152"/>
              <a:gd name="T7" fmla="*/ 62 h 76"/>
              <a:gd name="T8" fmla="*/ 152 w 152"/>
              <a:gd name="T9" fmla="*/ 15 h 76"/>
              <a:gd name="T10" fmla="*/ 123 w 152"/>
              <a:gd name="T11" fmla="*/ 15 h 76"/>
              <a:gd name="T12" fmla="*/ 123 w 152"/>
              <a:gd name="T13" fmla="*/ 0 h 76"/>
              <a:gd name="T14" fmla="*/ 69 w 152"/>
              <a:gd name="T15" fmla="*/ 0 h 76"/>
              <a:gd name="T16" fmla="*/ 62 w 152"/>
              <a:gd name="T17" fmla="*/ 0 h 76"/>
              <a:gd name="T18" fmla="*/ 62 w 152"/>
              <a:gd name="T19" fmla="*/ 29 h 76"/>
              <a:gd name="T20" fmla="*/ 90 w 152"/>
              <a:gd name="T21" fmla="*/ 29 h 76"/>
              <a:gd name="T22" fmla="*/ 90 w 152"/>
              <a:gd name="T23" fmla="*/ 47 h 76"/>
              <a:gd name="T24" fmla="*/ 62 w 152"/>
              <a:gd name="T25" fmla="*/ 47 h 76"/>
              <a:gd name="T26" fmla="*/ 62 w 152"/>
              <a:gd name="T27" fmla="*/ 76 h 76"/>
              <a:gd name="T28" fmla="*/ 0 w 152"/>
              <a:gd name="T29" fmla="*/ 76 h 76"/>
              <a:gd name="T30" fmla="*/ 62 w 152"/>
              <a:gd name="T31" fmla="*/ 76 h 76"/>
              <a:gd name="T32" fmla="*/ 62 w 152"/>
              <a:gd name="T33" fmla="*/ 47 h 76"/>
              <a:gd name="T34" fmla="*/ 29 w 152"/>
              <a:gd name="T35" fmla="*/ 47 h 76"/>
              <a:gd name="T36" fmla="*/ 29 w 152"/>
              <a:gd name="T37" fmla="*/ 29 h 76"/>
              <a:gd name="T38" fmla="*/ 29 w 152"/>
              <a:gd name="T39" fmla="*/ 29 h 76"/>
              <a:gd name="T40" fmla="*/ 62 w 152"/>
              <a:gd name="T41" fmla="*/ 29 h 76"/>
              <a:gd name="T42" fmla="*/ 62 w 152"/>
              <a:gd name="T43" fmla="*/ 0 h 76"/>
              <a:gd name="T44" fmla="*/ 33 w 152"/>
              <a:gd name="T45" fmla="*/ 0 h 76"/>
              <a:gd name="T46" fmla="*/ 0 w 152"/>
              <a:gd name="T47" fmla="*/ 0 h 76"/>
              <a:gd name="T48" fmla="*/ 0 w 152"/>
              <a:gd name="T4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76">
                <a:moveTo>
                  <a:pt x="62" y="76"/>
                </a:moveTo>
                <a:lnTo>
                  <a:pt x="123" y="76"/>
                </a:lnTo>
                <a:lnTo>
                  <a:pt x="123" y="62"/>
                </a:lnTo>
                <a:lnTo>
                  <a:pt x="152" y="62"/>
                </a:lnTo>
                <a:lnTo>
                  <a:pt x="152" y="15"/>
                </a:lnTo>
                <a:lnTo>
                  <a:pt x="123" y="15"/>
                </a:lnTo>
                <a:lnTo>
                  <a:pt x="123" y="0"/>
                </a:lnTo>
                <a:lnTo>
                  <a:pt x="69" y="0"/>
                </a:lnTo>
                <a:lnTo>
                  <a:pt x="62" y="0"/>
                </a:lnTo>
                <a:lnTo>
                  <a:pt x="62" y="29"/>
                </a:lnTo>
                <a:lnTo>
                  <a:pt x="90" y="29"/>
                </a:lnTo>
                <a:lnTo>
                  <a:pt x="90" y="47"/>
                </a:lnTo>
                <a:lnTo>
                  <a:pt x="62" y="47"/>
                </a:lnTo>
                <a:lnTo>
                  <a:pt x="62" y="76"/>
                </a:lnTo>
                <a:close/>
                <a:moveTo>
                  <a:pt x="0" y="76"/>
                </a:moveTo>
                <a:lnTo>
                  <a:pt x="62" y="76"/>
                </a:lnTo>
                <a:lnTo>
                  <a:pt x="62" y="47"/>
                </a:lnTo>
                <a:lnTo>
                  <a:pt x="29" y="47"/>
                </a:lnTo>
                <a:lnTo>
                  <a:pt x="29" y="29"/>
                </a:lnTo>
                <a:lnTo>
                  <a:pt x="29" y="29"/>
                </a:lnTo>
                <a:lnTo>
                  <a:pt x="62" y="29"/>
                </a:lnTo>
                <a:lnTo>
                  <a:pt x="62" y="0"/>
                </a:lnTo>
                <a:lnTo>
                  <a:pt x="33" y="0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šľíḍé">
            <a:extLst>
              <a:ext uri="{FF2B5EF4-FFF2-40B4-BE49-F238E27FC236}">
                <a16:creationId xmlns:a16="http://schemas.microsoft.com/office/drawing/2014/main" id="{8EDAAD6B-032C-44CA-AB53-AFC75EC2C17D}"/>
              </a:ext>
            </a:extLst>
          </p:cNvPr>
          <p:cNvSpPr/>
          <p:nvPr/>
        </p:nvSpPr>
        <p:spPr bwMode="auto">
          <a:xfrm>
            <a:off x="9581936" y="2230150"/>
            <a:ext cx="135146" cy="139459"/>
          </a:xfrm>
          <a:custGeom>
            <a:avLst/>
            <a:gdLst>
              <a:gd name="T0" fmla="*/ 23 w 26"/>
              <a:gd name="T1" fmla="*/ 19 h 27"/>
              <a:gd name="T2" fmla="*/ 25 w 26"/>
              <a:gd name="T3" fmla="*/ 20 h 27"/>
              <a:gd name="T4" fmla="*/ 22 w 26"/>
              <a:gd name="T5" fmla="*/ 24 h 27"/>
              <a:gd name="T6" fmla="*/ 20 w 26"/>
              <a:gd name="T7" fmla="*/ 22 h 27"/>
              <a:gd name="T8" fmla="*/ 17 w 26"/>
              <a:gd name="T9" fmla="*/ 24 h 27"/>
              <a:gd name="T10" fmla="*/ 17 w 26"/>
              <a:gd name="T11" fmla="*/ 26 h 27"/>
              <a:gd name="T12" fmla="*/ 13 w 26"/>
              <a:gd name="T13" fmla="*/ 27 h 27"/>
              <a:gd name="T14" fmla="*/ 13 w 26"/>
              <a:gd name="T15" fmla="*/ 21 h 27"/>
              <a:gd name="T16" fmla="*/ 19 w 26"/>
              <a:gd name="T17" fmla="*/ 18 h 27"/>
              <a:gd name="T18" fmla="*/ 18 w 26"/>
              <a:gd name="T19" fmla="*/ 8 h 27"/>
              <a:gd name="T20" fmla="*/ 18 w 26"/>
              <a:gd name="T21" fmla="*/ 8 h 27"/>
              <a:gd name="T22" fmla="*/ 15 w 26"/>
              <a:gd name="T23" fmla="*/ 6 h 27"/>
              <a:gd name="T24" fmla="*/ 13 w 26"/>
              <a:gd name="T25" fmla="*/ 6 h 27"/>
              <a:gd name="T26" fmla="*/ 13 w 26"/>
              <a:gd name="T27" fmla="*/ 0 h 27"/>
              <a:gd name="T28" fmla="*/ 14 w 26"/>
              <a:gd name="T29" fmla="*/ 0 h 27"/>
              <a:gd name="T30" fmla="*/ 15 w 26"/>
              <a:gd name="T31" fmla="*/ 2 h 27"/>
              <a:gd name="T32" fmla="*/ 18 w 26"/>
              <a:gd name="T33" fmla="*/ 3 h 27"/>
              <a:gd name="T34" fmla="*/ 20 w 26"/>
              <a:gd name="T35" fmla="*/ 2 h 27"/>
              <a:gd name="T36" fmla="*/ 23 w 26"/>
              <a:gd name="T37" fmla="*/ 5 h 27"/>
              <a:gd name="T38" fmla="*/ 22 w 26"/>
              <a:gd name="T39" fmla="*/ 7 h 27"/>
              <a:gd name="T40" fmla="*/ 24 w 26"/>
              <a:gd name="T41" fmla="*/ 10 h 27"/>
              <a:gd name="T42" fmla="*/ 26 w 26"/>
              <a:gd name="T43" fmla="*/ 10 h 27"/>
              <a:gd name="T44" fmla="*/ 26 w 26"/>
              <a:gd name="T45" fmla="*/ 15 h 27"/>
              <a:gd name="T46" fmla="*/ 24 w 26"/>
              <a:gd name="T47" fmla="*/ 15 h 27"/>
              <a:gd name="T48" fmla="*/ 23 w 26"/>
              <a:gd name="T49" fmla="*/ 19 h 27"/>
              <a:gd name="T50" fmla="*/ 13 w 26"/>
              <a:gd name="T51" fmla="*/ 27 h 27"/>
              <a:gd name="T52" fmla="*/ 12 w 26"/>
              <a:gd name="T53" fmla="*/ 27 h 27"/>
              <a:gd name="T54" fmla="*/ 12 w 26"/>
              <a:gd name="T55" fmla="*/ 25 h 27"/>
              <a:gd name="T56" fmla="*/ 8 w 26"/>
              <a:gd name="T57" fmla="*/ 24 h 27"/>
              <a:gd name="T58" fmla="*/ 7 w 26"/>
              <a:gd name="T59" fmla="*/ 25 h 27"/>
              <a:gd name="T60" fmla="*/ 3 w 26"/>
              <a:gd name="T61" fmla="*/ 22 h 27"/>
              <a:gd name="T62" fmla="*/ 4 w 26"/>
              <a:gd name="T63" fmla="*/ 20 h 27"/>
              <a:gd name="T64" fmla="*/ 2 w 26"/>
              <a:gd name="T65" fmla="*/ 17 h 27"/>
              <a:gd name="T66" fmla="*/ 0 w 26"/>
              <a:gd name="T67" fmla="*/ 17 h 27"/>
              <a:gd name="T68" fmla="*/ 0 w 26"/>
              <a:gd name="T69" fmla="*/ 12 h 27"/>
              <a:gd name="T70" fmla="*/ 2 w 26"/>
              <a:gd name="T71" fmla="*/ 12 h 27"/>
              <a:gd name="T72" fmla="*/ 3 w 26"/>
              <a:gd name="T73" fmla="*/ 8 h 27"/>
              <a:gd name="T74" fmla="*/ 2 w 26"/>
              <a:gd name="T75" fmla="*/ 7 h 27"/>
              <a:gd name="T76" fmla="*/ 5 w 26"/>
              <a:gd name="T77" fmla="*/ 3 h 27"/>
              <a:gd name="T78" fmla="*/ 6 w 26"/>
              <a:gd name="T79" fmla="*/ 4 h 27"/>
              <a:gd name="T80" fmla="*/ 10 w 26"/>
              <a:gd name="T81" fmla="*/ 3 h 27"/>
              <a:gd name="T82" fmla="*/ 10 w 26"/>
              <a:gd name="T83" fmla="*/ 1 h 27"/>
              <a:gd name="T84" fmla="*/ 13 w 26"/>
              <a:gd name="T85" fmla="*/ 0 h 27"/>
              <a:gd name="T86" fmla="*/ 13 w 26"/>
              <a:gd name="T87" fmla="*/ 6 h 27"/>
              <a:gd name="T88" fmla="*/ 7 w 26"/>
              <a:gd name="T89" fmla="*/ 9 h 27"/>
              <a:gd name="T90" fmla="*/ 8 w 26"/>
              <a:gd name="T91" fmla="*/ 19 h 27"/>
              <a:gd name="T92" fmla="*/ 11 w 26"/>
              <a:gd name="T93" fmla="*/ 21 h 27"/>
              <a:gd name="T94" fmla="*/ 13 w 26"/>
              <a:gd name="T95" fmla="*/ 21 h 27"/>
              <a:gd name="T96" fmla="*/ 13 w 26"/>
              <a:gd name="T9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" h="27">
                <a:moveTo>
                  <a:pt x="23" y="19"/>
                </a:moveTo>
                <a:cubicBezTo>
                  <a:pt x="25" y="20"/>
                  <a:pt x="25" y="20"/>
                  <a:pt x="25" y="20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3"/>
                  <a:pt x="18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9" y="18"/>
                </a:cubicBezTo>
                <a:cubicBezTo>
                  <a:pt x="22" y="15"/>
                  <a:pt x="21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7"/>
                  <a:pt x="16" y="7"/>
                  <a:pt x="15" y="6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3"/>
                  <a:pt x="18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4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8"/>
                  <a:pt x="23" y="19"/>
                </a:cubicBezTo>
                <a:close/>
                <a:moveTo>
                  <a:pt x="13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5"/>
                  <a:pt x="12" y="25"/>
                  <a:pt x="12" y="25"/>
                </a:cubicBezTo>
                <a:cubicBezTo>
                  <a:pt x="10" y="25"/>
                  <a:pt x="9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19"/>
                  <a:pt x="3" y="18"/>
                  <a:pt x="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9"/>
                  <a:pt x="3" y="8"/>
                </a:cubicBezTo>
                <a:cubicBezTo>
                  <a:pt x="2" y="7"/>
                  <a:pt x="2" y="7"/>
                  <a:pt x="2" y="7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8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6"/>
                  <a:pt x="9" y="7"/>
                  <a:pt x="7" y="9"/>
                </a:cubicBezTo>
                <a:cubicBezTo>
                  <a:pt x="5" y="12"/>
                  <a:pt x="5" y="17"/>
                  <a:pt x="8" y="19"/>
                </a:cubicBezTo>
                <a:cubicBezTo>
                  <a:pt x="9" y="20"/>
                  <a:pt x="10" y="20"/>
                  <a:pt x="11" y="21"/>
                </a:cubicBezTo>
                <a:cubicBezTo>
                  <a:pt x="12" y="21"/>
                  <a:pt x="12" y="21"/>
                  <a:pt x="13" y="21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ïsḻïḑe">
            <a:extLst>
              <a:ext uri="{FF2B5EF4-FFF2-40B4-BE49-F238E27FC236}">
                <a16:creationId xmlns:a16="http://schemas.microsoft.com/office/drawing/2014/main" id="{FF94D1AD-0702-4F0F-920D-1676C3790AA4}"/>
              </a:ext>
            </a:extLst>
          </p:cNvPr>
          <p:cNvSpPr/>
          <p:nvPr/>
        </p:nvSpPr>
        <p:spPr bwMode="auto">
          <a:xfrm>
            <a:off x="10011816" y="2463061"/>
            <a:ext cx="161025" cy="119331"/>
          </a:xfrm>
          <a:custGeom>
            <a:avLst/>
            <a:gdLst>
              <a:gd name="T0" fmla="*/ 16 w 31"/>
              <a:gd name="T1" fmla="*/ 0 h 23"/>
              <a:gd name="T2" fmla="*/ 0 w 31"/>
              <a:gd name="T3" fmla="*/ 15 h 23"/>
              <a:gd name="T4" fmla="*/ 2 w 31"/>
              <a:gd name="T5" fmla="*/ 23 h 23"/>
              <a:gd name="T6" fmla="*/ 2 w 31"/>
              <a:gd name="T7" fmla="*/ 19 h 23"/>
              <a:gd name="T8" fmla="*/ 3 w 31"/>
              <a:gd name="T9" fmla="*/ 17 h 23"/>
              <a:gd name="T10" fmla="*/ 3 w 31"/>
              <a:gd name="T11" fmla="*/ 15 h 23"/>
              <a:gd name="T12" fmla="*/ 16 w 31"/>
              <a:gd name="T13" fmla="*/ 3 h 23"/>
              <a:gd name="T14" fmla="*/ 28 w 31"/>
              <a:gd name="T15" fmla="*/ 15 h 23"/>
              <a:gd name="T16" fmla="*/ 28 w 31"/>
              <a:gd name="T17" fmla="*/ 17 h 23"/>
              <a:gd name="T18" fmla="*/ 29 w 31"/>
              <a:gd name="T19" fmla="*/ 19 h 23"/>
              <a:gd name="T20" fmla="*/ 29 w 31"/>
              <a:gd name="T21" fmla="*/ 23 h 23"/>
              <a:gd name="T22" fmla="*/ 31 w 31"/>
              <a:gd name="T23" fmla="*/ 15 h 23"/>
              <a:gd name="T24" fmla="*/ 16 w 31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" h="2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18"/>
                  <a:pt x="1" y="21"/>
                  <a:pt x="2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8"/>
                  <a:pt x="9" y="3"/>
                  <a:pt x="16" y="3"/>
                </a:cubicBezTo>
                <a:cubicBezTo>
                  <a:pt x="23" y="3"/>
                  <a:pt x="28" y="8"/>
                  <a:pt x="28" y="15"/>
                </a:cubicBezTo>
                <a:cubicBezTo>
                  <a:pt x="28" y="16"/>
                  <a:pt x="28" y="16"/>
                  <a:pt x="28" y="17"/>
                </a:cubicBezTo>
                <a:cubicBezTo>
                  <a:pt x="29" y="17"/>
                  <a:pt x="29" y="18"/>
                  <a:pt x="29" y="19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1"/>
                  <a:pt x="31" y="18"/>
                  <a:pt x="31" y="15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íslíḓê">
            <a:extLst>
              <a:ext uri="{FF2B5EF4-FFF2-40B4-BE49-F238E27FC236}">
                <a16:creationId xmlns:a16="http://schemas.microsoft.com/office/drawing/2014/main" id="{E7B58F30-1FA1-4F90-B599-34EFF818C23D}"/>
              </a:ext>
            </a:extLst>
          </p:cNvPr>
          <p:cNvSpPr/>
          <p:nvPr/>
        </p:nvSpPr>
        <p:spPr bwMode="auto">
          <a:xfrm>
            <a:off x="10027632" y="2546450"/>
            <a:ext cx="35942" cy="61822"/>
          </a:xfrm>
          <a:custGeom>
            <a:avLst/>
            <a:gdLst>
              <a:gd name="T0" fmla="*/ 0 w 7"/>
              <a:gd name="T1" fmla="*/ 2 h 12"/>
              <a:gd name="T2" fmla="*/ 0 w 7"/>
              <a:gd name="T3" fmla="*/ 3 h 12"/>
              <a:gd name="T4" fmla="*/ 0 w 7"/>
              <a:gd name="T5" fmla="*/ 7 h 12"/>
              <a:gd name="T6" fmla="*/ 0 w 7"/>
              <a:gd name="T7" fmla="*/ 8 h 12"/>
              <a:gd name="T8" fmla="*/ 5 w 7"/>
              <a:gd name="T9" fmla="*/ 12 h 12"/>
              <a:gd name="T10" fmla="*/ 7 w 7"/>
              <a:gd name="T11" fmla="*/ 12 h 12"/>
              <a:gd name="T12" fmla="*/ 7 w 7"/>
              <a:gd name="T13" fmla="*/ 0 h 12"/>
              <a:gd name="T14" fmla="*/ 5 w 7"/>
              <a:gd name="T15" fmla="*/ 0 h 12"/>
              <a:gd name="T16" fmla="*/ 0 w 7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0" y="2"/>
                </a:moveTo>
                <a:cubicBezTo>
                  <a:pt x="0" y="2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2" y="12"/>
                  <a:pt x="5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śľíḍe">
            <a:extLst>
              <a:ext uri="{FF2B5EF4-FFF2-40B4-BE49-F238E27FC236}">
                <a16:creationId xmlns:a16="http://schemas.microsoft.com/office/drawing/2014/main" id="{EC6083FA-05C3-42B0-88F1-13BDEE21244A}"/>
              </a:ext>
            </a:extLst>
          </p:cNvPr>
          <p:cNvSpPr/>
          <p:nvPr/>
        </p:nvSpPr>
        <p:spPr bwMode="auto">
          <a:xfrm>
            <a:off x="10121084" y="2546450"/>
            <a:ext cx="35942" cy="61822"/>
          </a:xfrm>
          <a:custGeom>
            <a:avLst/>
            <a:gdLst>
              <a:gd name="T0" fmla="*/ 7 w 7"/>
              <a:gd name="T1" fmla="*/ 8 h 12"/>
              <a:gd name="T2" fmla="*/ 7 w 7"/>
              <a:gd name="T3" fmla="*/ 7 h 12"/>
              <a:gd name="T4" fmla="*/ 7 w 7"/>
              <a:gd name="T5" fmla="*/ 3 h 12"/>
              <a:gd name="T6" fmla="*/ 7 w 7"/>
              <a:gd name="T7" fmla="*/ 2 h 12"/>
              <a:gd name="T8" fmla="*/ 2 w 7"/>
              <a:gd name="T9" fmla="*/ 0 h 12"/>
              <a:gd name="T10" fmla="*/ 0 w 7"/>
              <a:gd name="T11" fmla="*/ 0 h 12"/>
              <a:gd name="T12" fmla="*/ 0 w 7"/>
              <a:gd name="T13" fmla="*/ 12 h 12"/>
              <a:gd name="T14" fmla="*/ 2 w 7"/>
              <a:gd name="T15" fmla="*/ 12 h 12"/>
              <a:gd name="T16" fmla="*/ 7 w 7"/>
              <a:gd name="T17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2"/>
                  <a:pt x="7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5" y="12"/>
                  <a:pt x="7" y="10"/>
                  <a:pt x="7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îŝliḑé">
            <a:extLst>
              <a:ext uri="{FF2B5EF4-FFF2-40B4-BE49-F238E27FC236}">
                <a16:creationId xmlns:a16="http://schemas.microsoft.com/office/drawing/2014/main" id="{91D11620-411C-439A-99E6-528E5C08AC2B}"/>
              </a:ext>
            </a:extLst>
          </p:cNvPr>
          <p:cNvSpPr/>
          <p:nvPr/>
        </p:nvSpPr>
        <p:spPr bwMode="auto">
          <a:xfrm>
            <a:off x="10664544" y="4395366"/>
            <a:ext cx="218534" cy="161025"/>
          </a:xfrm>
          <a:custGeom>
            <a:avLst/>
            <a:gdLst>
              <a:gd name="T0" fmla="*/ 28 w 42"/>
              <a:gd name="T1" fmla="*/ 31 h 31"/>
              <a:gd name="T2" fmla="*/ 42 w 42"/>
              <a:gd name="T3" fmla="*/ 31 h 31"/>
              <a:gd name="T4" fmla="*/ 42 w 42"/>
              <a:gd name="T5" fmla="*/ 0 h 31"/>
              <a:gd name="T6" fmla="*/ 28 w 42"/>
              <a:gd name="T7" fmla="*/ 0 h 31"/>
              <a:gd name="T8" fmla="*/ 28 w 42"/>
              <a:gd name="T9" fmla="*/ 13 h 31"/>
              <a:gd name="T10" fmla="*/ 38 w 42"/>
              <a:gd name="T11" fmla="*/ 27 h 31"/>
              <a:gd name="T12" fmla="*/ 28 w 42"/>
              <a:gd name="T13" fmla="*/ 27 h 31"/>
              <a:gd name="T14" fmla="*/ 28 w 42"/>
              <a:gd name="T15" fmla="*/ 31 h 31"/>
              <a:gd name="T16" fmla="*/ 19 w 42"/>
              <a:gd name="T17" fmla="*/ 31 h 31"/>
              <a:gd name="T18" fmla="*/ 28 w 42"/>
              <a:gd name="T19" fmla="*/ 31 h 31"/>
              <a:gd name="T20" fmla="*/ 28 w 42"/>
              <a:gd name="T21" fmla="*/ 27 h 31"/>
              <a:gd name="T22" fmla="*/ 22 w 42"/>
              <a:gd name="T23" fmla="*/ 27 h 31"/>
              <a:gd name="T24" fmla="*/ 21 w 42"/>
              <a:gd name="T25" fmla="*/ 26 h 31"/>
              <a:gd name="T26" fmla="*/ 19 w 42"/>
              <a:gd name="T27" fmla="*/ 23 h 31"/>
              <a:gd name="T28" fmla="*/ 19 w 42"/>
              <a:gd name="T29" fmla="*/ 25 h 31"/>
              <a:gd name="T30" fmla="*/ 20 w 42"/>
              <a:gd name="T31" fmla="*/ 27 h 31"/>
              <a:gd name="T32" fmla="*/ 19 w 42"/>
              <a:gd name="T33" fmla="*/ 27 h 31"/>
              <a:gd name="T34" fmla="*/ 19 w 42"/>
              <a:gd name="T35" fmla="*/ 31 h 31"/>
              <a:gd name="T36" fmla="*/ 28 w 42"/>
              <a:gd name="T37" fmla="*/ 0 h 31"/>
              <a:gd name="T38" fmla="*/ 19 w 42"/>
              <a:gd name="T39" fmla="*/ 0 h 31"/>
              <a:gd name="T40" fmla="*/ 19 w 42"/>
              <a:gd name="T41" fmla="*/ 20 h 31"/>
              <a:gd name="T42" fmla="*/ 26 w 42"/>
              <a:gd name="T43" fmla="*/ 10 h 31"/>
              <a:gd name="T44" fmla="*/ 26 w 42"/>
              <a:gd name="T45" fmla="*/ 10 h 31"/>
              <a:gd name="T46" fmla="*/ 28 w 42"/>
              <a:gd name="T47" fmla="*/ 13 h 31"/>
              <a:gd name="T48" fmla="*/ 28 w 42"/>
              <a:gd name="T49" fmla="*/ 0 h 31"/>
              <a:gd name="T50" fmla="*/ 12 w 42"/>
              <a:gd name="T51" fmla="*/ 31 h 31"/>
              <a:gd name="T52" fmla="*/ 19 w 42"/>
              <a:gd name="T53" fmla="*/ 31 h 31"/>
              <a:gd name="T54" fmla="*/ 19 w 42"/>
              <a:gd name="T55" fmla="*/ 27 h 31"/>
              <a:gd name="T56" fmla="*/ 14 w 42"/>
              <a:gd name="T57" fmla="*/ 27 h 31"/>
              <a:gd name="T58" fmla="*/ 12 w 42"/>
              <a:gd name="T59" fmla="*/ 27 h 31"/>
              <a:gd name="T60" fmla="*/ 12 w 42"/>
              <a:gd name="T61" fmla="*/ 31 h 31"/>
              <a:gd name="T62" fmla="*/ 19 w 42"/>
              <a:gd name="T63" fmla="*/ 0 h 31"/>
              <a:gd name="T64" fmla="*/ 12 w 42"/>
              <a:gd name="T65" fmla="*/ 0 h 31"/>
              <a:gd name="T66" fmla="*/ 12 w 42"/>
              <a:gd name="T67" fmla="*/ 6 h 31"/>
              <a:gd name="T68" fmla="*/ 13 w 42"/>
              <a:gd name="T69" fmla="*/ 8 h 31"/>
              <a:gd name="T70" fmla="*/ 12 w 42"/>
              <a:gd name="T71" fmla="*/ 10 h 31"/>
              <a:gd name="T72" fmla="*/ 12 w 42"/>
              <a:gd name="T73" fmla="*/ 16 h 31"/>
              <a:gd name="T74" fmla="*/ 12 w 42"/>
              <a:gd name="T75" fmla="*/ 16 h 31"/>
              <a:gd name="T76" fmla="*/ 17 w 42"/>
              <a:gd name="T77" fmla="*/ 23 h 31"/>
              <a:gd name="T78" fmla="*/ 19 w 42"/>
              <a:gd name="T79" fmla="*/ 25 h 31"/>
              <a:gd name="T80" fmla="*/ 19 w 42"/>
              <a:gd name="T81" fmla="*/ 23 h 31"/>
              <a:gd name="T82" fmla="*/ 18 w 42"/>
              <a:gd name="T83" fmla="*/ 22 h 31"/>
              <a:gd name="T84" fmla="*/ 19 w 42"/>
              <a:gd name="T85" fmla="*/ 20 h 31"/>
              <a:gd name="T86" fmla="*/ 19 w 42"/>
              <a:gd name="T87" fmla="*/ 0 h 31"/>
              <a:gd name="T88" fmla="*/ 0 w 42"/>
              <a:gd name="T89" fmla="*/ 31 h 31"/>
              <a:gd name="T90" fmla="*/ 12 w 42"/>
              <a:gd name="T91" fmla="*/ 31 h 31"/>
              <a:gd name="T92" fmla="*/ 12 w 42"/>
              <a:gd name="T93" fmla="*/ 27 h 31"/>
              <a:gd name="T94" fmla="*/ 4 w 42"/>
              <a:gd name="T95" fmla="*/ 27 h 31"/>
              <a:gd name="T96" fmla="*/ 4 w 42"/>
              <a:gd name="T97" fmla="*/ 27 h 31"/>
              <a:gd name="T98" fmla="*/ 12 w 42"/>
              <a:gd name="T99" fmla="*/ 16 h 31"/>
              <a:gd name="T100" fmla="*/ 12 w 42"/>
              <a:gd name="T101" fmla="*/ 10 h 31"/>
              <a:gd name="T102" fmla="*/ 10 w 42"/>
              <a:gd name="T103" fmla="*/ 11 h 31"/>
              <a:gd name="T104" fmla="*/ 6 w 42"/>
              <a:gd name="T105" fmla="*/ 8 h 31"/>
              <a:gd name="T106" fmla="*/ 10 w 42"/>
              <a:gd name="T107" fmla="*/ 4 h 31"/>
              <a:gd name="T108" fmla="*/ 10 w 42"/>
              <a:gd name="T109" fmla="*/ 4 h 31"/>
              <a:gd name="T110" fmla="*/ 12 w 42"/>
              <a:gd name="T111" fmla="*/ 6 h 31"/>
              <a:gd name="T112" fmla="*/ 12 w 42"/>
              <a:gd name="T113" fmla="*/ 0 h 31"/>
              <a:gd name="T114" fmla="*/ 0 w 42"/>
              <a:gd name="T115" fmla="*/ 0 h 31"/>
              <a:gd name="T116" fmla="*/ 0 w 42"/>
              <a:gd name="T1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31">
                <a:moveTo>
                  <a:pt x="28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0"/>
                  <a:pt x="42" y="0"/>
                  <a:pt x="4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3"/>
                  <a:pt x="28" y="13"/>
                  <a:pt x="28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1"/>
                </a:lnTo>
                <a:close/>
                <a:moveTo>
                  <a:pt x="19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7"/>
                  <a:pt x="28" y="27"/>
                  <a:pt x="28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3"/>
                  <a:pt x="28" y="13"/>
                  <a:pt x="28" y="13"/>
                </a:cubicBezTo>
                <a:lnTo>
                  <a:pt x="28" y="0"/>
                </a:lnTo>
                <a:close/>
                <a:moveTo>
                  <a:pt x="12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31"/>
                  <a:pt x="12" y="31"/>
                  <a:pt x="12" y="31"/>
                </a:cubicBezTo>
                <a:close/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7"/>
                  <a:pt x="13" y="8"/>
                </a:cubicBezTo>
                <a:cubicBezTo>
                  <a:pt x="13" y="8"/>
                  <a:pt x="13" y="9"/>
                  <a:pt x="12" y="1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0"/>
                  <a:pt x="19" y="20"/>
                  <a:pt x="19" y="20"/>
                </a:cubicBezTo>
                <a:lnTo>
                  <a:pt x="19" y="0"/>
                </a:lnTo>
                <a:close/>
                <a:moveTo>
                  <a:pt x="0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12" y="27"/>
                  <a:pt x="12" y="27"/>
                  <a:pt x="12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1" y="11"/>
                  <a:pt x="10" y="11"/>
                </a:cubicBezTo>
                <a:cubicBezTo>
                  <a:pt x="8" y="11"/>
                  <a:pt x="6" y="9"/>
                  <a:pt x="6" y="8"/>
                </a:cubicBezTo>
                <a:cubicBezTo>
                  <a:pt x="6" y="6"/>
                  <a:pt x="8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2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îśļîďè">
            <a:extLst>
              <a:ext uri="{FF2B5EF4-FFF2-40B4-BE49-F238E27FC236}">
                <a16:creationId xmlns:a16="http://schemas.microsoft.com/office/drawing/2014/main" id="{B437EF54-AF80-456C-AF1A-66DEC5A39331}"/>
              </a:ext>
            </a:extLst>
          </p:cNvPr>
          <p:cNvSpPr/>
          <p:nvPr/>
        </p:nvSpPr>
        <p:spPr bwMode="auto">
          <a:xfrm>
            <a:off x="10405753" y="3235121"/>
            <a:ext cx="109267" cy="135147"/>
          </a:xfrm>
          <a:custGeom>
            <a:avLst/>
            <a:gdLst>
              <a:gd name="T0" fmla="*/ 3 w 21"/>
              <a:gd name="T1" fmla="*/ 23 h 26"/>
              <a:gd name="T2" fmla="*/ 3 w 21"/>
              <a:gd name="T3" fmla="*/ 22 h 26"/>
              <a:gd name="T4" fmla="*/ 3 w 21"/>
              <a:gd name="T5" fmla="*/ 22 h 26"/>
              <a:gd name="T6" fmla="*/ 3 w 21"/>
              <a:gd name="T7" fmla="*/ 6 h 26"/>
              <a:gd name="T8" fmla="*/ 18 w 21"/>
              <a:gd name="T9" fmla="*/ 6 h 26"/>
              <a:gd name="T10" fmla="*/ 18 w 21"/>
              <a:gd name="T11" fmla="*/ 17 h 26"/>
              <a:gd name="T12" fmla="*/ 17 w 21"/>
              <a:gd name="T13" fmla="*/ 17 h 26"/>
              <a:gd name="T14" fmla="*/ 12 w 21"/>
              <a:gd name="T15" fmla="*/ 22 h 26"/>
              <a:gd name="T16" fmla="*/ 17 w 21"/>
              <a:gd name="T17" fmla="*/ 26 h 26"/>
              <a:gd name="T18" fmla="*/ 21 w 21"/>
              <a:gd name="T19" fmla="*/ 22 h 26"/>
              <a:gd name="T20" fmla="*/ 21 w 21"/>
              <a:gd name="T21" fmla="*/ 22 h 26"/>
              <a:gd name="T22" fmla="*/ 21 w 21"/>
              <a:gd name="T23" fmla="*/ 22 h 26"/>
              <a:gd name="T24" fmla="*/ 21 w 21"/>
              <a:gd name="T25" fmla="*/ 6 h 26"/>
              <a:gd name="T26" fmla="*/ 21 w 21"/>
              <a:gd name="T27" fmla="*/ 0 h 26"/>
              <a:gd name="T28" fmla="*/ 18 w 21"/>
              <a:gd name="T29" fmla="*/ 0 h 26"/>
              <a:gd name="T30" fmla="*/ 3 w 21"/>
              <a:gd name="T31" fmla="*/ 0 h 26"/>
              <a:gd name="T32" fmla="*/ 0 w 21"/>
              <a:gd name="T33" fmla="*/ 0 h 26"/>
              <a:gd name="T34" fmla="*/ 0 w 21"/>
              <a:gd name="T35" fmla="*/ 6 h 26"/>
              <a:gd name="T36" fmla="*/ 0 w 21"/>
              <a:gd name="T37" fmla="*/ 17 h 26"/>
              <a:gd name="T38" fmla="*/ 0 w 21"/>
              <a:gd name="T39" fmla="*/ 17 h 26"/>
              <a:gd name="T40" fmla="*/ 3 w 21"/>
              <a:gd name="T41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" h="26">
                <a:moveTo>
                  <a:pt x="3" y="23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6"/>
                  <a:pt x="3" y="6"/>
                  <a:pt x="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4" y="17"/>
                  <a:pt x="12" y="19"/>
                  <a:pt x="12" y="22"/>
                </a:cubicBezTo>
                <a:cubicBezTo>
                  <a:pt x="12" y="24"/>
                  <a:pt x="14" y="26"/>
                  <a:pt x="17" y="26"/>
                </a:cubicBezTo>
                <a:cubicBezTo>
                  <a:pt x="19" y="26"/>
                  <a:pt x="21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1"/>
                  <a:pt x="3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śļídê">
            <a:extLst>
              <a:ext uri="{FF2B5EF4-FFF2-40B4-BE49-F238E27FC236}">
                <a16:creationId xmlns:a16="http://schemas.microsoft.com/office/drawing/2014/main" id="{5A0F47C2-F196-4CB8-8625-1140BC3196C2}"/>
              </a:ext>
            </a:extLst>
          </p:cNvPr>
          <p:cNvSpPr/>
          <p:nvPr/>
        </p:nvSpPr>
        <p:spPr bwMode="auto">
          <a:xfrm>
            <a:off x="7386810" y="2449905"/>
            <a:ext cx="3319225" cy="3319226"/>
          </a:xfrm>
          <a:custGeom>
            <a:avLst/>
            <a:gdLst>
              <a:gd name="T0" fmla="*/ 315 w 630"/>
              <a:gd name="T1" fmla="*/ 19 h 630"/>
              <a:gd name="T2" fmla="*/ 611 w 630"/>
              <a:gd name="T3" fmla="*/ 315 h 630"/>
              <a:gd name="T4" fmla="*/ 315 w 630"/>
              <a:gd name="T5" fmla="*/ 611 h 630"/>
              <a:gd name="T6" fmla="*/ 315 w 630"/>
              <a:gd name="T7" fmla="*/ 630 h 630"/>
              <a:gd name="T8" fmla="*/ 630 w 630"/>
              <a:gd name="T9" fmla="*/ 315 h 630"/>
              <a:gd name="T10" fmla="*/ 315 w 630"/>
              <a:gd name="T11" fmla="*/ 0 h 630"/>
              <a:gd name="T12" fmla="*/ 315 w 630"/>
              <a:gd name="T13" fmla="*/ 19 h 630"/>
              <a:gd name="T14" fmla="*/ 315 w 630"/>
              <a:gd name="T15" fmla="*/ 611 h 630"/>
              <a:gd name="T16" fmla="*/ 19 w 630"/>
              <a:gd name="T17" fmla="*/ 315 h 630"/>
              <a:gd name="T18" fmla="*/ 315 w 630"/>
              <a:gd name="T19" fmla="*/ 19 h 630"/>
              <a:gd name="T20" fmla="*/ 315 w 630"/>
              <a:gd name="T21" fmla="*/ 0 h 630"/>
              <a:gd name="T22" fmla="*/ 0 w 630"/>
              <a:gd name="T23" fmla="*/ 315 h 630"/>
              <a:gd name="T24" fmla="*/ 315 w 630"/>
              <a:gd name="T25" fmla="*/ 630 h 630"/>
              <a:gd name="T26" fmla="*/ 315 w 630"/>
              <a:gd name="T27" fmla="*/ 61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630">
                <a:moveTo>
                  <a:pt x="315" y="19"/>
                </a:moveTo>
                <a:cubicBezTo>
                  <a:pt x="479" y="19"/>
                  <a:pt x="611" y="152"/>
                  <a:pt x="611" y="315"/>
                </a:cubicBezTo>
                <a:cubicBezTo>
                  <a:pt x="611" y="479"/>
                  <a:pt x="479" y="611"/>
                  <a:pt x="315" y="611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489" y="630"/>
                  <a:pt x="630" y="489"/>
                  <a:pt x="630" y="315"/>
                </a:cubicBezTo>
                <a:cubicBezTo>
                  <a:pt x="630" y="141"/>
                  <a:pt x="489" y="0"/>
                  <a:pt x="315" y="0"/>
                </a:cubicBezTo>
                <a:lnTo>
                  <a:pt x="315" y="19"/>
                </a:lnTo>
                <a:close/>
                <a:moveTo>
                  <a:pt x="315" y="611"/>
                </a:moveTo>
                <a:cubicBezTo>
                  <a:pt x="152" y="611"/>
                  <a:pt x="19" y="479"/>
                  <a:pt x="19" y="315"/>
                </a:cubicBezTo>
                <a:cubicBezTo>
                  <a:pt x="19" y="152"/>
                  <a:pt x="152" y="19"/>
                  <a:pt x="315" y="19"/>
                </a:cubicBezTo>
                <a:cubicBezTo>
                  <a:pt x="315" y="0"/>
                  <a:pt x="315" y="0"/>
                  <a:pt x="315" y="0"/>
                </a:cubicBezTo>
                <a:cubicBezTo>
                  <a:pt x="141" y="0"/>
                  <a:pt x="0" y="141"/>
                  <a:pt x="0" y="315"/>
                </a:cubicBezTo>
                <a:cubicBezTo>
                  <a:pt x="0" y="489"/>
                  <a:pt x="141" y="630"/>
                  <a:pt x="315" y="630"/>
                </a:cubicBezTo>
                <a:lnTo>
                  <a:pt x="315" y="611"/>
                </a:ln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ïšľîḋe">
            <a:extLst>
              <a:ext uri="{FF2B5EF4-FFF2-40B4-BE49-F238E27FC236}">
                <a16:creationId xmlns:a16="http://schemas.microsoft.com/office/drawing/2014/main" id="{6A1D1F98-E4C4-44F2-9CE4-14DE1D9987AF}"/>
              </a:ext>
            </a:extLst>
          </p:cNvPr>
          <p:cNvSpPr/>
          <p:nvPr/>
        </p:nvSpPr>
        <p:spPr bwMode="auto">
          <a:xfrm>
            <a:off x="9905048" y="5283385"/>
            <a:ext cx="1615440" cy="1574615"/>
          </a:xfrm>
          <a:custGeom>
            <a:avLst/>
            <a:gdLst>
              <a:gd name="connsiteX0" fmla="*/ 246478 w 1376883"/>
              <a:gd name="connsiteY0" fmla="*/ 0 h 1342086"/>
              <a:gd name="connsiteX1" fmla="*/ 1376883 w 1376883"/>
              <a:gd name="connsiteY1" fmla="*/ 1342086 h 1342086"/>
              <a:gd name="connsiteX2" fmla="*/ 964218 w 1376883"/>
              <a:gd name="connsiteY2" fmla="*/ 1342086 h 1342086"/>
              <a:gd name="connsiteX3" fmla="*/ 0 w 1376883"/>
              <a:gd name="connsiteY3" fmla="*/ 201522 h 13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3" h="1342086">
                <a:moveTo>
                  <a:pt x="246478" y="0"/>
                </a:moveTo>
                <a:lnTo>
                  <a:pt x="1376883" y="1342086"/>
                </a:lnTo>
                <a:lnTo>
                  <a:pt x="964218" y="1342086"/>
                </a:lnTo>
                <a:lnTo>
                  <a:pt x="0" y="2015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ṡļíďê">
            <a:extLst>
              <a:ext uri="{FF2B5EF4-FFF2-40B4-BE49-F238E27FC236}">
                <a16:creationId xmlns:a16="http://schemas.microsoft.com/office/drawing/2014/main" id="{751E290B-57E5-4FE1-A2A3-6DDB2E4EA7A7}"/>
              </a:ext>
            </a:extLst>
          </p:cNvPr>
          <p:cNvSpPr/>
          <p:nvPr/>
        </p:nvSpPr>
        <p:spPr bwMode="auto">
          <a:xfrm>
            <a:off x="9805014" y="5166985"/>
            <a:ext cx="547445" cy="505614"/>
          </a:xfrm>
          <a:custGeom>
            <a:avLst/>
            <a:gdLst>
              <a:gd name="T0" fmla="*/ 79 w 104"/>
              <a:gd name="T1" fmla="*/ 0 h 96"/>
              <a:gd name="T2" fmla="*/ 0 w 104"/>
              <a:gd name="T3" fmla="*/ 65 h 96"/>
              <a:gd name="T4" fmla="*/ 25 w 104"/>
              <a:gd name="T5" fmla="*/ 96 h 96"/>
              <a:gd name="T6" fmla="*/ 104 w 104"/>
              <a:gd name="T7" fmla="*/ 31 h 96"/>
              <a:gd name="T8" fmla="*/ 79 w 10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6">
                <a:moveTo>
                  <a:pt x="79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96"/>
                  <a:pt x="25" y="96"/>
                  <a:pt x="25" y="96"/>
                </a:cubicBezTo>
                <a:cubicBezTo>
                  <a:pt x="63" y="85"/>
                  <a:pt x="89" y="63"/>
                  <a:pt x="104" y="31"/>
                </a:cubicBezTo>
                <a:lnTo>
                  <a:pt x="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ṣľíḓé">
            <a:extLst>
              <a:ext uri="{FF2B5EF4-FFF2-40B4-BE49-F238E27FC236}">
                <a16:creationId xmlns:a16="http://schemas.microsoft.com/office/drawing/2014/main" id="{6D1244E0-B698-434C-A6A1-E8A29B09F20A}"/>
              </a:ext>
            </a:extLst>
          </p:cNvPr>
          <p:cNvSpPr/>
          <p:nvPr/>
        </p:nvSpPr>
        <p:spPr bwMode="auto">
          <a:xfrm>
            <a:off x="7065972" y="2424304"/>
            <a:ext cx="3824839" cy="3348326"/>
          </a:xfrm>
          <a:custGeom>
            <a:avLst/>
            <a:gdLst>
              <a:gd name="T0" fmla="*/ 363 w 726"/>
              <a:gd name="T1" fmla="*/ 636 h 636"/>
              <a:gd name="T2" fmla="*/ 516 w 726"/>
              <a:gd name="T3" fmla="*/ 597 h 636"/>
              <a:gd name="T4" fmla="*/ 642 w 726"/>
              <a:gd name="T5" fmla="*/ 166 h 636"/>
              <a:gd name="T6" fmla="*/ 363 w 726"/>
              <a:gd name="T7" fmla="*/ 0 h 636"/>
              <a:gd name="T8" fmla="*/ 363 w 726"/>
              <a:gd name="T9" fmla="*/ 18 h 636"/>
              <a:gd name="T10" fmla="*/ 627 w 726"/>
              <a:gd name="T11" fmla="*/ 174 h 636"/>
              <a:gd name="T12" fmla="*/ 507 w 726"/>
              <a:gd name="T13" fmla="*/ 582 h 636"/>
              <a:gd name="T14" fmla="*/ 363 w 726"/>
              <a:gd name="T15" fmla="*/ 618 h 636"/>
              <a:gd name="T16" fmla="*/ 363 w 726"/>
              <a:gd name="T17" fmla="*/ 636 h 636"/>
              <a:gd name="T18" fmla="*/ 211 w 726"/>
              <a:gd name="T19" fmla="*/ 39 h 636"/>
              <a:gd name="T20" fmla="*/ 84 w 726"/>
              <a:gd name="T21" fmla="*/ 471 h 636"/>
              <a:gd name="T22" fmla="*/ 363 w 726"/>
              <a:gd name="T23" fmla="*/ 636 h 636"/>
              <a:gd name="T24" fmla="*/ 363 w 726"/>
              <a:gd name="T25" fmla="*/ 618 h 636"/>
              <a:gd name="T26" fmla="*/ 100 w 726"/>
              <a:gd name="T27" fmla="*/ 462 h 636"/>
              <a:gd name="T28" fmla="*/ 219 w 726"/>
              <a:gd name="T29" fmla="*/ 55 h 636"/>
              <a:gd name="T30" fmla="*/ 363 w 726"/>
              <a:gd name="T31" fmla="*/ 18 h 636"/>
              <a:gd name="T32" fmla="*/ 363 w 726"/>
              <a:gd name="T33" fmla="*/ 0 h 636"/>
              <a:gd name="T34" fmla="*/ 211 w 726"/>
              <a:gd name="T35" fmla="*/ 3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636">
                <a:moveTo>
                  <a:pt x="363" y="636"/>
                </a:moveTo>
                <a:cubicBezTo>
                  <a:pt x="415" y="636"/>
                  <a:pt x="467" y="623"/>
                  <a:pt x="516" y="597"/>
                </a:cubicBezTo>
                <a:cubicBezTo>
                  <a:pt x="670" y="513"/>
                  <a:pt x="726" y="320"/>
                  <a:pt x="642" y="166"/>
                </a:cubicBezTo>
                <a:cubicBezTo>
                  <a:pt x="584" y="60"/>
                  <a:pt x="476" y="0"/>
                  <a:pt x="363" y="0"/>
                </a:cubicBezTo>
                <a:cubicBezTo>
                  <a:pt x="363" y="18"/>
                  <a:pt x="363" y="18"/>
                  <a:pt x="363" y="18"/>
                </a:cubicBezTo>
                <a:cubicBezTo>
                  <a:pt x="469" y="18"/>
                  <a:pt x="572" y="74"/>
                  <a:pt x="627" y="174"/>
                </a:cubicBezTo>
                <a:cubicBezTo>
                  <a:pt x="706" y="320"/>
                  <a:pt x="653" y="502"/>
                  <a:pt x="507" y="582"/>
                </a:cubicBezTo>
                <a:cubicBezTo>
                  <a:pt x="462" y="607"/>
                  <a:pt x="412" y="619"/>
                  <a:pt x="363" y="618"/>
                </a:cubicBezTo>
                <a:lnTo>
                  <a:pt x="363" y="636"/>
                </a:lnTo>
                <a:close/>
                <a:moveTo>
                  <a:pt x="211" y="39"/>
                </a:moveTo>
                <a:cubicBezTo>
                  <a:pt x="57" y="124"/>
                  <a:pt x="0" y="317"/>
                  <a:pt x="84" y="471"/>
                </a:cubicBezTo>
                <a:cubicBezTo>
                  <a:pt x="142" y="576"/>
                  <a:pt x="251" y="636"/>
                  <a:pt x="363" y="636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257" y="618"/>
                  <a:pt x="154" y="562"/>
                  <a:pt x="100" y="462"/>
                </a:cubicBezTo>
                <a:cubicBezTo>
                  <a:pt x="20" y="317"/>
                  <a:pt x="74" y="134"/>
                  <a:pt x="219" y="55"/>
                </a:cubicBezTo>
                <a:cubicBezTo>
                  <a:pt x="265" y="30"/>
                  <a:pt x="315" y="18"/>
                  <a:pt x="363" y="18"/>
                </a:cubicBezTo>
                <a:cubicBezTo>
                  <a:pt x="363" y="0"/>
                  <a:pt x="363" y="0"/>
                  <a:pt x="363" y="0"/>
                </a:cubicBezTo>
                <a:cubicBezTo>
                  <a:pt x="312" y="0"/>
                  <a:pt x="259" y="13"/>
                  <a:pt x="21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šļiḋè">
            <a:extLst>
              <a:ext uri="{FF2B5EF4-FFF2-40B4-BE49-F238E27FC236}">
                <a16:creationId xmlns:a16="http://schemas.microsoft.com/office/drawing/2014/main" id="{F540313B-D885-4240-9406-ED27310EB722}"/>
              </a:ext>
            </a:extLst>
          </p:cNvPr>
          <p:cNvSpPr txBox="1"/>
          <p:nvPr/>
        </p:nvSpPr>
        <p:spPr>
          <a:xfrm>
            <a:off x="9033960" y="4056315"/>
            <a:ext cx="554299" cy="28909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Impact" panose="020B0806030902050204" pitchFamily="34" charset="0"/>
              </a:rPr>
              <a:t>2018</a:t>
            </a:r>
            <a:endParaRPr lang="zh-CN" altLang="en-US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ṣlïḍè">
            <a:extLst>
              <a:ext uri="{FF2B5EF4-FFF2-40B4-BE49-F238E27FC236}">
                <a16:creationId xmlns:a16="http://schemas.microsoft.com/office/drawing/2014/main" id="{D19454B7-01E8-4C6A-A526-B8B79E50AECE}"/>
              </a:ext>
            </a:extLst>
          </p:cNvPr>
          <p:cNvSpPr txBox="1"/>
          <p:nvPr/>
        </p:nvSpPr>
        <p:spPr>
          <a:xfrm>
            <a:off x="8317162" y="3803750"/>
            <a:ext cx="1298457" cy="1785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Graduation thesis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íş1îḍé">
            <a:extLst>
              <a:ext uri="{FF2B5EF4-FFF2-40B4-BE49-F238E27FC236}">
                <a16:creationId xmlns:a16="http://schemas.microsoft.com/office/drawing/2014/main" id="{4B442599-30E6-472F-86BB-EE8BD6A90DE7}"/>
              </a:ext>
            </a:extLst>
          </p:cNvPr>
          <p:cNvSpPr txBox="1"/>
          <p:nvPr/>
        </p:nvSpPr>
        <p:spPr>
          <a:xfrm>
            <a:off x="8318352" y="4024335"/>
            <a:ext cx="643234" cy="34523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DEFENSE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îşļiḋe">
            <a:extLst>
              <a:ext uri="{FF2B5EF4-FFF2-40B4-BE49-F238E27FC236}">
                <a16:creationId xmlns:a16="http://schemas.microsoft.com/office/drawing/2014/main" id="{3145E40B-84AD-4F1E-AE9A-66C3D579FE11}"/>
              </a:ext>
            </a:extLst>
          </p:cNvPr>
          <p:cNvSpPr/>
          <p:nvPr/>
        </p:nvSpPr>
        <p:spPr>
          <a:xfrm>
            <a:off x="8997773" y="4024335"/>
            <a:ext cx="626673" cy="35305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8" name="iśľïḑe">
            <a:extLst>
              <a:ext uri="{FF2B5EF4-FFF2-40B4-BE49-F238E27FC236}">
                <a16:creationId xmlns:a16="http://schemas.microsoft.com/office/drawing/2014/main" id="{D50B4447-E4F2-4F72-957D-2CC92F86287D}"/>
              </a:ext>
            </a:extLst>
          </p:cNvPr>
          <p:cNvSpPr/>
          <p:nvPr/>
        </p:nvSpPr>
        <p:spPr>
          <a:xfrm>
            <a:off x="687278" y="1576652"/>
            <a:ext cx="5764376" cy="11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Adjust the spacing to adapt to Chinese typesetting, use the reference line in PPT.</a:t>
            </a:r>
          </a:p>
        </p:txBody>
      </p:sp>
      <p:sp>
        <p:nvSpPr>
          <p:cNvPr id="9" name="iṣļïďè">
            <a:extLst>
              <a:ext uri="{FF2B5EF4-FFF2-40B4-BE49-F238E27FC236}">
                <a16:creationId xmlns:a16="http://schemas.microsoft.com/office/drawing/2014/main" id="{27D6B294-8CEB-4033-9273-8D3819281482}"/>
              </a:ext>
            </a:extLst>
          </p:cNvPr>
          <p:cNvSpPr txBox="1"/>
          <p:nvPr/>
        </p:nvSpPr>
        <p:spPr bwMode="auto">
          <a:xfrm>
            <a:off x="687278" y="1134847"/>
            <a:ext cx="575024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4" name="íṧļidé">
            <a:extLst>
              <a:ext uri="{FF2B5EF4-FFF2-40B4-BE49-F238E27FC236}">
                <a16:creationId xmlns:a16="http://schemas.microsoft.com/office/drawing/2014/main" id="{105DD5D1-CF05-4EBF-B214-B1491B099014}"/>
              </a:ext>
            </a:extLst>
          </p:cNvPr>
          <p:cNvSpPr/>
          <p:nvPr/>
        </p:nvSpPr>
        <p:spPr bwMode="auto">
          <a:xfrm>
            <a:off x="729976" y="372448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şḻiďê">
            <a:extLst>
              <a:ext uri="{FF2B5EF4-FFF2-40B4-BE49-F238E27FC236}">
                <a16:creationId xmlns:a16="http://schemas.microsoft.com/office/drawing/2014/main" id="{7C4532DC-6909-4D9C-A093-8630EF7E0281}"/>
              </a:ext>
            </a:extLst>
          </p:cNvPr>
          <p:cNvSpPr/>
          <p:nvPr/>
        </p:nvSpPr>
        <p:spPr bwMode="auto">
          <a:xfrm>
            <a:off x="921000" y="358939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îṥlïḓê">
            <a:extLst>
              <a:ext uri="{FF2B5EF4-FFF2-40B4-BE49-F238E27FC236}">
                <a16:creationId xmlns:a16="http://schemas.microsoft.com/office/drawing/2014/main" id="{47227C42-EFB6-42D1-9B97-324507D7C8F5}"/>
              </a:ext>
            </a:extLst>
          </p:cNvPr>
          <p:cNvSpPr/>
          <p:nvPr/>
        </p:nvSpPr>
        <p:spPr bwMode="auto">
          <a:xfrm>
            <a:off x="1904243" y="341032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iśļíde">
            <a:extLst>
              <a:ext uri="{FF2B5EF4-FFF2-40B4-BE49-F238E27FC236}">
                <a16:creationId xmlns:a16="http://schemas.microsoft.com/office/drawing/2014/main" id="{1C2F08F5-27B2-47FD-8643-1E05D9194CEB}"/>
              </a:ext>
            </a:extLst>
          </p:cNvPr>
          <p:cNvSpPr/>
          <p:nvPr/>
        </p:nvSpPr>
        <p:spPr bwMode="auto">
          <a:xfrm>
            <a:off x="729976" y="5748999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ïŝ1iḓé">
            <a:extLst>
              <a:ext uri="{FF2B5EF4-FFF2-40B4-BE49-F238E27FC236}">
                <a16:creationId xmlns:a16="http://schemas.microsoft.com/office/drawing/2014/main" id="{CD803548-DA7F-4FA7-A7D8-65D4CF89DB98}"/>
              </a:ext>
            </a:extLst>
          </p:cNvPr>
          <p:cNvSpPr/>
          <p:nvPr/>
        </p:nvSpPr>
        <p:spPr bwMode="auto">
          <a:xfrm>
            <a:off x="921000" y="5613910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ïṩ1ïḍé">
            <a:extLst>
              <a:ext uri="{FF2B5EF4-FFF2-40B4-BE49-F238E27FC236}">
                <a16:creationId xmlns:a16="http://schemas.microsoft.com/office/drawing/2014/main" id="{67982AB7-C6CE-403D-8C7F-41F115C7AFAC}"/>
              </a:ext>
            </a:extLst>
          </p:cNvPr>
          <p:cNvSpPr/>
          <p:nvPr/>
        </p:nvSpPr>
        <p:spPr bwMode="auto">
          <a:xfrm>
            <a:off x="1904243" y="5434843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16" name="iṩḻiḍè">
            <a:extLst>
              <a:ext uri="{FF2B5EF4-FFF2-40B4-BE49-F238E27FC236}">
                <a16:creationId xmlns:a16="http://schemas.microsoft.com/office/drawing/2014/main" id="{E0AEE2B2-C22A-473B-B8F1-580982DC7C7B}"/>
              </a:ext>
            </a:extLst>
          </p:cNvPr>
          <p:cNvSpPr/>
          <p:nvPr/>
        </p:nvSpPr>
        <p:spPr bwMode="auto">
          <a:xfrm>
            <a:off x="729976" y="473674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işľíde">
            <a:extLst>
              <a:ext uri="{FF2B5EF4-FFF2-40B4-BE49-F238E27FC236}">
                <a16:creationId xmlns:a16="http://schemas.microsoft.com/office/drawing/2014/main" id="{70DDA3AC-4366-4703-8440-9F51902DB537}"/>
              </a:ext>
            </a:extLst>
          </p:cNvPr>
          <p:cNvSpPr/>
          <p:nvPr/>
        </p:nvSpPr>
        <p:spPr bwMode="auto">
          <a:xfrm>
            <a:off x="921000" y="460165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isḻïḓé">
            <a:extLst>
              <a:ext uri="{FF2B5EF4-FFF2-40B4-BE49-F238E27FC236}">
                <a16:creationId xmlns:a16="http://schemas.microsoft.com/office/drawing/2014/main" id="{9EB35683-3CF8-4EC7-8BD0-53B44B02A44E}"/>
              </a:ext>
            </a:extLst>
          </p:cNvPr>
          <p:cNvSpPr/>
          <p:nvPr/>
        </p:nvSpPr>
        <p:spPr bwMode="auto">
          <a:xfrm>
            <a:off x="1904243" y="442258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522C70-F3B6-4A4A-AC0D-2A38CAC84904}"/>
              </a:ext>
            </a:extLst>
          </p:cNvPr>
          <p:cNvCxnSpPr>
            <a:cxnSpLocks/>
          </p:cNvCxnSpPr>
          <p:nvPr/>
        </p:nvCxnSpPr>
        <p:spPr>
          <a:xfrm>
            <a:off x="729976" y="3110039"/>
            <a:ext cx="5591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E592-AB6E-43CF-88D8-F2CA3BB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4770A-4009-47BD-802E-0F75CFE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44-4919-4001-8758-C49448F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5" name="ïṣḻïḑé">
            <a:extLst>
              <a:ext uri="{FF2B5EF4-FFF2-40B4-BE49-F238E27FC236}">
                <a16:creationId xmlns:a16="http://schemas.microsoft.com/office/drawing/2014/main" id="{9784955A-8F1E-4771-B761-21C918CC2042}"/>
              </a:ext>
            </a:extLst>
          </p:cNvPr>
          <p:cNvSpPr/>
          <p:nvPr/>
        </p:nvSpPr>
        <p:spPr bwMode="auto">
          <a:xfrm>
            <a:off x="1853097" y="1731034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46" name="iṧļíḋe">
            <a:extLst>
              <a:ext uri="{FF2B5EF4-FFF2-40B4-BE49-F238E27FC236}">
                <a16:creationId xmlns:a16="http://schemas.microsoft.com/office/drawing/2014/main" id="{2CE4D01C-E075-4958-A19C-0A5325737991}"/>
              </a:ext>
            </a:extLst>
          </p:cNvPr>
          <p:cNvSpPr txBox="1"/>
          <p:nvPr/>
        </p:nvSpPr>
        <p:spPr bwMode="auto">
          <a:xfrm>
            <a:off x="1853097" y="1352231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43" name="îṧľiḍé">
            <a:extLst>
              <a:ext uri="{FF2B5EF4-FFF2-40B4-BE49-F238E27FC236}">
                <a16:creationId xmlns:a16="http://schemas.microsoft.com/office/drawing/2014/main" id="{E5BD3B6A-C5A7-4B1B-B501-BD571A1A1415}"/>
              </a:ext>
            </a:extLst>
          </p:cNvPr>
          <p:cNvSpPr/>
          <p:nvPr/>
        </p:nvSpPr>
        <p:spPr>
          <a:xfrm>
            <a:off x="4447872" y="1731828"/>
            <a:ext cx="1656184" cy="1656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ïṡḻîďé">
            <a:extLst>
              <a:ext uri="{FF2B5EF4-FFF2-40B4-BE49-F238E27FC236}">
                <a16:creationId xmlns:a16="http://schemas.microsoft.com/office/drawing/2014/main" id="{FA9F9F71-20CE-4594-8940-F7EC2D7732F9}"/>
              </a:ext>
            </a:extLst>
          </p:cNvPr>
          <p:cNvSpPr/>
          <p:nvPr/>
        </p:nvSpPr>
        <p:spPr>
          <a:xfrm>
            <a:off x="4508010" y="1791966"/>
            <a:ext cx="1535908" cy="15359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ïṥḷîḓé">
            <a:extLst>
              <a:ext uri="{FF2B5EF4-FFF2-40B4-BE49-F238E27FC236}">
                <a16:creationId xmlns:a16="http://schemas.microsoft.com/office/drawing/2014/main" id="{20C5F1F0-A547-4479-B294-DC26EB7CC3B8}"/>
              </a:ext>
            </a:extLst>
          </p:cNvPr>
          <p:cNvSpPr txBox="1"/>
          <p:nvPr/>
        </p:nvSpPr>
        <p:spPr>
          <a:xfrm>
            <a:off x="4567340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iṡľîdê">
            <a:extLst>
              <a:ext uri="{FF2B5EF4-FFF2-40B4-BE49-F238E27FC236}">
                <a16:creationId xmlns:a16="http://schemas.microsoft.com/office/drawing/2014/main" id="{04A46C45-CAF8-4255-9151-6E94E189B301}"/>
              </a:ext>
            </a:extLst>
          </p:cNvPr>
          <p:cNvSpPr/>
          <p:nvPr/>
        </p:nvSpPr>
        <p:spPr>
          <a:xfrm>
            <a:off x="6003929" y="1731828"/>
            <a:ext cx="1656184" cy="16561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íṩľiḓé">
            <a:extLst>
              <a:ext uri="{FF2B5EF4-FFF2-40B4-BE49-F238E27FC236}">
                <a16:creationId xmlns:a16="http://schemas.microsoft.com/office/drawing/2014/main" id="{BAE90BF0-4E67-41A5-83AA-79F2CDFD3B24}"/>
              </a:ext>
            </a:extLst>
          </p:cNvPr>
          <p:cNvSpPr/>
          <p:nvPr/>
        </p:nvSpPr>
        <p:spPr>
          <a:xfrm>
            <a:off x="6064067" y="1791966"/>
            <a:ext cx="1535908" cy="15359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îṣ1íḓe">
            <a:extLst>
              <a:ext uri="{FF2B5EF4-FFF2-40B4-BE49-F238E27FC236}">
                <a16:creationId xmlns:a16="http://schemas.microsoft.com/office/drawing/2014/main" id="{71B50326-F486-445C-AA30-CE0A32788A50}"/>
              </a:ext>
            </a:extLst>
          </p:cNvPr>
          <p:cNvSpPr txBox="1"/>
          <p:nvPr/>
        </p:nvSpPr>
        <p:spPr>
          <a:xfrm>
            <a:off x="6123397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íşlïḋè">
            <a:extLst>
              <a:ext uri="{FF2B5EF4-FFF2-40B4-BE49-F238E27FC236}">
                <a16:creationId xmlns:a16="http://schemas.microsoft.com/office/drawing/2014/main" id="{04F318CC-C6F0-4C7E-B06D-FCDAF50D229E}"/>
              </a:ext>
            </a:extLst>
          </p:cNvPr>
          <p:cNvSpPr/>
          <p:nvPr/>
        </p:nvSpPr>
        <p:spPr>
          <a:xfrm>
            <a:off x="3731596" y="3139070"/>
            <a:ext cx="1656184" cy="1656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í$ḷíde">
            <a:extLst>
              <a:ext uri="{FF2B5EF4-FFF2-40B4-BE49-F238E27FC236}">
                <a16:creationId xmlns:a16="http://schemas.microsoft.com/office/drawing/2014/main" id="{1C2F6A34-49A7-4C41-AA0C-F91EA9900960}"/>
              </a:ext>
            </a:extLst>
          </p:cNvPr>
          <p:cNvSpPr/>
          <p:nvPr/>
        </p:nvSpPr>
        <p:spPr>
          <a:xfrm>
            <a:off x="3791734" y="3199208"/>
            <a:ext cx="1535908" cy="15359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ïṡ1ïḋê">
            <a:extLst>
              <a:ext uri="{FF2B5EF4-FFF2-40B4-BE49-F238E27FC236}">
                <a16:creationId xmlns:a16="http://schemas.microsoft.com/office/drawing/2014/main" id="{172A6693-1F70-4B7F-9605-F80CFCCC7D65}"/>
              </a:ext>
            </a:extLst>
          </p:cNvPr>
          <p:cNvSpPr txBox="1"/>
          <p:nvPr/>
        </p:nvSpPr>
        <p:spPr>
          <a:xfrm>
            <a:off x="3851064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î$ļîḓê">
            <a:extLst>
              <a:ext uri="{FF2B5EF4-FFF2-40B4-BE49-F238E27FC236}">
                <a16:creationId xmlns:a16="http://schemas.microsoft.com/office/drawing/2014/main" id="{01D3BAA4-CF84-44CC-8598-67B9B0850D44}"/>
              </a:ext>
            </a:extLst>
          </p:cNvPr>
          <p:cNvSpPr/>
          <p:nvPr/>
        </p:nvSpPr>
        <p:spPr>
          <a:xfrm>
            <a:off x="5268313" y="3139070"/>
            <a:ext cx="1656184" cy="1656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íṧḷíďè">
            <a:extLst>
              <a:ext uri="{FF2B5EF4-FFF2-40B4-BE49-F238E27FC236}">
                <a16:creationId xmlns:a16="http://schemas.microsoft.com/office/drawing/2014/main" id="{E63F5670-E176-4CA2-9710-24C0EEE2A2FB}"/>
              </a:ext>
            </a:extLst>
          </p:cNvPr>
          <p:cNvSpPr/>
          <p:nvPr/>
        </p:nvSpPr>
        <p:spPr>
          <a:xfrm>
            <a:off x="5328451" y="3199208"/>
            <a:ext cx="1535908" cy="1535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îṥḷîḋê">
            <a:extLst>
              <a:ext uri="{FF2B5EF4-FFF2-40B4-BE49-F238E27FC236}">
                <a16:creationId xmlns:a16="http://schemas.microsoft.com/office/drawing/2014/main" id="{CC8FAA89-D1DA-4B74-90E1-4B4E7A8B23CF}"/>
              </a:ext>
            </a:extLst>
          </p:cNvPr>
          <p:cNvSpPr txBox="1"/>
          <p:nvPr/>
        </p:nvSpPr>
        <p:spPr>
          <a:xfrm>
            <a:off x="5387781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íś1ïḋê">
            <a:extLst>
              <a:ext uri="{FF2B5EF4-FFF2-40B4-BE49-F238E27FC236}">
                <a16:creationId xmlns:a16="http://schemas.microsoft.com/office/drawing/2014/main" id="{6054AB2F-AF5F-4118-9744-6855EF3E2059}"/>
              </a:ext>
            </a:extLst>
          </p:cNvPr>
          <p:cNvSpPr/>
          <p:nvPr/>
        </p:nvSpPr>
        <p:spPr>
          <a:xfrm>
            <a:off x="6804221" y="3139070"/>
            <a:ext cx="1656184" cy="16561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şľídè">
            <a:extLst>
              <a:ext uri="{FF2B5EF4-FFF2-40B4-BE49-F238E27FC236}">
                <a16:creationId xmlns:a16="http://schemas.microsoft.com/office/drawing/2014/main" id="{FD63B24B-6630-48CF-8028-2E78F3C71F6E}"/>
              </a:ext>
            </a:extLst>
          </p:cNvPr>
          <p:cNvSpPr/>
          <p:nvPr/>
        </p:nvSpPr>
        <p:spPr>
          <a:xfrm>
            <a:off x="6864359" y="3199208"/>
            <a:ext cx="1535908" cy="1535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îŝliḑé">
            <a:extLst>
              <a:ext uri="{FF2B5EF4-FFF2-40B4-BE49-F238E27FC236}">
                <a16:creationId xmlns:a16="http://schemas.microsoft.com/office/drawing/2014/main" id="{E78391C4-B3F9-4125-836F-A6E9DD2FF884}"/>
              </a:ext>
            </a:extLst>
          </p:cNvPr>
          <p:cNvSpPr txBox="1"/>
          <p:nvPr/>
        </p:nvSpPr>
        <p:spPr>
          <a:xfrm>
            <a:off x="6923689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îš1íḑè">
            <a:extLst>
              <a:ext uri="{FF2B5EF4-FFF2-40B4-BE49-F238E27FC236}">
                <a16:creationId xmlns:a16="http://schemas.microsoft.com/office/drawing/2014/main" id="{BC07F2CD-EB11-4B83-9504-E7CB608C0618}"/>
              </a:ext>
            </a:extLst>
          </p:cNvPr>
          <p:cNvSpPr/>
          <p:nvPr/>
        </p:nvSpPr>
        <p:spPr bwMode="auto">
          <a:xfrm>
            <a:off x="7814686" y="1735203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9" name="ïşlíḓè">
            <a:extLst>
              <a:ext uri="{FF2B5EF4-FFF2-40B4-BE49-F238E27FC236}">
                <a16:creationId xmlns:a16="http://schemas.microsoft.com/office/drawing/2014/main" id="{FE764CDD-970A-4C9D-B59D-E9B6D2F38403}"/>
              </a:ext>
            </a:extLst>
          </p:cNvPr>
          <p:cNvSpPr txBox="1"/>
          <p:nvPr/>
        </p:nvSpPr>
        <p:spPr bwMode="auto">
          <a:xfrm>
            <a:off x="7814686" y="1356400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16" name="íṩ1iḓe">
            <a:extLst>
              <a:ext uri="{FF2B5EF4-FFF2-40B4-BE49-F238E27FC236}">
                <a16:creationId xmlns:a16="http://schemas.microsoft.com/office/drawing/2014/main" id="{7C7B4E0A-4EDC-4F2D-A14D-7C308A507A26}"/>
              </a:ext>
            </a:extLst>
          </p:cNvPr>
          <p:cNvSpPr/>
          <p:nvPr/>
        </p:nvSpPr>
        <p:spPr bwMode="auto">
          <a:xfrm>
            <a:off x="1130254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7" name="ïṧḻîḍê">
            <a:extLst>
              <a:ext uri="{FF2B5EF4-FFF2-40B4-BE49-F238E27FC236}">
                <a16:creationId xmlns:a16="http://schemas.microsoft.com/office/drawing/2014/main" id="{B474347B-D3F6-4007-B135-B1B77ABBE4BB}"/>
              </a:ext>
            </a:extLst>
          </p:cNvPr>
          <p:cNvSpPr txBox="1"/>
          <p:nvPr/>
        </p:nvSpPr>
        <p:spPr bwMode="auto">
          <a:xfrm>
            <a:off x="1130254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ísḷíḓè">
            <a:extLst>
              <a:ext uri="{FF2B5EF4-FFF2-40B4-BE49-F238E27FC236}">
                <a16:creationId xmlns:a16="http://schemas.microsoft.com/office/drawing/2014/main" id="{1DC13FFF-9E3F-48E5-BAF1-4BE6F6839659}"/>
              </a:ext>
            </a:extLst>
          </p:cNvPr>
          <p:cNvSpPr/>
          <p:nvPr/>
        </p:nvSpPr>
        <p:spPr bwMode="auto">
          <a:xfrm>
            <a:off x="5268313" y="5297609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5" name="ïṩ1iďè">
            <a:extLst>
              <a:ext uri="{FF2B5EF4-FFF2-40B4-BE49-F238E27FC236}">
                <a16:creationId xmlns:a16="http://schemas.microsoft.com/office/drawing/2014/main" id="{C0B393FC-1889-4C91-856F-5BC3CBBD287E}"/>
              </a:ext>
            </a:extLst>
          </p:cNvPr>
          <p:cNvSpPr txBox="1"/>
          <p:nvPr/>
        </p:nvSpPr>
        <p:spPr bwMode="auto">
          <a:xfrm>
            <a:off x="5268313" y="4918806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îşḷîḋè">
            <a:extLst>
              <a:ext uri="{FF2B5EF4-FFF2-40B4-BE49-F238E27FC236}">
                <a16:creationId xmlns:a16="http://schemas.microsoft.com/office/drawing/2014/main" id="{63F37740-B916-46B0-94DA-E9555B56848A}"/>
              </a:ext>
            </a:extLst>
          </p:cNvPr>
          <p:cNvSpPr/>
          <p:nvPr/>
        </p:nvSpPr>
        <p:spPr bwMode="auto">
          <a:xfrm>
            <a:off x="8688288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3" name="îṣlïďé">
            <a:extLst>
              <a:ext uri="{FF2B5EF4-FFF2-40B4-BE49-F238E27FC236}">
                <a16:creationId xmlns:a16="http://schemas.microsoft.com/office/drawing/2014/main" id="{14BC51E9-C605-4CFE-91D8-A6874493E340}"/>
              </a:ext>
            </a:extLst>
          </p:cNvPr>
          <p:cNvSpPr txBox="1"/>
          <p:nvPr/>
        </p:nvSpPr>
        <p:spPr bwMode="auto">
          <a:xfrm>
            <a:off x="8688288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560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关键技术与实践难点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15D7-7338-4808-AA91-49558C0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9FF02-4729-4FC5-AA73-4CF693D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íśḷiḓè">
            <a:extLst>
              <a:ext uri="{FF2B5EF4-FFF2-40B4-BE49-F238E27FC236}">
                <a16:creationId xmlns:a16="http://schemas.microsoft.com/office/drawing/2014/main" id="{ABC1A220-7D42-4AD5-8D06-1C22A63637A7}"/>
              </a:ext>
            </a:extLst>
          </p:cNvPr>
          <p:cNvSpPr/>
          <p:nvPr/>
        </p:nvSpPr>
        <p:spPr>
          <a:xfrm rot="18900000">
            <a:off x="5372661" y="3158275"/>
            <a:ext cx="136281" cy="136281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sḻîde">
            <a:extLst>
              <a:ext uri="{FF2B5EF4-FFF2-40B4-BE49-F238E27FC236}">
                <a16:creationId xmlns:a16="http://schemas.microsoft.com/office/drawing/2014/main" id="{F18CF70F-2D4F-4E42-BFE1-4FCCEAF81EAD}"/>
              </a:ext>
            </a:extLst>
          </p:cNvPr>
          <p:cNvSpPr/>
          <p:nvPr/>
        </p:nvSpPr>
        <p:spPr bwMode="auto">
          <a:xfrm flipH="1">
            <a:off x="3827083" y="1979685"/>
            <a:ext cx="1773829" cy="1018634"/>
          </a:xfrm>
          <a:custGeom>
            <a:avLst/>
            <a:gdLst>
              <a:gd name="T0" fmla="*/ 193 w 445"/>
              <a:gd name="T1" fmla="*/ 0 h 256"/>
              <a:gd name="T2" fmla="*/ 196 w 445"/>
              <a:gd name="T3" fmla="*/ 0 h 256"/>
              <a:gd name="T4" fmla="*/ 320 w 445"/>
              <a:gd name="T5" fmla="*/ 0 h 256"/>
              <a:gd name="T6" fmla="*/ 324 w 445"/>
              <a:gd name="T7" fmla="*/ 4 h 256"/>
              <a:gd name="T8" fmla="*/ 327 w 445"/>
              <a:gd name="T9" fmla="*/ 41 h 256"/>
              <a:gd name="T10" fmla="*/ 339 w 445"/>
              <a:gd name="T11" fmla="*/ 65 h 256"/>
              <a:gd name="T12" fmla="*/ 364 w 445"/>
              <a:gd name="T13" fmla="*/ 75 h 256"/>
              <a:gd name="T14" fmla="*/ 441 w 445"/>
              <a:gd name="T15" fmla="*/ 75 h 256"/>
              <a:gd name="T16" fmla="*/ 445 w 445"/>
              <a:gd name="T17" fmla="*/ 75 h 256"/>
              <a:gd name="T18" fmla="*/ 445 w 445"/>
              <a:gd name="T19" fmla="*/ 171 h 256"/>
              <a:gd name="T20" fmla="*/ 442 w 445"/>
              <a:gd name="T21" fmla="*/ 171 h 256"/>
              <a:gd name="T22" fmla="*/ 383 w 445"/>
              <a:gd name="T23" fmla="*/ 171 h 256"/>
              <a:gd name="T24" fmla="*/ 336 w 445"/>
              <a:gd name="T25" fmla="*/ 181 h 256"/>
              <a:gd name="T26" fmla="*/ 312 w 445"/>
              <a:gd name="T27" fmla="*/ 197 h 256"/>
              <a:gd name="T28" fmla="*/ 252 w 445"/>
              <a:gd name="T29" fmla="*/ 215 h 256"/>
              <a:gd name="T30" fmla="*/ 207 w 445"/>
              <a:gd name="T31" fmla="*/ 195 h 256"/>
              <a:gd name="T32" fmla="*/ 186 w 445"/>
              <a:gd name="T33" fmla="*/ 178 h 256"/>
              <a:gd name="T34" fmla="*/ 119 w 445"/>
              <a:gd name="T35" fmla="*/ 184 h 256"/>
              <a:gd name="T36" fmla="*/ 94 w 445"/>
              <a:gd name="T37" fmla="*/ 222 h 256"/>
              <a:gd name="T38" fmla="*/ 85 w 445"/>
              <a:gd name="T39" fmla="*/ 253 h 256"/>
              <a:gd name="T40" fmla="*/ 85 w 445"/>
              <a:gd name="T41" fmla="*/ 256 h 256"/>
              <a:gd name="T42" fmla="*/ 0 w 445"/>
              <a:gd name="T43" fmla="*/ 256 h 256"/>
              <a:gd name="T44" fmla="*/ 2 w 445"/>
              <a:gd name="T45" fmla="*/ 239 h 256"/>
              <a:gd name="T46" fmla="*/ 21 w 445"/>
              <a:gd name="T47" fmla="*/ 173 h 256"/>
              <a:gd name="T48" fmla="*/ 81 w 445"/>
              <a:gd name="T49" fmla="*/ 98 h 256"/>
              <a:gd name="T50" fmla="*/ 146 w 445"/>
              <a:gd name="T51" fmla="*/ 72 h 256"/>
              <a:gd name="T52" fmla="*/ 166 w 445"/>
              <a:gd name="T53" fmla="*/ 68 h 256"/>
              <a:gd name="T54" fmla="*/ 192 w 445"/>
              <a:gd name="T55" fmla="*/ 35 h 256"/>
              <a:gd name="T56" fmla="*/ 193 w 445"/>
              <a:gd name="T57" fmla="*/ 3 h 256"/>
              <a:gd name="T58" fmla="*/ 193 w 445"/>
              <a:gd name="T5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5" h="256">
                <a:moveTo>
                  <a:pt x="193" y="0"/>
                </a:moveTo>
                <a:cubicBezTo>
                  <a:pt x="194" y="0"/>
                  <a:pt x="195" y="0"/>
                  <a:pt x="196" y="0"/>
                </a:cubicBezTo>
                <a:cubicBezTo>
                  <a:pt x="238" y="0"/>
                  <a:pt x="279" y="0"/>
                  <a:pt x="320" y="0"/>
                </a:cubicBezTo>
                <a:cubicBezTo>
                  <a:pt x="324" y="0"/>
                  <a:pt x="324" y="0"/>
                  <a:pt x="324" y="4"/>
                </a:cubicBezTo>
                <a:cubicBezTo>
                  <a:pt x="324" y="17"/>
                  <a:pt x="324" y="29"/>
                  <a:pt x="327" y="41"/>
                </a:cubicBezTo>
                <a:cubicBezTo>
                  <a:pt x="329" y="50"/>
                  <a:pt x="333" y="58"/>
                  <a:pt x="339" y="65"/>
                </a:cubicBezTo>
                <a:cubicBezTo>
                  <a:pt x="346" y="71"/>
                  <a:pt x="355" y="75"/>
                  <a:pt x="364" y="75"/>
                </a:cubicBezTo>
                <a:cubicBezTo>
                  <a:pt x="390" y="75"/>
                  <a:pt x="415" y="75"/>
                  <a:pt x="441" y="75"/>
                </a:cubicBezTo>
                <a:cubicBezTo>
                  <a:pt x="442" y="75"/>
                  <a:pt x="444" y="75"/>
                  <a:pt x="445" y="75"/>
                </a:cubicBezTo>
                <a:cubicBezTo>
                  <a:pt x="445" y="107"/>
                  <a:pt x="445" y="139"/>
                  <a:pt x="445" y="171"/>
                </a:cubicBezTo>
                <a:cubicBezTo>
                  <a:pt x="444" y="171"/>
                  <a:pt x="443" y="171"/>
                  <a:pt x="442" y="171"/>
                </a:cubicBezTo>
                <a:cubicBezTo>
                  <a:pt x="423" y="171"/>
                  <a:pt x="403" y="171"/>
                  <a:pt x="383" y="171"/>
                </a:cubicBezTo>
                <a:cubicBezTo>
                  <a:pt x="367" y="170"/>
                  <a:pt x="351" y="173"/>
                  <a:pt x="336" y="181"/>
                </a:cubicBezTo>
                <a:cubicBezTo>
                  <a:pt x="328" y="186"/>
                  <a:pt x="320" y="191"/>
                  <a:pt x="312" y="197"/>
                </a:cubicBezTo>
                <a:cubicBezTo>
                  <a:pt x="294" y="211"/>
                  <a:pt x="274" y="217"/>
                  <a:pt x="252" y="215"/>
                </a:cubicBezTo>
                <a:cubicBezTo>
                  <a:pt x="234" y="213"/>
                  <a:pt x="220" y="206"/>
                  <a:pt x="207" y="195"/>
                </a:cubicBezTo>
                <a:cubicBezTo>
                  <a:pt x="200" y="189"/>
                  <a:pt x="193" y="183"/>
                  <a:pt x="186" y="178"/>
                </a:cubicBezTo>
                <a:cubicBezTo>
                  <a:pt x="162" y="166"/>
                  <a:pt x="140" y="169"/>
                  <a:pt x="119" y="184"/>
                </a:cubicBezTo>
                <a:cubicBezTo>
                  <a:pt x="106" y="193"/>
                  <a:pt x="98" y="207"/>
                  <a:pt x="94" y="222"/>
                </a:cubicBezTo>
                <a:cubicBezTo>
                  <a:pt x="90" y="232"/>
                  <a:pt x="88" y="242"/>
                  <a:pt x="85" y="253"/>
                </a:cubicBezTo>
                <a:cubicBezTo>
                  <a:pt x="85" y="254"/>
                  <a:pt x="85" y="254"/>
                  <a:pt x="85" y="256"/>
                </a:cubicBezTo>
                <a:cubicBezTo>
                  <a:pt x="57" y="256"/>
                  <a:pt x="28" y="256"/>
                  <a:pt x="0" y="256"/>
                </a:cubicBezTo>
                <a:cubicBezTo>
                  <a:pt x="0" y="250"/>
                  <a:pt x="1" y="245"/>
                  <a:pt x="2" y="239"/>
                </a:cubicBezTo>
                <a:cubicBezTo>
                  <a:pt x="5" y="216"/>
                  <a:pt x="11" y="194"/>
                  <a:pt x="21" y="173"/>
                </a:cubicBezTo>
                <a:cubicBezTo>
                  <a:pt x="34" y="143"/>
                  <a:pt x="54" y="117"/>
                  <a:pt x="81" y="98"/>
                </a:cubicBezTo>
                <a:cubicBezTo>
                  <a:pt x="101" y="84"/>
                  <a:pt x="123" y="76"/>
                  <a:pt x="146" y="72"/>
                </a:cubicBezTo>
                <a:cubicBezTo>
                  <a:pt x="153" y="71"/>
                  <a:pt x="160" y="70"/>
                  <a:pt x="166" y="68"/>
                </a:cubicBezTo>
                <a:cubicBezTo>
                  <a:pt x="182" y="64"/>
                  <a:pt x="191" y="52"/>
                  <a:pt x="192" y="35"/>
                </a:cubicBezTo>
                <a:cubicBezTo>
                  <a:pt x="193" y="24"/>
                  <a:pt x="192" y="14"/>
                  <a:pt x="193" y="3"/>
                </a:cubicBezTo>
                <a:cubicBezTo>
                  <a:pt x="193" y="2"/>
                  <a:pt x="193" y="1"/>
                  <a:pt x="193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ṥļiḋê">
            <a:extLst>
              <a:ext uri="{FF2B5EF4-FFF2-40B4-BE49-F238E27FC236}">
                <a16:creationId xmlns:a16="http://schemas.microsoft.com/office/drawing/2014/main" id="{91317EA4-CE66-4E48-AC3C-2D3E69E24C19}"/>
              </a:ext>
            </a:extLst>
          </p:cNvPr>
          <p:cNvSpPr/>
          <p:nvPr/>
        </p:nvSpPr>
        <p:spPr bwMode="auto">
          <a:xfrm flipH="1">
            <a:off x="3993929" y="1268398"/>
            <a:ext cx="1164989" cy="576640"/>
          </a:xfrm>
          <a:custGeom>
            <a:avLst/>
            <a:gdLst>
              <a:gd name="T0" fmla="*/ 174 w 292"/>
              <a:gd name="T1" fmla="*/ 128 h 145"/>
              <a:gd name="T2" fmla="*/ 189 w 292"/>
              <a:gd name="T3" fmla="*/ 128 h 145"/>
              <a:gd name="T4" fmla="*/ 197 w 292"/>
              <a:gd name="T5" fmla="*/ 135 h 145"/>
              <a:gd name="T6" fmla="*/ 192 w 292"/>
              <a:gd name="T7" fmla="*/ 144 h 145"/>
              <a:gd name="T8" fmla="*/ 188 w 292"/>
              <a:gd name="T9" fmla="*/ 145 h 145"/>
              <a:gd name="T10" fmla="*/ 105 w 292"/>
              <a:gd name="T11" fmla="*/ 145 h 145"/>
              <a:gd name="T12" fmla="*/ 97 w 292"/>
              <a:gd name="T13" fmla="*/ 137 h 145"/>
              <a:gd name="T14" fmla="*/ 105 w 292"/>
              <a:gd name="T15" fmla="*/ 128 h 145"/>
              <a:gd name="T16" fmla="*/ 113 w 292"/>
              <a:gd name="T17" fmla="*/ 128 h 145"/>
              <a:gd name="T18" fmla="*/ 120 w 292"/>
              <a:gd name="T19" fmla="*/ 128 h 145"/>
              <a:gd name="T20" fmla="*/ 120 w 292"/>
              <a:gd name="T21" fmla="*/ 118 h 145"/>
              <a:gd name="T22" fmla="*/ 120 w 292"/>
              <a:gd name="T23" fmla="*/ 85 h 145"/>
              <a:gd name="T24" fmla="*/ 118 w 292"/>
              <a:gd name="T25" fmla="*/ 82 h 145"/>
              <a:gd name="T26" fmla="*/ 107 w 292"/>
              <a:gd name="T27" fmla="*/ 75 h 145"/>
              <a:gd name="T28" fmla="*/ 104 w 292"/>
              <a:gd name="T29" fmla="*/ 74 h 145"/>
              <a:gd name="T30" fmla="*/ 54 w 292"/>
              <a:gd name="T31" fmla="*/ 86 h 145"/>
              <a:gd name="T32" fmla="*/ 16 w 292"/>
              <a:gd name="T33" fmla="*/ 76 h 145"/>
              <a:gd name="T34" fmla="*/ 15 w 292"/>
              <a:gd name="T35" fmla="*/ 19 h 145"/>
              <a:gd name="T36" fmla="*/ 44 w 292"/>
              <a:gd name="T37" fmla="*/ 5 h 145"/>
              <a:gd name="T38" fmla="*/ 59 w 292"/>
              <a:gd name="T39" fmla="*/ 8 h 145"/>
              <a:gd name="T40" fmla="*/ 105 w 292"/>
              <a:gd name="T41" fmla="*/ 18 h 145"/>
              <a:gd name="T42" fmla="*/ 108 w 292"/>
              <a:gd name="T43" fmla="*/ 17 h 145"/>
              <a:gd name="T44" fmla="*/ 186 w 292"/>
              <a:gd name="T45" fmla="*/ 17 h 145"/>
              <a:gd name="T46" fmla="*/ 189 w 292"/>
              <a:gd name="T47" fmla="*/ 18 h 145"/>
              <a:gd name="T48" fmla="*/ 241 w 292"/>
              <a:gd name="T49" fmla="*/ 6 h 145"/>
              <a:gd name="T50" fmla="*/ 263 w 292"/>
              <a:gd name="T51" fmla="*/ 8 h 145"/>
              <a:gd name="T52" fmla="*/ 289 w 292"/>
              <a:gd name="T53" fmla="*/ 53 h 145"/>
              <a:gd name="T54" fmla="*/ 247 w 292"/>
              <a:gd name="T55" fmla="*/ 88 h 145"/>
              <a:gd name="T56" fmla="*/ 230 w 292"/>
              <a:gd name="T57" fmla="*/ 83 h 145"/>
              <a:gd name="T58" fmla="*/ 189 w 292"/>
              <a:gd name="T59" fmla="*/ 74 h 145"/>
              <a:gd name="T60" fmla="*/ 186 w 292"/>
              <a:gd name="T61" fmla="*/ 75 h 145"/>
              <a:gd name="T62" fmla="*/ 175 w 292"/>
              <a:gd name="T63" fmla="*/ 82 h 145"/>
              <a:gd name="T64" fmla="*/ 173 w 292"/>
              <a:gd name="T65" fmla="*/ 84 h 145"/>
              <a:gd name="T66" fmla="*/ 173 w 292"/>
              <a:gd name="T67" fmla="*/ 127 h 145"/>
              <a:gd name="T68" fmla="*/ 174 w 292"/>
              <a:gd name="T69" fmla="*/ 12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145">
                <a:moveTo>
                  <a:pt x="174" y="128"/>
                </a:moveTo>
                <a:cubicBezTo>
                  <a:pt x="179" y="128"/>
                  <a:pt x="184" y="128"/>
                  <a:pt x="189" y="128"/>
                </a:cubicBezTo>
                <a:cubicBezTo>
                  <a:pt x="193" y="128"/>
                  <a:pt x="196" y="131"/>
                  <a:pt x="197" y="135"/>
                </a:cubicBezTo>
                <a:cubicBezTo>
                  <a:pt x="197" y="139"/>
                  <a:pt x="196" y="142"/>
                  <a:pt x="192" y="144"/>
                </a:cubicBezTo>
                <a:cubicBezTo>
                  <a:pt x="191" y="144"/>
                  <a:pt x="190" y="145"/>
                  <a:pt x="188" y="145"/>
                </a:cubicBezTo>
                <a:cubicBezTo>
                  <a:pt x="161" y="145"/>
                  <a:pt x="133" y="145"/>
                  <a:pt x="105" y="145"/>
                </a:cubicBezTo>
                <a:cubicBezTo>
                  <a:pt x="100" y="145"/>
                  <a:pt x="97" y="141"/>
                  <a:pt x="97" y="137"/>
                </a:cubicBezTo>
                <a:cubicBezTo>
                  <a:pt x="97" y="132"/>
                  <a:pt x="100" y="129"/>
                  <a:pt x="105" y="128"/>
                </a:cubicBezTo>
                <a:cubicBezTo>
                  <a:pt x="107" y="128"/>
                  <a:pt x="110" y="128"/>
                  <a:pt x="113" y="128"/>
                </a:cubicBezTo>
                <a:cubicBezTo>
                  <a:pt x="115" y="129"/>
                  <a:pt x="117" y="128"/>
                  <a:pt x="120" y="128"/>
                </a:cubicBezTo>
                <a:cubicBezTo>
                  <a:pt x="120" y="125"/>
                  <a:pt x="120" y="122"/>
                  <a:pt x="120" y="118"/>
                </a:cubicBezTo>
                <a:cubicBezTo>
                  <a:pt x="120" y="107"/>
                  <a:pt x="120" y="96"/>
                  <a:pt x="120" y="85"/>
                </a:cubicBezTo>
                <a:cubicBezTo>
                  <a:pt x="120" y="83"/>
                  <a:pt x="120" y="82"/>
                  <a:pt x="118" y="82"/>
                </a:cubicBezTo>
                <a:cubicBezTo>
                  <a:pt x="114" y="79"/>
                  <a:pt x="111" y="77"/>
                  <a:pt x="107" y="75"/>
                </a:cubicBezTo>
                <a:cubicBezTo>
                  <a:pt x="106" y="74"/>
                  <a:pt x="105" y="74"/>
                  <a:pt x="104" y="74"/>
                </a:cubicBezTo>
                <a:cubicBezTo>
                  <a:pt x="87" y="77"/>
                  <a:pt x="70" y="81"/>
                  <a:pt x="54" y="86"/>
                </a:cubicBezTo>
                <a:cubicBezTo>
                  <a:pt x="39" y="91"/>
                  <a:pt x="27" y="86"/>
                  <a:pt x="16" y="76"/>
                </a:cubicBezTo>
                <a:cubicBezTo>
                  <a:pt x="0" y="60"/>
                  <a:pt x="0" y="36"/>
                  <a:pt x="15" y="19"/>
                </a:cubicBezTo>
                <a:cubicBezTo>
                  <a:pt x="22" y="10"/>
                  <a:pt x="32" y="5"/>
                  <a:pt x="44" y="5"/>
                </a:cubicBezTo>
                <a:cubicBezTo>
                  <a:pt x="49" y="5"/>
                  <a:pt x="54" y="6"/>
                  <a:pt x="59" y="8"/>
                </a:cubicBezTo>
                <a:cubicBezTo>
                  <a:pt x="74" y="12"/>
                  <a:pt x="89" y="16"/>
                  <a:pt x="105" y="18"/>
                </a:cubicBezTo>
                <a:cubicBezTo>
                  <a:pt x="106" y="18"/>
                  <a:pt x="107" y="18"/>
                  <a:pt x="108" y="17"/>
                </a:cubicBezTo>
                <a:cubicBezTo>
                  <a:pt x="129" y="0"/>
                  <a:pt x="165" y="0"/>
                  <a:pt x="186" y="17"/>
                </a:cubicBezTo>
                <a:cubicBezTo>
                  <a:pt x="186" y="18"/>
                  <a:pt x="188" y="18"/>
                  <a:pt x="189" y="18"/>
                </a:cubicBezTo>
                <a:cubicBezTo>
                  <a:pt x="207" y="16"/>
                  <a:pt x="224" y="11"/>
                  <a:pt x="241" y="6"/>
                </a:cubicBezTo>
                <a:cubicBezTo>
                  <a:pt x="249" y="3"/>
                  <a:pt x="256" y="4"/>
                  <a:pt x="263" y="8"/>
                </a:cubicBezTo>
                <a:cubicBezTo>
                  <a:pt x="280" y="16"/>
                  <a:pt x="292" y="33"/>
                  <a:pt x="289" y="53"/>
                </a:cubicBezTo>
                <a:cubicBezTo>
                  <a:pt x="286" y="73"/>
                  <a:pt x="267" y="89"/>
                  <a:pt x="247" y="88"/>
                </a:cubicBezTo>
                <a:cubicBezTo>
                  <a:pt x="241" y="87"/>
                  <a:pt x="236" y="85"/>
                  <a:pt x="230" y="83"/>
                </a:cubicBezTo>
                <a:cubicBezTo>
                  <a:pt x="216" y="80"/>
                  <a:pt x="203" y="77"/>
                  <a:pt x="189" y="74"/>
                </a:cubicBezTo>
                <a:cubicBezTo>
                  <a:pt x="188" y="74"/>
                  <a:pt x="187" y="74"/>
                  <a:pt x="186" y="75"/>
                </a:cubicBezTo>
                <a:cubicBezTo>
                  <a:pt x="182" y="77"/>
                  <a:pt x="179" y="79"/>
                  <a:pt x="175" y="82"/>
                </a:cubicBezTo>
                <a:cubicBezTo>
                  <a:pt x="174" y="82"/>
                  <a:pt x="173" y="83"/>
                  <a:pt x="173" y="84"/>
                </a:cubicBezTo>
                <a:cubicBezTo>
                  <a:pt x="173" y="99"/>
                  <a:pt x="173" y="113"/>
                  <a:pt x="173" y="127"/>
                </a:cubicBezTo>
                <a:cubicBezTo>
                  <a:pt x="173" y="127"/>
                  <a:pt x="173" y="128"/>
                  <a:pt x="174" y="12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ŝľíde">
            <a:extLst>
              <a:ext uri="{FF2B5EF4-FFF2-40B4-BE49-F238E27FC236}">
                <a16:creationId xmlns:a16="http://schemas.microsoft.com/office/drawing/2014/main" id="{E8BA55D9-D641-4859-835A-ECF629C70EAB}"/>
              </a:ext>
            </a:extLst>
          </p:cNvPr>
          <p:cNvSpPr/>
          <p:nvPr/>
        </p:nvSpPr>
        <p:spPr bwMode="auto">
          <a:xfrm flipH="1">
            <a:off x="3543153" y="2193363"/>
            <a:ext cx="257585" cy="550295"/>
          </a:xfrm>
          <a:custGeom>
            <a:avLst/>
            <a:gdLst>
              <a:gd name="T0" fmla="*/ 65 w 65"/>
              <a:gd name="T1" fmla="*/ 138 h 138"/>
              <a:gd name="T2" fmla="*/ 15 w 65"/>
              <a:gd name="T3" fmla="*/ 138 h 138"/>
              <a:gd name="T4" fmla="*/ 11 w 65"/>
              <a:gd name="T5" fmla="*/ 128 h 138"/>
              <a:gd name="T6" fmla="*/ 2 w 65"/>
              <a:gd name="T7" fmla="*/ 119 h 138"/>
              <a:gd name="T8" fmla="*/ 0 w 65"/>
              <a:gd name="T9" fmla="*/ 116 h 138"/>
              <a:gd name="T10" fmla="*/ 0 w 65"/>
              <a:gd name="T11" fmla="*/ 23 h 138"/>
              <a:gd name="T12" fmla="*/ 2 w 65"/>
              <a:gd name="T13" fmla="*/ 19 h 138"/>
              <a:gd name="T14" fmla="*/ 14 w 65"/>
              <a:gd name="T15" fmla="*/ 3 h 138"/>
              <a:gd name="T16" fmla="*/ 15 w 65"/>
              <a:gd name="T17" fmla="*/ 0 h 138"/>
              <a:gd name="T18" fmla="*/ 65 w 65"/>
              <a:gd name="T19" fmla="*/ 0 h 138"/>
              <a:gd name="T20" fmla="*/ 65 w 65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38">
                <a:moveTo>
                  <a:pt x="65" y="138"/>
                </a:moveTo>
                <a:cubicBezTo>
                  <a:pt x="48" y="138"/>
                  <a:pt x="32" y="138"/>
                  <a:pt x="15" y="138"/>
                </a:cubicBezTo>
                <a:cubicBezTo>
                  <a:pt x="14" y="134"/>
                  <a:pt x="13" y="131"/>
                  <a:pt x="11" y="128"/>
                </a:cubicBezTo>
                <a:cubicBezTo>
                  <a:pt x="9" y="124"/>
                  <a:pt x="6" y="121"/>
                  <a:pt x="2" y="119"/>
                </a:cubicBezTo>
                <a:cubicBezTo>
                  <a:pt x="1" y="118"/>
                  <a:pt x="0" y="117"/>
                  <a:pt x="0" y="116"/>
                </a:cubicBezTo>
                <a:cubicBezTo>
                  <a:pt x="0" y="85"/>
                  <a:pt x="0" y="54"/>
                  <a:pt x="0" y="23"/>
                </a:cubicBezTo>
                <a:cubicBezTo>
                  <a:pt x="0" y="21"/>
                  <a:pt x="0" y="20"/>
                  <a:pt x="2" y="19"/>
                </a:cubicBezTo>
                <a:cubicBezTo>
                  <a:pt x="9" y="16"/>
                  <a:pt x="12" y="10"/>
                  <a:pt x="14" y="3"/>
                </a:cubicBezTo>
                <a:cubicBezTo>
                  <a:pt x="14" y="2"/>
                  <a:pt x="15" y="1"/>
                  <a:pt x="15" y="0"/>
                </a:cubicBezTo>
                <a:cubicBezTo>
                  <a:pt x="32" y="0"/>
                  <a:pt x="48" y="0"/>
                  <a:pt x="65" y="0"/>
                </a:cubicBezTo>
                <a:cubicBezTo>
                  <a:pt x="65" y="46"/>
                  <a:pt x="65" y="92"/>
                  <a:pt x="65" y="13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ľïḑê">
            <a:extLst>
              <a:ext uri="{FF2B5EF4-FFF2-40B4-BE49-F238E27FC236}">
                <a16:creationId xmlns:a16="http://schemas.microsoft.com/office/drawing/2014/main" id="{55873A96-AC75-466C-B7E4-A2FC74C800AA}"/>
              </a:ext>
            </a:extLst>
          </p:cNvPr>
          <p:cNvSpPr/>
          <p:nvPr/>
        </p:nvSpPr>
        <p:spPr bwMode="auto">
          <a:xfrm flipH="1">
            <a:off x="4283713" y="1862601"/>
            <a:ext cx="576640" cy="96595"/>
          </a:xfrm>
          <a:custGeom>
            <a:avLst/>
            <a:gdLst>
              <a:gd name="T0" fmla="*/ 72 w 144"/>
              <a:gd name="T1" fmla="*/ 0 h 24"/>
              <a:gd name="T2" fmla="*/ 134 w 144"/>
              <a:gd name="T3" fmla="*/ 0 h 24"/>
              <a:gd name="T4" fmla="*/ 141 w 144"/>
              <a:gd name="T5" fmla="*/ 2 h 24"/>
              <a:gd name="T6" fmla="*/ 142 w 144"/>
              <a:gd name="T7" fmla="*/ 3 h 24"/>
              <a:gd name="T8" fmla="*/ 142 w 144"/>
              <a:gd name="T9" fmla="*/ 20 h 24"/>
              <a:gd name="T10" fmla="*/ 135 w 144"/>
              <a:gd name="T11" fmla="*/ 23 h 24"/>
              <a:gd name="T12" fmla="*/ 107 w 144"/>
              <a:gd name="T13" fmla="*/ 23 h 24"/>
              <a:gd name="T14" fmla="*/ 9 w 144"/>
              <a:gd name="T15" fmla="*/ 23 h 24"/>
              <a:gd name="T16" fmla="*/ 2 w 144"/>
              <a:gd name="T17" fmla="*/ 21 h 24"/>
              <a:gd name="T18" fmla="*/ 0 w 144"/>
              <a:gd name="T19" fmla="*/ 17 h 24"/>
              <a:gd name="T20" fmla="*/ 0 w 144"/>
              <a:gd name="T21" fmla="*/ 7 h 24"/>
              <a:gd name="T22" fmla="*/ 7 w 144"/>
              <a:gd name="T23" fmla="*/ 0 h 24"/>
              <a:gd name="T24" fmla="*/ 20 w 144"/>
              <a:gd name="T25" fmla="*/ 0 h 24"/>
              <a:gd name="T26" fmla="*/ 72 w 144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24">
                <a:moveTo>
                  <a:pt x="72" y="0"/>
                </a:moveTo>
                <a:cubicBezTo>
                  <a:pt x="93" y="0"/>
                  <a:pt x="113" y="0"/>
                  <a:pt x="134" y="0"/>
                </a:cubicBezTo>
                <a:cubicBezTo>
                  <a:pt x="136" y="0"/>
                  <a:pt x="138" y="1"/>
                  <a:pt x="141" y="2"/>
                </a:cubicBezTo>
                <a:cubicBezTo>
                  <a:pt x="141" y="2"/>
                  <a:pt x="142" y="3"/>
                  <a:pt x="142" y="3"/>
                </a:cubicBezTo>
                <a:cubicBezTo>
                  <a:pt x="144" y="6"/>
                  <a:pt x="144" y="18"/>
                  <a:pt x="142" y="20"/>
                </a:cubicBezTo>
                <a:cubicBezTo>
                  <a:pt x="140" y="22"/>
                  <a:pt x="137" y="23"/>
                  <a:pt x="135" y="23"/>
                </a:cubicBezTo>
                <a:cubicBezTo>
                  <a:pt x="126" y="24"/>
                  <a:pt x="116" y="23"/>
                  <a:pt x="107" y="23"/>
                </a:cubicBezTo>
                <a:cubicBezTo>
                  <a:pt x="74" y="23"/>
                  <a:pt x="42" y="23"/>
                  <a:pt x="9" y="23"/>
                </a:cubicBezTo>
                <a:cubicBezTo>
                  <a:pt x="7" y="23"/>
                  <a:pt x="4" y="22"/>
                  <a:pt x="2" y="21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6" y="0"/>
                  <a:pt x="20" y="0"/>
                </a:cubicBezTo>
                <a:cubicBezTo>
                  <a:pt x="37" y="0"/>
                  <a:pt x="55" y="0"/>
                  <a:pt x="72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ṥḻîdé">
            <a:extLst>
              <a:ext uri="{FF2B5EF4-FFF2-40B4-BE49-F238E27FC236}">
                <a16:creationId xmlns:a16="http://schemas.microsoft.com/office/drawing/2014/main" id="{9B3B5AA2-C691-412A-911C-A23BF35BF449}"/>
              </a:ext>
            </a:extLst>
          </p:cNvPr>
          <p:cNvSpPr/>
          <p:nvPr/>
        </p:nvSpPr>
        <p:spPr bwMode="auto">
          <a:xfrm flipH="1">
            <a:off x="5226240" y="3018808"/>
            <a:ext cx="412723" cy="117084"/>
          </a:xfrm>
          <a:custGeom>
            <a:avLst/>
            <a:gdLst>
              <a:gd name="T0" fmla="*/ 51 w 103"/>
              <a:gd name="T1" fmla="*/ 30 h 30"/>
              <a:gd name="T2" fmla="*/ 11 w 103"/>
              <a:gd name="T3" fmla="*/ 30 h 30"/>
              <a:gd name="T4" fmla="*/ 3 w 103"/>
              <a:gd name="T5" fmla="*/ 25 h 30"/>
              <a:gd name="T6" fmla="*/ 2 w 103"/>
              <a:gd name="T7" fmla="*/ 5 h 30"/>
              <a:gd name="T8" fmla="*/ 11 w 103"/>
              <a:gd name="T9" fmla="*/ 0 h 30"/>
              <a:gd name="T10" fmla="*/ 92 w 103"/>
              <a:gd name="T11" fmla="*/ 0 h 30"/>
              <a:gd name="T12" fmla="*/ 100 w 103"/>
              <a:gd name="T13" fmla="*/ 5 h 30"/>
              <a:gd name="T14" fmla="*/ 100 w 103"/>
              <a:gd name="T15" fmla="*/ 25 h 30"/>
              <a:gd name="T16" fmla="*/ 92 w 103"/>
              <a:gd name="T17" fmla="*/ 30 h 30"/>
              <a:gd name="T18" fmla="*/ 51 w 103"/>
              <a:gd name="T1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0">
                <a:moveTo>
                  <a:pt x="51" y="30"/>
                </a:moveTo>
                <a:cubicBezTo>
                  <a:pt x="38" y="30"/>
                  <a:pt x="24" y="30"/>
                  <a:pt x="11" y="30"/>
                </a:cubicBezTo>
                <a:cubicBezTo>
                  <a:pt x="7" y="30"/>
                  <a:pt x="4" y="28"/>
                  <a:pt x="3" y="25"/>
                </a:cubicBezTo>
                <a:cubicBezTo>
                  <a:pt x="0" y="18"/>
                  <a:pt x="0" y="12"/>
                  <a:pt x="2" y="5"/>
                </a:cubicBezTo>
                <a:cubicBezTo>
                  <a:pt x="4" y="1"/>
                  <a:pt x="7" y="0"/>
                  <a:pt x="11" y="0"/>
                </a:cubicBezTo>
                <a:cubicBezTo>
                  <a:pt x="38" y="0"/>
                  <a:pt x="65" y="0"/>
                  <a:pt x="92" y="0"/>
                </a:cubicBezTo>
                <a:cubicBezTo>
                  <a:pt x="96" y="0"/>
                  <a:pt x="98" y="1"/>
                  <a:pt x="100" y="5"/>
                </a:cubicBezTo>
                <a:cubicBezTo>
                  <a:pt x="103" y="12"/>
                  <a:pt x="103" y="18"/>
                  <a:pt x="100" y="25"/>
                </a:cubicBezTo>
                <a:cubicBezTo>
                  <a:pt x="98" y="29"/>
                  <a:pt x="96" y="30"/>
                  <a:pt x="92" y="30"/>
                </a:cubicBezTo>
                <a:cubicBezTo>
                  <a:pt x="78" y="30"/>
                  <a:pt x="65" y="30"/>
                  <a:pt x="51" y="3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ṩḻîḍé">
            <a:extLst>
              <a:ext uri="{FF2B5EF4-FFF2-40B4-BE49-F238E27FC236}">
                <a16:creationId xmlns:a16="http://schemas.microsoft.com/office/drawing/2014/main" id="{CA0A465E-9F3F-488B-9DB3-08BAC6CDEAA9}"/>
              </a:ext>
            </a:extLst>
          </p:cNvPr>
          <p:cNvSpPr/>
          <p:nvPr/>
        </p:nvSpPr>
        <p:spPr>
          <a:xfrm rot="5400000">
            <a:off x="2612439" y="1794610"/>
            <a:ext cx="430920" cy="137939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1ide">
            <a:extLst>
              <a:ext uri="{FF2B5EF4-FFF2-40B4-BE49-F238E27FC236}">
                <a16:creationId xmlns:a16="http://schemas.microsoft.com/office/drawing/2014/main" id="{7B389C6A-FA6D-41DE-8D3A-70C9B1677348}"/>
              </a:ext>
            </a:extLst>
          </p:cNvPr>
          <p:cNvSpPr/>
          <p:nvPr/>
        </p:nvSpPr>
        <p:spPr>
          <a:xfrm>
            <a:off x="1903371" y="1"/>
            <a:ext cx="431012" cy="2484345"/>
          </a:xfrm>
          <a:custGeom>
            <a:avLst/>
            <a:gdLst>
              <a:gd name="connsiteX0" fmla="*/ 0 w 431012"/>
              <a:gd name="connsiteY0" fmla="*/ 0 h 2484345"/>
              <a:gd name="connsiteX1" fmla="*/ 431012 w 431012"/>
              <a:gd name="connsiteY1" fmla="*/ 0 h 2484345"/>
              <a:gd name="connsiteX2" fmla="*/ 431012 w 431012"/>
              <a:gd name="connsiteY2" fmla="*/ 2484345 h 2484345"/>
              <a:gd name="connsiteX3" fmla="*/ 0 w 431012"/>
              <a:gd name="connsiteY3" fmla="*/ 2484345 h 248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12" h="2484345">
                <a:moveTo>
                  <a:pt x="0" y="0"/>
                </a:moveTo>
                <a:lnTo>
                  <a:pt x="431012" y="0"/>
                </a:lnTo>
                <a:lnTo>
                  <a:pt x="431012" y="2484345"/>
                </a:lnTo>
                <a:lnTo>
                  <a:pt x="0" y="2484345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iṧḻîḍê">
            <a:extLst>
              <a:ext uri="{FF2B5EF4-FFF2-40B4-BE49-F238E27FC236}">
                <a16:creationId xmlns:a16="http://schemas.microsoft.com/office/drawing/2014/main" id="{BDA22C8F-C395-47CB-AE8F-F906CC6DAB99}"/>
              </a:ext>
            </a:extLst>
          </p:cNvPr>
          <p:cNvSpPr/>
          <p:nvPr/>
        </p:nvSpPr>
        <p:spPr>
          <a:xfrm>
            <a:off x="1903199" y="2245402"/>
            <a:ext cx="454365" cy="454364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ïslïďé">
            <a:extLst>
              <a:ext uri="{FF2B5EF4-FFF2-40B4-BE49-F238E27FC236}">
                <a16:creationId xmlns:a16="http://schemas.microsoft.com/office/drawing/2014/main" id="{91DFED27-63F0-4592-96A5-797584A6A3CD}"/>
              </a:ext>
            </a:extLst>
          </p:cNvPr>
          <p:cNvSpPr txBox="1"/>
          <p:nvPr/>
        </p:nvSpPr>
        <p:spPr>
          <a:xfrm>
            <a:off x="6792454" y="1223677"/>
            <a:ext cx="539201" cy="43821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2" name="iŝļiḍé">
            <a:extLst>
              <a:ext uri="{FF2B5EF4-FFF2-40B4-BE49-F238E27FC236}">
                <a16:creationId xmlns:a16="http://schemas.microsoft.com/office/drawing/2014/main" id="{476C5EAA-3F7D-425E-87A8-CC961CF08322}"/>
              </a:ext>
            </a:extLst>
          </p:cNvPr>
          <p:cNvSpPr/>
          <p:nvPr/>
        </p:nvSpPr>
        <p:spPr>
          <a:xfrm rot="18900000">
            <a:off x="5254742" y="3524649"/>
            <a:ext cx="355704" cy="35570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ṣļïḑê">
            <a:extLst>
              <a:ext uri="{FF2B5EF4-FFF2-40B4-BE49-F238E27FC236}">
                <a16:creationId xmlns:a16="http://schemas.microsoft.com/office/drawing/2014/main" id="{02A716C4-F708-4F68-8027-DC9BE29FAC3A}"/>
              </a:ext>
            </a:extLst>
          </p:cNvPr>
          <p:cNvSpPr txBox="1"/>
          <p:nvPr/>
        </p:nvSpPr>
        <p:spPr>
          <a:xfrm>
            <a:off x="3816781" y="2167717"/>
            <a:ext cx="1512169" cy="584775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words</a:t>
            </a:r>
          </a:p>
        </p:txBody>
      </p:sp>
      <p:sp>
        <p:nvSpPr>
          <p:cNvPr id="14" name="işľïḋe">
            <a:extLst>
              <a:ext uri="{FF2B5EF4-FFF2-40B4-BE49-F238E27FC236}">
                <a16:creationId xmlns:a16="http://schemas.microsoft.com/office/drawing/2014/main" id="{32488F28-2637-40A2-A70B-78A102F934F9}"/>
              </a:ext>
            </a:extLst>
          </p:cNvPr>
          <p:cNvSpPr txBox="1"/>
          <p:nvPr/>
        </p:nvSpPr>
        <p:spPr>
          <a:xfrm>
            <a:off x="6654835" y="1806008"/>
            <a:ext cx="4865653" cy="15432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  <p:sp>
        <p:nvSpPr>
          <p:cNvPr id="31" name="iśḻíďé">
            <a:extLst>
              <a:ext uri="{FF2B5EF4-FFF2-40B4-BE49-F238E27FC236}">
                <a16:creationId xmlns:a16="http://schemas.microsoft.com/office/drawing/2014/main" id="{D27A7347-185A-4943-A0B7-0811D2F87903}"/>
              </a:ext>
            </a:extLst>
          </p:cNvPr>
          <p:cNvSpPr/>
          <p:nvPr/>
        </p:nvSpPr>
        <p:spPr>
          <a:xfrm rot="18900000">
            <a:off x="4899520" y="4343400"/>
            <a:ext cx="371806" cy="3718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iṧ1iďê">
            <a:extLst>
              <a:ext uri="{FF2B5EF4-FFF2-40B4-BE49-F238E27FC236}">
                <a16:creationId xmlns:a16="http://schemas.microsoft.com/office/drawing/2014/main" id="{8673FD2B-BA73-414B-BB1B-04D018D3AA49}"/>
              </a:ext>
            </a:extLst>
          </p:cNvPr>
          <p:cNvSpPr/>
          <p:nvPr/>
        </p:nvSpPr>
        <p:spPr bwMode="auto">
          <a:xfrm>
            <a:off x="4969867" y="4390178"/>
            <a:ext cx="231116" cy="218513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9" name="íšľíḓé">
            <a:extLst>
              <a:ext uri="{FF2B5EF4-FFF2-40B4-BE49-F238E27FC236}">
                <a16:creationId xmlns:a16="http://schemas.microsoft.com/office/drawing/2014/main" id="{A8E8203B-B1EC-4B9A-8912-D0D42B84F418}"/>
              </a:ext>
            </a:extLst>
          </p:cNvPr>
          <p:cNvSpPr/>
          <p:nvPr/>
        </p:nvSpPr>
        <p:spPr>
          <a:xfrm rot="18900000">
            <a:off x="5353282" y="4858774"/>
            <a:ext cx="432200" cy="432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işļíďé">
            <a:extLst>
              <a:ext uri="{FF2B5EF4-FFF2-40B4-BE49-F238E27FC236}">
                <a16:creationId xmlns:a16="http://schemas.microsoft.com/office/drawing/2014/main" id="{D87A7280-124E-4D8C-BCAC-B4E84345A462}"/>
              </a:ext>
            </a:extLst>
          </p:cNvPr>
          <p:cNvSpPr/>
          <p:nvPr/>
        </p:nvSpPr>
        <p:spPr bwMode="auto">
          <a:xfrm>
            <a:off x="5435055" y="4913150"/>
            <a:ext cx="268657" cy="254007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îSliḑè">
            <a:extLst>
              <a:ext uri="{FF2B5EF4-FFF2-40B4-BE49-F238E27FC236}">
                <a16:creationId xmlns:a16="http://schemas.microsoft.com/office/drawing/2014/main" id="{6077CDC7-D93B-4EA0-BCEF-B0C2DA06FAAB}"/>
              </a:ext>
            </a:extLst>
          </p:cNvPr>
          <p:cNvSpPr/>
          <p:nvPr/>
        </p:nvSpPr>
        <p:spPr>
          <a:xfrm rot="18900000">
            <a:off x="5609118" y="3970527"/>
            <a:ext cx="254765" cy="254765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ḻiḓé">
            <a:extLst>
              <a:ext uri="{FF2B5EF4-FFF2-40B4-BE49-F238E27FC236}">
                <a16:creationId xmlns:a16="http://schemas.microsoft.com/office/drawing/2014/main" id="{199CDBD0-05DA-4783-9B6F-ADBA491CA7CD}"/>
              </a:ext>
            </a:extLst>
          </p:cNvPr>
          <p:cNvSpPr/>
          <p:nvPr/>
        </p:nvSpPr>
        <p:spPr>
          <a:xfrm rot="18900000">
            <a:off x="5368425" y="4284238"/>
            <a:ext cx="292694" cy="29269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ŝḻïdé">
            <a:extLst>
              <a:ext uri="{FF2B5EF4-FFF2-40B4-BE49-F238E27FC236}">
                <a16:creationId xmlns:a16="http://schemas.microsoft.com/office/drawing/2014/main" id="{0BF0D335-A313-4D6F-A947-5B559B40FA88}"/>
              </a:ext>
            </a:extLst>
          </p:cNvPr>
          <p:cNvSpPr/>
          <p:nvPr/>
        </p:nvSpPr>
        <p:spPr>
          <a:xfrm rot="18900000">
            <a:off x="5016291" y="4868930"/>
            <a:ext cx="275704" cy="275704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šḷîḑé">
            <a:extLst>
              <a:ext uri="{FF2B5EF4-FFF2-40B4-BE49-F238E27FC236}">
                <a16:creationId xmlns:a16="http://schemas.microsoft.com/office/drawing/2014/main" id="{3315B924-32EA-476E-B57B-BB10539C3A9D}"/>
              </a:ext>
            </a:extLst>
          </p:cNvPr>
          <p:cNvSpPr/>
          <p:nvPr/>
        </p:nvSpPr>
        <p:spPr>
          <a:xfrm rot="18900000">
            <a:off x="5252710" y="5380039"/>
            <a:ext cx="346876" cy="346876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ŝlîḓe">
            <a:extLst>
              <a:ext uri="{FF2B5EF4-FFF2-40B4-BE49-F238E27FC236}">
                <a16:creationId xmlns:a16="http://schemas.microsoft.com/office/drawing/2014/main" id="{FCBBF634-FAE6-4037-A961-CC64A2AD1C34}"/>
              </a:ext>
            </a:extLst>
          </p:cNvPr>
          <p:cNvSpPr/>
          <p:nvPr/>
        </p:nvSpPr>
        <p:spPr>
          <a:xfrm rot="18900000">
            <a:off x="5350267" y="4004303"/>
            <a:ext cx="136281" cy="13628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85AC7B-B23B-4BCF-A6CA-D1392327569D}"/>
              </a:ext>
            </a:extLst>
          </p:cNvPr>
          <p:cNvCxnSpPr>
            <a:cxnSpLocks/>
          </p:cNvCxnSpPr>
          <p:nvPr/>
        </p:nvCxnSpPr>
        <p:spPr>
          <a:xfrm>
            <a:off x="6743700" y="3607001"/>
            <a:ext cx="47767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ṣľíḓê">
            <a:extLst>
              <a:ext uri="{FF2B5EF4-FFF2-40B4-BE49-F238E27FC236}">
                <a16:creationId xmlns:a16="http://schemas.microsoft.com/office/drawing/2014/main" id="{C9E33436-7ACD-42BD-B880-BB47B165772B}"/>
              </a:ext>
            </a:extLst>
          </p:cNvPr>
          <p:cNvSpPr/>
          <p:nvPr/>
        </p:nvSpPr>
        <p:spPr bwMode="auto">
          <a:xfrm>
            <a:off x="6654834" y="4792210"/>
            <a:ext cx="4865653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4" name="îşlîḓê">
            <a:extLst>
              <a:ext uri="{FF2B5EF4-FFF2-40B4-BE49-F238E27FC236}">
                <a16:creationId xmlns:a16="http://schemas.microsoft.com/office/drawing/2014/main" id="{8FCE5D18-06BF-4684-B685-0AE8334D820F}"/>
              </a:ext>
            </a:extLst>
          </p:cNvPr>
          <p:cNvSpPr txBox="1"/>
          <p:nvPr/>
        </p:nvSpPr>
        <p:spPr bwMode="auto">
          <a:xfrm>
            <a:off x="6654834" y="4372976"/>
            <a:ext cx="4865653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ï$1ïḍe">
            <a:extLst>
              <a:ext uri="{FF2B5EF4-FFF2-40B4-BE49-F238E27FC236}">
                <a16:creationId xmlns:a16="http://schemas.microsoft.com/office/drawing/2014/main" id="{001EBA9B-600E-486A-BFB2-9DC69EA2C8AB}"/>
              </a:ext>
            </a:extLst>
          </p:cNvPr>
          <p:cNvSpPr/>
          <p:nvPr/>
        </p:nvSpPr>
        <p:spPr bwMode="auto">
          <a:xfrm>
            <a:off x="653465" y="4792210"/>
            <a:ext cx="4169052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6" name="ïśḻïḓe">
            <a:extLst>
              <a:ext uri="{FF2B5EF4-FFF2-40B4-BE49-F238E27FC236}">
                <a16:creationId xmlns:a16="http://schemas.microsoft.com/office/drawing/2014/main" id="{46B9C923-0318-4A1F-B792-7C110675CA89}"/>
              </a:ext>
            </a:extLst>
          </p:cNvPr>
          <p:cNvSpPr txBox="1"/>
          <p:nvPr/>
        </p:nvSpPr>
        <p:spPr bwMode="auto">
          <a:xfrm>
            <a:off x="653465" y="4337846"/>
            <a:ext cx="4169052" cy="4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E2E6F9-F6D0-4126-A1F4-1A7DEC4AD8F4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42950" y="4715206"/>
            <a:ext cx="4342473" cy="1871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6F0359-5026-42B3-8B8E-7AAAC27B5A4E}"/>
              </a:ext>
            </a:extLst>
          </p:cNvPr>
          <p:cNvCxnSpPr>
            <a:stCxn id="29" idx="7"/>
          </p:cNvCxnSpPr>
          <p:nvPr/>
        </p:nvCxnSpPr>
        <p:spPr>
          <a:xfrm flipV="1">
            <a:off x="5569382" y="4742326"/>
            <a:ext cx="5951105" cy="269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07512-4E57-44E5-AFA2-901E3A8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6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6AC7-91D6-407B-9021-B0BC380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589FA-4EE6-409F-98F9-5A13DC6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6AE5F-AE15-401B-9CD1-1206A6A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C7B164-AB3F-4E03-B5CA-38CF4ADB5253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206378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B3AAA6-B9A9-4802-8F18-8A1D147047E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4080674" y="3812030"/>
            <a:ext cx="0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7C7EB-DAF5-44C2-B687-9A889902F406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097560" y="3812030"/>
            <a:ext cx="1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DD5361-947B-4BF9-AD16-FB4D2779A57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8112886" y="3812030"/>
            <a:ext cx="1562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089299-1FE1-4EE5-B021-6B9E3FF2084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10128213" y="3812030"/>
            <a:ext cx="3122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śļîḍé">
            <a:extLst>
              <a:ext uri="{FF2B5EF4-FFF2-40B4-BE49-F238E27FC236}">
                <a16:creationId xmlns:a16="http://schemas.microsoft.com/office/drawing/2014/main" id="{1DCE4FFF-C106-41B4-9018-CC5625CDAA54}"/>
              </a:ext>
            </a:extLst>
          </p:cNvPr>
          <p:cNvSpPr/>
          <p:nvPr/>
        </p:nvSpPr>
        <p:spPr>
          <a:xfrm>
            <a:off x="1758183" y="1699119"/>
            <a:ext cx="611212" cy="546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804" y="108591"/>
                  <a:pt x="45804" y="108591"/>
                  <a:pt x="45804" y="108591"/>
                </a:cubicBezTo>
                <a:cubicBezTo>
                  <a:pt x="48454" y="115774"/>
                  <a:pt x="54132" y="120000"/>
                  <a:pt x="60189" y="120000"/>
                </a:cubicBezTo>
                <a:cubicBezTo>
                  <a:pt x="66246" y="120000"/>
                  <a:pt x="71545" y="115774"/>
                  <a:pt x="74574" y="108591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ḻïḋê">
            <a:extLst>
              <a:ext uri="{FF2B5EF4-FFF2-40B4-BE49-F238E27FC236}">
                <a16:creationId xmlns:a16="http://schemas.microsoft.com/office/drawing/2014/main" id="{D2FAEF7D-A449-4C7F-BB9C-CD16F53B1AF2}"/>
              </a:ext>
            </a:extLst>
          </p:cNvPr>
          <p:cNvSpPr/>
          <p:nvPr/>
        </p:nvSpPr>
        <p:spPr>
          <a:xfrm>
            <a:off x="1522030" y="1441500"/>
            <a:ext cx="1083515" cy="19233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39879"/>
                </a:cubicBezTo>
                <a:cubicBezTo>
                  <a:pt x="30747" y="57177"/>
                  <a:pt x="30747" y="57177"/>
                  <a:pt x="30747" y="57177"/>
                </a:cubicBezTo>
                <a:cubicBezTo>
                  <a:pt x="32455" y="5885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306"/>
                  <a:pt x="8540" y="106306"/>
                  <a:pt x="8540" y="106306"/>
                </a:cubicBezTo>
                <a:cubicBezTo>
                  <a:pt x="0" y="106306"/>
                  <a:pt x="0" y="106306"/>
                  <a:pt x="0" y="10630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5915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5915"/>
                  <a:pt x="120000" y="111111"/>
                </a:cubicBezTo>
                <a:cubicBezTo>
                  <a:pt x="120000" y="106306"/>
                  <a:pt x="120000" y="106306"/>
                  <a:pt x="120000" y="106306"/>
                </a:cubicBezTo>
                <a:cubicBezTo>
                  <a:pt x="111459" y="106306"/>
                  <a:pt x="111459" y="106306"/>
                  <a:pt x="111459" y="10630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858"/>
                  <a:pt x="89252" y="57177"/>
                </a:cubicBezTo>
                <a:cubicBezTo>
                  <a:pt x="106120" y="39879"/>
                  <a:pt x="106120" y="39879"/>
                  <a:pt x="106120" y="39879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11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25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7927"/>
                  <a:pt x="97793" y="91771"/>
                </a:cubicBezTo>
                <a:cubicBezTo>
                  <a:pt x="97793" y="106306"/>
                  <a:pt x="97793" y="106306"/>
                  <a:pt x="97793" y="106306"/>
                </a:cubicBezTo>
                <a:cubicBezTo>
                  <a:pt x="88185" y="106306"/>
                  <a:pt x="88185" y="106306"/>
                  <a:pt x="88185" y="10630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306"/>
                </a:cubicBezTo>
                <a:cubicBezTo>
                  <a:pt x="22206" y="106306"/>
                  <a:pt x="22206" y="106306"/>
                  <a:pt x="22206" y="10630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7927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25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11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ṧḻïḓe">
            <a:extLst>
              <a:ext uri="{FF2B5EF4-FFF2-40B4-BE49-F238E27FC236}">
                <a16:creationId xmlns:a16="http://schemas.microsoft.com/office/drawing/2014/main" id="{1358A89B-AB1E-4BE8-B9B5-1A64D57291C9}"/>
              </a:ext>
            </a:extLst>
          </p:cNvPr>
          <p:cNvSpPr/>
          <p:nvPr/>
        </p:nvSpPr>
        <p:spPr>
          <a:xfrm>
            <a:off x="3539548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ṡľïḍè">
            <a:extLst>
              <a:ext uri="{FF2B5EF4-FFF2-40B4-BE49-F238E27FC236}">
                <a16:creationId xmlns:a16="http://schemas.microsoft.com/office/drawing/2014/main" id="{2DE49669-D9E2-4511-870D-9FF2E9F9BD25}"/>
              </a:ext>
            </a:extLst>
          </p:cNvPr>
          <p:cNvSpPr/>
          <p:nvPr/>
        </p:nvSpPr>
        <p:spPr>
          <a:xfrm>
            <a:off x="3852732" y="2493490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ṧḻîďe">
            <a:extLst>
              <a:ext uri="{FF2B5EF4-FFF2-40B4-BE49-F238E27FC236}">
                <a16:creationId xmlns:a16="http://schemas.microsoft.com/office/drawing/2014/main" id="{607AD52A-99D5-47B2-9999-B192D5517915}"/>
              </a:ext>
            </a:extLst>
          </p:cNvPr>
          <p:cNvSpPr/>
          <p:nvPr/>
        </p:nvSpPr>
        <p:spPr>
          <a:xfrm>
            <a:off x="3780539" y="1888592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šľîḋè">
            <a:extLst>
              <a:ext uri="{FF2B5EF4-FFF2-40B4-BE49-F238E27FC236}">
                <a16:creationId xmlns:a16="http://schemas.microsoft.com/office/drawing/2014/main" id="{B1AC749A-E8F8-4AD5-B7CE-D3A3449FBB98}"/>
              </a:ext>
            </a:extLst>
          </p:cNvPr>
          <p:cNvSpPr/>
          <p:nvPr/>
        </p:nvSpPr>
        <p:spPr>
          <a:xfrm>
            <a:off x="5555804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960" y="57297"/>
                  <a:pt x="30960" y="57297"/>
                  <a:pt x="30960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537" y="81921"/>
                  <a:pt x="105480" y="78198"/>
                </a:cubicBezTo>
                <a:cubicBezTo>
                  <a:pt x="89466" y="62702"/>
                  <a:pt x="89466" y="62702"/>
                  <a:pt x="89466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750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373" y="55495"/>
                  <a:pt x="75373" y="55495"/>
                  <a:pt x="75373" y="55495"/>
                </a:cubicBezTo>
                <a:cubicBezTo>
                  <a:pt x="72597" y="58378"/>
                  <a:pt x="72597" y="61861"/>
                  <a:pt x="75587" y="64624"/>
                </a:cubicBezTo>
                <a:cubicBezTo>
                  <a:pt x="92669" y="80960"/>
                  <a:pt x="92669" y="80960"/>
                  <a:pt x="92669" y="80960"/>
                </a:cubicBezTo>
                <a:cubicBezTo>
                  <a:pt x="96085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914" y="102942"/>
                  <a:pt x="73024" y="100540"/>
                  <a:pt x="60000" y="100540"/>
                </a:cubicBezTo>
                <a:cubicBezTo>
                  <a:pt x="47188" y="100540"/>
                  <a:pt x="36298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4128" y="84204"/>
                  <a:pt x="27544" y="80960"/>
                </a:cubicBezTo>
                <a:cubicBezTo>
                  <a:pt x="44626" y="64624"/>
                  <a:pt x="44626" y="64624"/>
                  <a:pt x="44626" y="64624"/>
                </a:cubicBezTo>
                <a:cubicBezTo>
                  <a:pt x="47402" y="61861"/>
                  <a:pt x="47615" y="58378"/>
                  <a:pt x="44839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ṣļïḍe">
            <a:extLst>
              <a:ext uri="{FF2B5EF4-FFF2-40B4-BE49-F238E27FC236}">
                <a16:creationId xmlns:a16="http://schemas.microsoft.com/office/drawing/2014/main" id="{2D4A302B-A757-4672-BDD0-45134351487E}"/>
              </a:ext>
            </a:extLst>
          </p:cNvPr>
          <p:cNvSpPr/>
          <p:nvPr/>
        </p:nvSpPr>
        <p:spPr>
          <a:xfrm>
            <a:off x="5832996" y="2017447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ḻidè">
            <a:extLst>
              <a:ext uri="{FF2B5EF4-FFF2-40B4-BE49-F238E27FC236}">
                <a16:creationId xmlns:a16="http://schemas.microsoft.com/office/drawing/2014/main" id="{451C1672-AD35-47CE-A829-6A05B0EDD830}"/>
              </a:ext>
            </a:extLst>
          </p:cNvPr>
          <p:cNvSpPr/>
          <p:nvPr/>
        </p:nvSpPr>
        <p:spPr>
          <a:xfrm rot="10800000">
            <a:off x="5832996" y="2438470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şḻíḑé">
            <a:extLst>
              <a:ext uri="{FF2B5EF4-FFF2-40B4-BE49-F238E27FC236}">
                <a16:creationId xmlns:a16="http://schemas.microsoft.com/office/drawing/2014/main" id="{E0520CB7-BB8D-48EA-9EB5-B7A4068BD778}"/>
              </a:ext>
            </a:extLst>
          </p:cNvPr>
          <p:cNvSpPr/>
          <p:nvPr/>
        </p:nvSpPr>
        <p:spPr>
          <a:xfrm>
            <a:off x="7571761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ḻiḍé">
            <a:extLst>
              <a:ext uri="{FF2B5EF4-FFF2-40B4-BE49-F238E27FC236}">
                <a16:creationId xmlns:a16="http://schemas.microsoft.com/office/drawing/2014/main" id="{89587C74-170D-4C40-B65B-EC2A3083AC84}"/>
              </a:ext>
            </a:extLst>
          </p:cNvPr>
          <p:cNvSpPr/>
          <p:nvPr/>
        </p:nvSpPr>
        <p:spPr>
          <a:xfrm rot="10800000">
            <a:off x="7812752" y="2441233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š1ïḍè">
            <a:extLst>
              <a:ext uri="{FF2B5EF4-FFF2-40B4-BE49-F238E27FC236}">
                <a16:creationId xmlns:a16="http://schemas.microsoft.com/office/drawing/2014/main" id="{95CF35BC-5556-4E56-B6A5-A706A357D864}"/>
              </a:ext>
            </a:extLst>
          </p:cNvPr>
          <p:cNvSpPr/>
          <p:nvPr/>
        </p:nvSpPr>
        <p:spPr>
          <a:xfrm rot="10800000">
            <a:off x="7884944" y="2076765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ļîḓe">
            <a:extLst>
              <a:ext uri="{FF2B5EF4-FFF2-40B4-BE49-F238E27FC236}">
                <a16:creationId xmlns:a16="http://schemas.microsoft.com/office/drawing/2014/main" id="{FEF28142-C87D-4B70-8E93-26F2AA9F8443}"/>
              </a:ext>
            </a:extLst>
          </p:cNvPr>
          <p:cNvSpPr/>
          <p:nvPr/>
        </p:nvSpPr>
        <p:spPr>
          <a:xfrm>
            <a:off x="9822608" y="2488439"/>
            <a:ext cx="611212" cy="5228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425" y="11070"/>
                  <a:pt x="45425" y="11070"/>
                  <a:pt x="45425" y="11070"/>
                </a:cubicBezTo>
                <a:cubicBezTo>
                  <a:pt x="48454" y="3985"/>
                  <a:pt x="53753" y="0"/>
                  <a:pt x="59810" y="0"/>
                </a:cubicBezTo>
                <a:cubicBezTo>
                  <a:pt x="65867" y="0"/>
                  <a:pt x="71545" y="3985"/>
                  <a:pt x="74574" y="110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śḻídé">
            <a:extLst>
              <a:ext uri="{FF2B5EF4-FFF2-40B4-BE49-F238E27FC236}">
                <a16:creationId xmlns:a16="http://schemas.microsoft.com/office/drawing/2014/main" id="{A1CF5D66-19A2-4287-899E-4D7A6B00BAD5}"/>
              </a:ext>
            </a:extLst>
          </p:cNvPr>
          <p:cNvSpPr/>
          <p:nvPr/>
        </p:nvSpPr>
        <p:spPr>
          <a:xfrm>
            <a:off x="9586456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sḷíďê">
            <a:extLst>
              <a:ext uri="{FF2B5EF4-FFF2-40B4-BE49-F238E27FC236}">
                <a16:creationId xmlns:a16="http://schemas.microsoft.com/office/drawing/2014/main" id="{04780004-3186-49D9-9428-DE360B0C954D}"/>
              </a:ext>
            </a:extLst>
          </p:cNvPr>
          <p:cNvSpPr/>
          <p:nvPr/>
        </p:nvSpPr>
        <p:spPr bwMode="auto">
          <a:xfrm>
            <a:off x="983902" y="4644235"/>
            <a:ext cx="21597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5" name="iSlïdè">
            <a:extLst>
              <a:ext uri="{FF2B5EF4-FFF2-40B4-BE49-F238E27FC236}">
                <a16:creationId xmlns:a16="http://schemas.microsoft.com/office/drawing/2014/main" id="{1EAB11C7-5738-44A9-B832-C1399CB19669}"/>
              </a:ext>
            </a:extLst>
          </p:cNvPr>
          <p:cNvSpPr txBox="1"/>
          <p:nvPr/>
        </p:nvSpPr>
        <p:spPr bwMode="auto">
          <a:xfrm>
            <a:off x="983902" y="4293096"/>
            <a:ext cx="215977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32" name="íšlïďé">
            <a:extLst>
              <a:ext uri="{FF2B5EF4-FFF2-40B4-BE49-F238E27FC236}">
                <a16:creationId xmlns:a16="http://schemas.microsoft.com/office/drawing/2014/main" id="{4AC638FA-387D-4B92-ACA8-2DA7559F9140}"/>
              </a:ext>
            </a:extLst>
          </p:cNvPr>
          <p:cNvSpPr/>
          <p:nvPr/>
        </p:nvSpPr>
        <p:spPr bwMode="auto">
          <a:xfrm>
            <a:off x="3001452" y="5462781"/>
            <a:ext cx="215844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3" name="ïşlíďe">
            <a:extLst>
              <a:ext uri="{FF2B5EF4-FFF2-40B4-BE49-F238E27FC236}">
                <a16:creationId xmlns:a16="http://schemas.microsoft.com/office/drawing/2014/main" id="{BEC094E4-D8BC-48C1-B0CC-B9E10FA9F008}"/>
              </a:ext>
            </a:extLst>
          </p:cNvPr>
          <p:cNvSpPr txBox="1"/>
          <p:nvPr/>
        </p:nvSpPr>
        <p:spPr bwMode="auto">
          <a:xfrm>
            <a:off x="3001452" y="5111642"/>
            <a:ext cx="2158444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30" name="ï$lïďe">
            <a:extLst>
              <a:ext uri="{FF2B5EF4-FFF2-40B4-BE49-F238E27FC236}">
                <a16:creationId xmlns:a16="http://schemas.microsoft.com/office/drawing/2014/main" id="{519B5F05-DF4B-4447-94F2-7003DE7309E6}"/>
              </a:ext>
            </a:extLst>
          </p:cNvPr>
          <p:cNvSpPr/>
          <p:nvPr/>
        </p:nvSpPr>
        <p:spPr bwMode="auto">
          <a:xfrm>
            <a:off x="5019899" y="4644235"/>
            <a:ext cx="215532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ïṡḷiḓè">
            <a:extLst>
              <a:ext uri="{FF2B5EF4-FFF2-40B4-BE49-F238E27FC236}">
                <a16:creationId xmlns:a16="http://schemas.microsoft.com/office/drawing/2014/main" id="{F75108DF-4BCE-4610-BDD9-838116DB9DFD}"/>
              </a:ext>
            </a:extLst>
          </p:cNvPr>
          <p:cNvSpPr txBox="1"/>
          <p:nvPr/>
        </p:nvSpPr>
        <p:spPr bwMode="auto">
          <a:xfrm>
            <a:off x="5019899" y="4293096"/>
            <a:ext cx="215532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8" name="ïṩḻíďè">
            <a:extLst>
              <a:ext uri="{FF2B5EF4-FFF2-40B4-BE49-F238E27FC236}">
                <a16:creationId xmlns:a16="http://schemas.microsoft.com/office/drawing/2014/main" id="{DF4A814B-8774-4D7D-BF57-62AE16D09DE5}"/>
              </a:ext>
            </a:extLst>
          </p:cNvPr>
          <p:cNvSpPr/>
          <p:nvPr/>
        </p:nvSpPr>
        <p:spPr bwMode="auto">
          <a:xfrm>
            <a:off x="7033428" y="5462781"/>
            <a:ext cx="215891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iṥ1iḋê">
            <a:extLst>
              <a:ext uri="{FF2B5EF4-FFF2-40B4-BE49-F238E27FC236}">
                <a16:creationId xmlns:a16="http://schemas.microsoft.com/office/drawing/2014/main" id="{A8919A4D-DD8D-4BF3-BF87-629D61571306}"/>
              </a:ext>
            </a:extLst>
          </p:cNvPr>
          <p:cNvSpPr txBox="1"/>
          <p:nvPr/>
        </p:nvSpPr>
        <p:spPr bwMode="auto">
          <a:xfrm>
            <a:off x="7033428" y="5111642"/>
            <a:ext cx="2158916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6" name="ïṣliḋe">
            <a:extLst>
              <a:ext uri="{FF2B5EF4-FFF2-40B4-BE49-F238E27FC236}">
                <a16:creationId xmlns:a16="http://schemas.microsoft.com/office/drawing/2014/main" id="{A1496DEA-3215-4C29-BDE9-172DFA1F62A8}"/>
              </a:ext>
            </a:extLst>
          </p:cNvPr>
          <p:cNvSpPr/>
          <p:nvPr/>
        </p:nvSpPr>
        <p:spPr bwMode="auto">
          <a:xfrm>
            <a:off x="9048757" y="4644235"/>
            <a:ext cx="215891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7" name="íSlîḑé">
            <a:extLst>
              <a:ext uri="{FF2B5EF4-FFF2-40B4-BE49-F238E27FC236}">
                <a16:creationId xmlns:a16="http://schemas.microsoft.com/office/drawing/2014/main" id="{FDCFE01C-146E-4525-A192-D2852BF160AB}"/>
              </a:ext>
            </a:extLst>
          </p:cNvPr>
          <p:cNvSpPr txBox="1"/>
          <p:nvPr/>
        </p:nvSpPr>
        <p:spPr bwMode="auto">
          <a:xfrm>
            <a:off x="9048757" y="4293096"/>
            <a:ext cx="215891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1" name="î$liďé">
            <a:extLst>
              <a:ext uri="{FF2B5EF4-FFF2-40B4-BE49-F238E27FC236}">
                <a16:creationId xmlns:a16="http://schemas.microsoft.com/office/drawing/2014/main" id="{5034A3F1-10DD-44E8-90E4-34B4050EB6B6}"/>
              </a:ext>
            </a:extLst>
          </p:cNvPr>
          <p:cNvSpPr/>
          <p:nvPr/>
        </p:nvSpPr>
        <p:spPr>
          <a:xfrm>
            <a:off x="1631739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2" name="î$lïdé">
            <a:extLst>
              <a:ext uri="{FF2B5EF4-FFF2-40B4-BE49-F238E27FC236}">
                <a16:creationId xmlns:a16="http://schemas.microsoft.com/office/drawing/2014/main" id="{59EF5568-4883-45C9-9DE4-4D86FC22229B}"/>
              </a:ext>
            </a:extLst>
          </p:cNvPr>
          <p:cNvSpPr/>
          <p:nvPr/>
        </p:nvSpPr>
        <p:spPr>
          <a:xfrm>
            <a:off x="3648626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3" name="îŝ1iḍè">
            <a:extLst>
              <a:ext uri="{FF2B5EF4-FFF2-40B4-BE49-F238E27FC236}">
                <a16:creationId xmlns:a16="http://schemas.microsoft.com/office/drawing/2014/main" id="{7EE42796-EBAF-46A5-B007-F77362B1E827}"/>
              </a:ext>
            </a:extLst>
          </p:cNvPr>
          <p:cNvSpPr/>
          <p:nvPr/>
        </p:nvSpPr>
        <p:spPr>
          <a:xfrm>
            <a:off x="5665513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4" name="iṣḻíďè">
            <a:extLst>
              <a:ext uri="{FF2B5EF4-FFF2-40B4-BE49-F238E27FC236}">
                <a16:creationId xmlns:a16="http://schemas.microsoft.com/office/drawing/2014/main" id="{8D5CF9F3-E881-401A-9493-F030F2F0CBD4}"/>
              </a:ext>
            </a:extLst>
          </p:cNvPr>
          <p:cNvSpPr/>
          <p:nvPr/>
        </p:nvSpPr>
        <p:spPr>
          <a:xfrm>
            <a:off x="7682400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5" name="ïṣ1îďé">
            <a:extLst>
              <a:ext uri="{FF2B5EF4-FFF2-40B4-BE49-F238E27FC236}">
                <a16:creationId xmlns:a16="http://schemas.microsoft.com/office/drawing/2014/main" id="{471C038B-F5A7-4A02-A332-F0578D5E6CCC}"/>
              </a:ext>
            </a:extLst>
          </p:cNvPr>
          <p:cNvSpPr/>
          <p:nvPr/>
        </p:nvSpPr>
        <p:spPr>
          <a:xfrm>
            <a:off x="9699287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392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id="{90F24A80-B37A-464B-AD1E-70A9ABBE875F}"/>
              </a:ext>
            </a:extLst>
          </p:cNvPr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주제 설명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기존 시스템과의 차이점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구조도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프로젝트 일정 및 계획</a:t>
            </a:r>
            <a:endParaRPr lang="zh-CN" altLang="en-US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6B21-10DE-4EDB-8ED0-D3E0F85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24EA5-4835-4C4B-AA22-1700226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075F4-8135-4DD2-9526-D829638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9" name="íš1ïḓè">
            <a:extLst>
              <a:ext uri="{FF2B5EF4-FFF2-40B4-BE49-F238E27FC236}">
                <a16:creationId xmlns:a16="http://schemas.microsoft.com/office/drawing/2014/main" id="{F272EBC4-4CC5-4479-BDD9-0D3553010883}"/>
              </a:ext>
            </a:extLst>
          </p:cNvPr>
          <p:cNvSpPr/>
          <p:nvPr/>
        </p:nvSpPr>
        <p:spPr bwMode="auto">
          <a:xfrm>
            <a:off x="7141925" y="515632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1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ṥlíďè">
            <a:extLst>
              <a:ext uri="{FF2B5EF4-FFF2-40B4-BE49-F238E27FC236}">
                <a16:creationId xmlns:a16="http://schemas.microsoft.com/office/drawing/2014/main" id="{B9495962-6683-42FD-89D9-F779624E5205}"/>
              </a:ext>
            </a:extLst>
          </p:cNvPr>
          <p:cNvSpPr/>
          <p:nvPr/>
        </p:nvSpPr>
        <p:spPr bwMode="auto">
          <a:xfrm>
            <a:off x="7253050" y="515632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3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3" y="0"/>
                  <a:pt x="4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ŝḻiḑê">
            <a:extLst>
              <a:ext uri="{FF2B5EF4-FFF2-40B4-BE49-F238E27FC236}">
                <a16:creationId xmlns:a16="http://schemas.microsoft.com/office/drawing/2014/main" id="{3609D71D-F9AA-4D79-953E-2E8C9B5F02AA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ḑe">
            <a:extLst>
              <a:ext uri="{FF2B5EF4-FFF2-40B4-BE49-F238E27FC236}">
                <a16:creationId xmlns:a16="http://schemas.microsoft.com/office/drawing/2014/main" id="{EC7CC430-6137-4A6C-BFD4-C8166A0B8A0C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sļïḍê">
            <a:extLst>
              <a:ext uri="{FF2B5EF4-FFF2-40B4-BE49-F238E27FC236}">
                <a16:creationId xmlns:a16="http://schemas.microsoft.com/office/drawing/2014/main" id="{154AE4AA-75A9-4DD6-9993-98401CB4B415}"/>
              </a:ext>
            </a:extLst>
          </p:cNvPr>
          <p:cNvSpPr/>
          <p:nvPr/>
        </p:nvSpPr>
        <p:spPr bwMode="auto">
          <a:xfrm>
            <a:off x="8619888" y="2435345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ŝ1ïḍê">
            <a:extLst>
              <a:ext uri="{FF2B5EF4-FFF2-40B4-BE49-F238E27FC236}">
                <a16:creationId xmlns:a16="http://schemas.microsoft.com/office/drawing/2014/main" id="{7C980B49-74A8-4B8B-8C6E-B2BDEBE130C4}"/>
              </a:ext>
            </a:extLst>
          </p:cNvPr>
          <p:cNvSpPr/>
          <p:nvPr/>
        </p:nvSpPr>
        <p:spPr bwMode="auto">
          <a:xfrm>
            <a:off x="7365763" y="2435345"/>
            <a:ext cx="1370013" cy="92075"/>
          </a:xfrm>
          <a:custGeom>
            <a:avLst/>
            <a:gdLst>
              <a:gd name="T0" fmla="*/ 415 w 415"/>
              <a:gd name="T1" fmla="*/ 0 h 28"/>
              <a:gd name="T2" fmla="*/ 39 w 415"/>
              <a:gd name="T3" fmla="*/ 0 h 28"/>
              <a:gd name="T4" fmla="*/ 1 w 415"/>
              <a:gd name="T5" fmla="*/ 28 h 28"/>
              <a:gd name="T6" fmla="*/ 380 w 415"/>
              <a:gd name="T7" fmla="*/ 28 h 28"/>
              <a:gd name="T8" fmla="*/ 415 w 415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1" y="28"/>
                  <a:pt x="1" y="28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3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ṧ1ïďe">
            <a:extLst>
              <a:ext uri="{FF2B5EF4-FFF2-40B4-BE49-F238E27FC236}">
                <a16:creationId xmlns:a16="http://schemas.microsoft.com/office/drawing/2014/main" id="{A42955DF-FB78-46C1-9A06-4DB8E3609282}"/>
              </a:ext>
            </a:extLst>
          </p:cNvPr>
          <p:cNvSpPr/>
          <p:nvPr/>
        </p:nvSpPr>
        <p:spPr bwMode="auto">
          <a:xfrm>
            <a:off x="7445138" y="2633783"/>
            <a:ext cx="134938" cy="22225"/>
          </a:xfrm>
          <a:custGeom>
            <a:avLst/>
            <a:gdLst>
              <a:gd name="T0" fmla="*/ 38 w 41"/>
              <a:gd name="T1" fmla="*/ 7 h 7"/>
              <a:gd name="T2" fmla="*/ 3 w 41"/>
              <a:gd name="T3" fmla="*/ 7 h 7"/>
              <a:gd name="T4" fmla="*/ 0 w 41"/>
              <a:gd name="T5" fmla="*/ 3 h 7"/>
              <a:gd name="T6" fmla="*/ 3 w 41"/>
              <a:gd name="T7" fmla="*/ 0 h 7"/>
              <a:gd name="T8" fmla="*/ 38 w 41"/>
              <a:gd name="T9" fmla="*/ 0 h 7"/>
              <a:gd name="T10" fmla="*/ 41 w 41"/>
              <a:gd name="T11" fmla="*/ 3 h 7"/>
              <a:gd name="T12" fmla="*/ 38 w 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1" y="1"/>
                  <a:pt x="41" y="3"/>
                </a:cubicBezTo>
                <a:cubicBezTo>
                  <a:pt x="41" y="5"/>
                  <a:pt x="40" y="7"/>
                  <a:pt x="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íšḷïḍê">
            <a:extLst>
              <a:ext uri="{FF2B5EF4-FFF2-40B4-BE49-F238E27FC236}">
                <a16:creationId xmlns:a16="http://schemas.microsoft.com/office/drawing/2014/main" id="{54B5E1B1-464A-4685-BB12-6C670CB72B8D}"/>
              </a:ext>
            </a:extLst>
          </p:cNvPr>
          <p:cNvSpPr/>
          <p:nvPr/>
        </p:nvSpPr>
        <p:spPr bwMode="auto">
          <a:xfrm>
            <a:off x="7622938" y="2633783"/>
            <a:ext cx="152400" cy="22225"/>
          </a:xfrm>
          <a:custGeom>
            <a:avLst/>
            <a:gdLst>
              <a:gd name="T0" fmla="*/ 43 w 46"/>
              <a:gd name="T1" fmla="*/ 7 h 7"/>
              <a:gd name="T2" fmla="*/ 3 w 46"/>
              <a:gd name="T3" fmla="*/ 7 h 7"/>
              <a:gd name="T4" fmla="*/ 0 w 46"/>
              <a:gd name="T5" fmla="*/ 3 h 7"/>
              <a:gd name="T6" fmla="*/ 3 w 46"/>
              <a:gd name="T7" fmla="*/ 0 h 7"/>
              <a:gd name="T8" fmla="*/ 43 w 46"/>
              <a:gd name="T9" fmla="*/ 0 h 7"/>
              <a:gd name="T10" fmla="*/ 46 w 46"/>
              <a:gd name="T11" fmla="*/ 3 h 7"/>
              <a:gd name="T12" fmla="*/ 43 w 4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7">
                <a:moveTo>
                  <a:pt x="4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6" y="1"/>
                  <a:pt x="46" y="3"/>
                </a:cubicBezTo>
                <a:cubicBezTo>
                  <a:pt x="46" y="5"/>
                  <a:pt x="45" y="7"/>
                  <a:pt x="4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Sḻïḑè">
            <a:extLst>
              <a:ext uri="{FF2B5EF4-FFF2-40B4-BE49-F238E27FC236}">
                <a16:creationId xmlns:a16="http://schemas.microsoft.com/office/drawing/2014/main" id="{F222A390-5219-4ABF-BDE7-C2E966BCF89C}"/>
              </a:ext>
            </a:extLst>
          </p:cNvPr>
          <p:cNvSpPr/>
          <p:nvPr/>
        </p:nvSpPr>
        <p:spPr bwMode="auto">
          <a:xfrm>
            <a:off x="7445138" y="2722683"/>
            <a:ext cx="465138" cy="22225"/>
          </a:xfrm>
          <a:custGeom>
            <a:avLst/>
            <a:gdLst>
              <a:gd name="T0" fmla="*/ 137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7 w 141"/>
              <a:gd name="T9" fmla="*/ 0 h 7"/>
              <a:gd name="T10" fmla="*/ 141 w 141"/>
              <a:gd name="T11" fmla="*/ 4 h 7"/>
              <a:gd name="T12" fmla="*/ 137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7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9" y="0"/>
                  <a:pt x="141" y="2"/>
                  <a:pt x="141" y="4"/>
                </a:cubicBezTo>
                <a:cubicBezTo>
                  <a:pt x="141" y="6"/>
                  <a:pt x="139" y="7"/>
                  <a:pt x="13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Sľïḍé">
            <a:extLst>
              <a:ext uri="{FF2B5EF4-FFF2-40B4-BE49-F238E27FC236}">
                <a16:creationId xmlns:a16="http://schemas.microsoft.com/office/drawing/2014/main" id="{71F08F60-B914-41BB-96F2-84B342817386}"/>
              </a:ext>
            </a:extLst>
          </p:cNvPr>
          <p:cNvSpPr/>
          <p:nvPr/>
        </p:nvSpPr>
        <p:spPr bwMode="auto">
          <a:xfrm>
            <a:off x="7445138" y="2821108"/>
            <a:ext cx="241300" cy="23813"/>
          </a:xfrm>
          <a:custGeom>
            <a:avLst/>
            <a:gdLst>
              <a:gd name="T0" fmla="*/ 70 w 73"/>
              <a:gd name="T1" fmla="*/ 7 h 7"/>
              <a:gd name="T2" fmla="*/ 3 w 73"/>
              <a:gd name="T3" fmla="*/ 7 h 7"/>
              <a:gd name="T4" fmla="*/ 0 w 73"/>
              <a:gd name="T5" fmla="*/ 3 h 7"/>
              <a:gd name="T6" fmla="*/ 3 w 73"/>
              <a:gd name="T7" fmla="*/ 0 h 7"/>
              <a:gd name="T8" fmla="*/ 70 w 73"/>
              <a:gd name="T9" fmla="*/ 0 h 7"/>
              <a:gd name="T10" fmla="*/ 73 w 73"/>
              <a:gd name="T11" fmla="*/ 3 h 7"/>
              <a:gd name="T12" fmla="*/ 70 w 7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">
                <a:moveTo>
                  <a:pt x="7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3" y="1"/>
                  <a:pt x="73" y="3"/>
                </a:cubicBezTo>
                <a:cubicBezTo>
                  <a:pt x="73" y="5"/>
                  <a:pt x="72" y="7"/>
                  <a:pt x="7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ŝ1íde">
            <a:extLst>
              <a:ext uri="{FF2B5EF4-FFF2-40B4-BE49-F238E27FC236}">
                <a16:creationId xmlns:a16="http://schemas.microsoft.com/office/drawing/2014/main" id="{2E6F7CCD-F1B3-4365-A3DD-F9F577229314}"/>
              </a:ext>
            </a:extLst>
          </p:cNvPr>
          <p:cNvSpPr/>
          <p:nvPr/>
        </p:nvSpPr>
        <p:spPr bwMode="auto">
          <a:xfrm>
            <a:off x="7732475" y="2821108"/>
            <a:ext cx="88900" cy="23813"/>
          </a:xfrm>
          <a:custGeom>
            <a:avLst/>
            <a:gdLst>
              <a:gd name="T0" fmla="*/ 24 w 27"/>
              <a:gd name="T1" fmla="*/ 7 h 7"/>
              <a:gd name="T2" fmla="*/ 3 w 27"/>
              <a:gd name="T3" fmla="*/ 7 h 7"/>
              <a:gd name="T4" fmla="*/ 0 w 27"/>
              <a:gd name="T5" fmla="*/ 3 h 7"/>
              <a:gd name="T6" fmla="*/ 3 w 27"/>
              <a:gd name="T7" fmla="*/ 0 h 7"/>
              <a:gd name="T8" fmla="*/ 24 w 27"/>
              <a:gd name="T9" fmla="*/ 0 h 7"/>
              <a:gd name="T10" fmla="*/ 27 w 27"/>
              <a:gd name="T11" fmla="*/ 3 h 7"/>
              <a:gd name="T12" fmla="*/ 24 w 2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7">
                <a:moveTo>
                  <a:pt x="24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ṥliḋê">
            <a:extLst>
              <a:ext uri="{FF2B5EF4-FFF2-40B4-BE49-F238E27FC236}">
                <a16:creationId xmlns:a16="http://schemas.microsoft.com/office/drawing/2014/main" id="{2B7C1640-C980-4309-85B6-F55F0ED1B69E}"/>
              </a:ext>
            </a:extLst>
          </p:cNvPr>
          <p:cNvSpPr/>
          <p:nvPr/>
        </p:nvSpPr>
        <p:spPr bwMode="auto">
          <a:xfrm>
            <a:off x="7537213" y="2989383"/>
            <a:ext cx="385763" cy="23813"/>
          </a:xfrm>
          <a:custGeom>
            <a:avLst/>
            <a:gdLst>
              <a:gd name="T0" fmla="*/ 114 w 117"/>
              <a:gd name="T1" fmla="*/ 7 h 7"/>
              <a:gd name="T2" fmla="*/ 3 w 117"/>
              <a:gd name="T3" fmla="*/ 7 h 7"/>
              <a:gd name="T4" fmla="*/ 0 w 117"/>
              <a:gd name="T5" fmla="*/ 4 h 7"/>
              <a:gd name="T6" fmla="*/ 3 w 117"/>
              <a:gd name="T7" fmla="*/ 0 h 7"/>
              <a:gd name="T8" fmla="*/ 114 w 117"/>
              <a:gd name="T9" fmla="*/ 0 h 7"/>
              <a:gd name="T10" fmla="*/ 117 w 117"/>
              <a:gd name="T11" fmla="*/ 4 h 7"/>
              <a:gd name="T12" fmla="*/ 114 w 1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7">
                <a:moveTo>
                  <a:pt x="1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6" y="0"/>
                  <a:pt x="117" y="2"/>
                  <a:pt x="117" y="4"/>
                </a:cubicBezTo>
                <a:cubicBezTo>
                  <a:pt x="117" y="6"/>
                  <a:pt x="116" y="7"/>
                  <a:pt x="1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iďé">
            <a:extLst>
              <a:ext uri="{FF2B5EF4-FFF2-40B4-BE49-F238E27FC236}">
                <a16:creationId xmlns:a16="http://schemas.microsoft.com/office/drawing/2014/main" id="{B9E9800C-D1B9-433A-BC96-7375A99C1D69}"/>
              </a:ext>
            </a:extLst>
          </p:cNvPr>
          <p:cNvSpPr/>
          <p:nvPr/>
        </p:nvSpPr>
        <p:spPr bwMode="auto">
          <a:xfrm>
            <a:off x="7962663" y="2989383"/>
            <a:ext cx="501650" cy="23813"/>
          </a:xfrm>
          <a:custGeom>
            <a:avLst/>
            <a:gdLst>
              <a:gd name="T0" fmla="*/ 149 w 152"/>
              <a:gd name="T1" fmla="*/ 7 h 7"/>
              <a:gd name="T2" fmla="*/ 3 w 152"/>
              <a:gd name="T3" fmla="*/ 7 h 7"/>
              <a:gd name="T4" fmla="*/ 0 w 152"/>
              <a:gd name="T5" fmla="*/ 4 h 7"/>
              <a:gd name="T6" fmla="*/ 3 w 152"/>
              <a:gd name="T7" fmla="*/ 0 h 7"/>
              <a:gd name="T8" fmla="*/ 149 w 152"/>
              <a:gd name="T9" fmla="*/ 0 h 7"/>
              <a:gd name="T10" fmla="*/ 152 w 152"/>
              <a:gd name="T11" fmla="*/ 4 h 7"/>
              <a:gd name="T12" fmla="*/ 149 w 1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7">
                <a:moveTo>
                  <a:pt x="1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2"/>
                  <a:pt x="152" y="4"/>
                </a:cubicBezTo>
                <a:cubicBezTo>
                  <a:pt x="152" y="6"/>
                  <a:pt x="151" y="7"/>
                  <a:pt x="1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ṧḷîḓè">
            <a:extLst>
              <a:ext uri="{FF2B5EF4-FFF2-40B4-BE49-F238E27FC236}">
                <a16:creationId xmlns:a16="http://schemas.microsoft.com/office/drawing/2014/main" id="{A6FDD070-DEB9-4A28-B954-708AEF8F86C1}"/>
              </a:ext>
            </a:extLst>
          </p:cNvPr>
          <p:cNvSpPr/>
          <p:nvPr/>
        </p:nvSpPr>
        <p:spPr bwMode="auto">
          <a:xfrm>
            <a:off x="7445138" y="3121145"/>
            <a:ext cx="715963" cy="23813"/>
          </a:xfrm>
          <a:custGeom>
            <a:avLst/>
            <a:gdLst>
              <a:gd name="T0" fmla="*/ 214 w 217"/>
              <a:gd name="T1" fmla="*/ 7 h 7"/>
              <a:gd name="T2" fmla="*/ 3 w 217"/>
              <a:gd name="T3" fmla="*/ 7 h 7"/>
              <a:gd name="T4" fmla="*/ 0 w 217"/>
              <a:gd name="T5" fmla="*/ 3 h 7"/>
              <a:gd name="T6" fmla="*/ 3 w 217"/>
              <a:gd name="T7" fmla="*/ 0 h 7"/>
              <a:gd name="T8" fmla="*/ 214 w 217"/>
              <a:gd name="T9" fmla="*/ 0 h 7"/>
              <a:gd name="T10" fmla="*/ 217 w 217"/>
              <a:gd name="T11" fmla="*/ 3 h 7"/>
              <a:gd name="T12" fmla="*/ 214 w 2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7">
                <a:moveTo>
                  <a:pt x="2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7" y="1"/>
                  <a:pt x="217" y="3"/>
                </a:cubicBezTo>
                <a:cubicBezTo>
                  <a:pt x="217" y="5"/>
                  <a:pt x="216" y="7"/>
                  <a:pt x="2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$1îďè">
            <a:extLst>
              <a:ext uri="{FF2B5EF4-FFF2-40B4-BE49-F238E27FC236}">
                <a16:creationId xmlns:a16="http://schemas.microsoft.com/office/drawing/2014/main" id="{9D57C6E6-86E7-42E3-AB22-7252160FBB12}"/>
              </a:ext>
            </a:extLst>
          </p:cNvPr>
          <p:cNvSpPr/>
          <p:nvPr/>
        </p:nvSpPr>
        <p:spPr bwMode="auto">
          <a:xfrm>
            <a:off x="8200788" y="3121145"/>
            <a:ext cx="346075" cy="23813"/>
          </a:xfrm>
          <a:custGeom>
            <a:avLst/>
            <a:gdLst>
              <a:gd name="T0" fmla="*/ 102 w 105"/>
              <a:gd name="T1" fmla="*/ 7 h 7"/>
              <a:gd name="T2" fmla="*/ 4 w 105"/>
              <a:gd name="T3" fmla="*/ 7 h 7"/>
              <a:gd name="T4" fmla="*/ 0 w 105"/>
              <a:gd name="T5" fmla="*/ 3 h 7"/>
              <a:gd name="T6" fmla="*/ 4 w 105"/>
              <a:gd name="T7" fmla="*/ 0 h 7"/>
              <a:gd name="T8" fmla="*/ 102 w 105"/>
              <a:gd name="T9" fmla="*/ 0 h 7"/>
              <a:gd name="T10" fmla="*/ 105 w 105"/>
              <a:gd name="T11" fmla="*/ 3 h 7"/>
              <a:gd name="T12" fmla="*/ 102 w 10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7">
                <a:moveTo>
                  <a:pt x="10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3" y="0"/>
                  <a:pt x="105" y="1"/>
                  <a:pt x="105" y="3"/>
                </a:cubicBezTo>
                <a:cubicBezTo>
                  <a:pt x="105" y="5"/>
                  <a:pt x="103" y="7"/>
                  <a:pt x="10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sľíďe">
            <a:extLst>
              <a:ext uri="{FF2B5EF4-FFF2-40B4-BE49-F238E27FC236}">
                <a16:creationId xmlns:a16="http://schemas.microsoft.com/office/drawing/2014/main" id="{95DE49BA-A42C-4809-993D-65AD9FBD0BCC}"/>
              </a:ext>
            </a:extLst>
          </p:cNvPr>
          <p:cNvSpPr/>
          <p:nvPr/>
        </p:nvSpPr>
        <p:spPr bwMode="auto">
          <a:xfrm>
            <a:off x="7445138" y="3267195"/>
            <a:ext cx="280988" cy="23813"/>
          </a:xfrm>
          <a:custGeom>
            <a:avLst/>
            <a:gdLst>
              <a:gd name="T0" fmla="*/ 82 w 85"/>
              <a:gd name="T1" fmla="*/ 7 h 7"/>
              <a:gd name="T2" fmla="*/ 3 w 85"/>
              <a:gd name="T3" fmla="*/ 7 h 7"/>
              <a:gd name="T4" fmla="*/ 0 w 85"/>
              <a:gd name="T5" fmla="*/ 4 h 7"/>
              <a:gd name="T6" fmla="*/ 3 w 85"/>
              <a:gd name="T7" fmla="*/ 0 h 7"/>
              <a:gd name="T8" fmla="*/ 82 w 85"/>
              <a:gd name="T9" fmla="*/ 0 h 7"/>
              <a:gd name="T10" fmla="*/ 85 w 85"/>
              <a:gd name="T11" fmla="*/ 4 h 7"/>
              <a:gd name="T12" fmla="*/ 82 w 8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">
                <a:moveTo>
                  <a:pt x="8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5" y="2"/>
                  <a:pt x="85" y="4"/>
                </a:cubicBezTo>
                <a:cubicBezTo>
                  <a:pt x="85" y="5"/>
                  <a:pt x="84" y="7"/>
                  <a:pt x="8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sḷîḍê">
            <a:extLst>
              <a:ext uri="{FF2B5EF4-FFF2-40B4-BE49-F238E27FC236}">
                <a16:creationId xmlns:a16="http://schemas.microsoft.com/office/drawing/2014/main" id="{B65D3926-0DF5-43FA-BD1F-49171E61E540}"/>
              </a:ext>
            </a:extLst>
          </p:cNvPr>
          <p:cNvSpPr/>
          <p:nvPr/>
        </p:nvSpPr>
        <p:spPr bwMode="auto">
          <a:xfrm>
            <a:off x="7778513" y="3267195"/>
            <a:ext cx="514350" cy="23813"/>
          </a:xfrm>
          <a:custGeom>
            <a:avLst/>
            <a:gdLst>
              <a:gd name="T0" fmla="*/ 152 w 156"/>
              <a:gd name="T1" fmla="*/ 7 h 7"/>
              <a:gd name="T2" fmla="*/ 3 w 156"/>
              <a:gd name="T3" fmla="*/ 7 h 7"/>
              <a:gd name="T4" fmla="*/ 0 w 156"/>
              <a:gd name="T5" fmla="*/ 4 h 7"/>
              <a:gd name="T6" fmla="*/ 3 w 156"/>
              <a:gd name="T7" fmla="*/ 0 h 7"/>
              <a:gd name="T8" fmla="*/ 152 w 156"/>
              <a:gd name="T9" fmla="*/ 0 h 7"/>
              <a:gd name="T10" fmla="*/ 156 w 156"/>
              <a:gd name="T11" fmla="*/ 4 h 7"/>
              <a:gd name="T12" fmla="*/ 152 w 15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">
                <a:moveTo>
                  <a:pt x="15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5"/>
                  <a:pt x="154" y="7"/>
                  <a:pt x="15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$ḻïde">
            <a:extLst>
              <a:ext uri="{FF2B5EF4-FFF2-40B4-BE49-F238E27FC236}">
                <a16:creationId xmlns:a16="http://schemas.microsoft.com/office/drawing/2014/main" id="{A61237C9-ECBA-4BA3-895A-C120515928CD}"/>
              </a:ext>
            </a:extLst>
          </p:cNvPr>
          <p:cNvSpPr/>
          <p:nvPr/>
        </p:nvSpPr>
        <p:spPr bwMode="auto">
          <a:xfrm>
            <a:off x="8329375" y="3267195"/>
            <a:ext cx="119063" cy="23813"/>
          </a:xfrm>
          <a:custGeom>
            <a:avLst/>
            <a:gdLst>
              <a:gd name="T0" fmla="*/ 32 w 36"/>
              <a:gd name="T1" fmla="*/ 7 h 7"/>
              <a:gd name="T2" fmla="*/ 4 w 36"/>
              <a:gd name="T3" fmla="*/ 7 h 7"/>
              <a:gd name="T4" fmla="*/ 0 w 36"/>
              <a:gd name="T5" fmla="*/ 4 h 7"/>
              <a:gd name="T6" fmla="*/ 4 w 36"/>
              <a:gd name="T7" fmla="*/ 0 h 7"/>
              <a:gd name="T8" fmla="*/ 32 w 36"/>
              <a:gd name="T9" fmla="*/ 0 h 7"/>
              <a:gd name="T10" fmla="*/ 36 w 36"/>
              <a:gd name="T11" fmla="*/ 4 h 7"/>
              <a:gd name="T12" fmla="*/ 32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4"/>
                </a:cubicBezTo>
                <a:cubicBezTo>
                  <a:pt x="36" y="5"/>
                  <a:pt x="34" y="7"/>
                  <a:pt x="3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ṣ1îḑé">
            <a:extLst>
              <a:ext uri="{FF2B5EF4-FFF2-40B4-BE49-F238E27FC236}">
                <a16:creationId xmlns:a16="http://schemas.microsoft.com/office/drawing/2014/main" id="{4972485B-2AD9-4732-A08B-97EEA53ACA17}"/>
              </a:ext>
            </a:extLst>
          </p:cNvPr>
          <p:cNvSpPr/>
          <p:nvPr/>
        </p:nvSpPr>
        <p:spPr bwMode="auto">
          <a:xfrm>
            <a:off x="7445138" y="3413245"/>
            <a:ext cx="79375" cy="22225"/>
          </a:xfrm>
          <a:custGeom>
            <a:avLst/>
            <a:gdLst>
              <a:gd name="T0" fmla="*/ 20 w 24"/>
              <a:gd name="T1" fmla="*/ 7 h 7"/>
              <a:gd name="T2" fmla="*/ 3 w 24"/>
              <a:gd name="T3" fmla="*/ 7 h 7"/>
              <a:gd name="T4" fmla="*/ 0 w 24"/>
              <a:gd name="T5" fmla="*/ 4 h 7"/>
              <a:gd name="T6" fmla="*/ 3 w 24"/>
              <a:gd name="T7" fmla="*/ 0 h 7"/>
              <a:gd name="T8" fmla="*/ 20 w 24"/>
              <a:gd name="T9" fmla="*/ 0 h 7"/>
              <a:gd name="T10" fmla="*/ 24 w 24"/>
              <a:gd name="T11" fmla="*/ 4 h 7"/>
              <a:gd name="T12" fmla="*/ 20 w 2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7">
                <a:moveTo>
                  <a:pt x="2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cubicBezTo>
                  <a:pt x="24" y="6"/>
                  <a:pt x="22" y="7"/>
                  <a:pt x="2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ś1îḋê">
            <a:extLst>
              <a:ext uri="{FF2B5EF4-FFF2-40B4-BE49-F238E27FC236}">
                <a16:creationId xmlns:a16="http://schemas.microsoft.com/office/drawing/2014/main" id="{0C982029-043D-4561-A78D-FD837EBEC81D}"/>
              </a:ext>
            </a:extLst>
          </p:cNvPr>
          <p:cNvSpPr/>
          <p:nvPr/>
        </p:nvSpPr>
        <p:spPr bwMode="auto">
          <a:xfrm>
            <a:off x="7573725" y="3413245"/>
            <a:ext cx="600075" cy="22225"/>
          </a:xfrm>
          <a:custGeom>
            <a:avLst/>
            <a:gdLst>
              <a:gd name="T0" fmla="*/ 178 w 182"/>
              <a:gd name="T1" fmla="*/ 7 h 7"/>
              <a:gd name="T2" fmla="*/ 3 w 182"/>
              <a:gd name="T3" fmla="*/ 7 h 7"/>
              <a:gd name="T4" fmla="*/ 0 w 182"/>
              <a:gd name="T5" fmla="*/ 4 h 7"/>
              <a:gd name="T6" fmla="*/ 3 w 182"/>
              <a:gd name="T7" fmla="*/ 0 h 7"/>
              <a:gd name="T8" fmla="*/ 178 w 182"/>
              <a:gd name="T9" fmla="*/ 0 h 7"/>
              <a:gd name="T10" fmla="*/ 182 w 182"/>
              <a:gd name="T11" fmla="*/ 4 h 7"/>
              <a:gd name="T12" fmla="*/ 178 w 18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7">
                <a:moveTo>
                  <a:pt x="178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2"/>
                  <a:pt x="182" y="4"/>
                </a:cubicBezTo>
                <a:cubicBezTo>
                  <a:pt x="182" y="6"/>
                  <a:pt x="180" y="7"/>
                  <a:pt x="17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ṧļiḑe">
            <a:extLst>
              <a:ext uri="{FF2B5EF4-FFF2-40B4-BE49-F238E27FC236}">
                <a16:creationId xmlns:a16="http://schemas.microsoft.com/office/drawing/2014/main" id="{B6491540-9FE3-4FD0-8413-F3292AFB7990}"/>
              </a:ext>
            </a:extLst>
          </p:cNvPr>
          <p:cNvSpPr/>
          <p:nvPr/>
        </p:nvSpPr>
        <p:spPr bwMode="auto">
          <a:xfrm>
            <a:off x="8219838" y="3413245"/>
            <a:ext cx="327025" cy="22225"/>
          </a:xfrm>
          <a:custGeom>
            <a:avLst/>
            <a:gdLst>
              <a:gd name="T0" fmla="*/ 96 w 99"/>
              <a:gd name="T1" fmla="*/ 7 h 7"/>
              <a:gd name="T2" fmla="*/ 4 w 99"/>
              <a:gd name="T3" fmla="*/ 7 h 7"/>
              <a:gd name="T4" fmla="*/ 0 w 99"/>
              <a:gd name="T5" fmla="*/ 4 h 7"/>
              <a:gd name="T6" fmla="*/ 4 w 99"/>
              <a:gd name="T7" fmla="*/ 0 h 7"/>
              <a:gd name="T8" fmla="*/ 96 w 99"/>
              <a:gd name="T9" fmla="*/ 0 h 7"/>
              <a:gd name="T10" fmla="*/ 99 w 99"/>
              <a:gd name="T11" fmla="*/ 4 h 7"/>
              <a:gd name="T12" fmla="*/ 96 w 9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7">
                <a:moveTo>
                  <a:pt x="9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6"/>
                  <a:pt x="97" y="7"/>
                  <a:pt x="9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íṡļïdê">
            <a:extLst>
              <a:ext uri="{FF2B5EF4-FFF2-40B4-BE49-F238E27FC236}">
                <a16:creationId xmlns:a16="http://schemas.microsoft.com/office/drawing/2014/main" id="{325957D1-0872-4515-A038-D1C602246516}"/>
              </a:ext>
            </a:extLst>
          </p:cNvPr>
          <p:cNvSpPr/>
          <p:nvPr/>
        </p:nvSpPr>
        <p:spPr bwMode="auto">
          <a:xfrm>
            <a:off x="7537213" y="3581520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ŝľïdè">
            <a:extLst>
              <a:ext uri="{FF2B5EF4-FFF2-40B4-BE49-F238E27FC236}">
                <a16:creationId xmlns:a16="http://schemas.microsoft.com/office/drawing/2014/main" id="{C1CD737A-F541-4469-A837-5019E9C19B4C}"/>
              </a:ext>
            </a:extLst>
          </p:cNvPr>
          <p:cNvSpPr/>
          <p:nvPr/>
        </p:nvSpPr>
        <p:spPr bwMode="auto">
          <a:xfrm>
            <a:off x="7751525" y="3581520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1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sliḑè">
            <a:extLst>
              <a:ext uri="{FF2B5EF4-FFF2-40B4-BE49-F238E27FC236}">
                <a16:creationId xmlns:a16="http://schemas.microsoft.com/office/drawing/2014/main" id="{195E8827-F3CD-43FD-9544-CD060EE5BF10}"/>
              </a:ext>
            </a:extLst>
          </p:cNvPr>
          <p:cNvSpPr/>
          <p:nvPr/>
        </p:nvSpPr>
        <p:spPr bwMode="auto">
          <a:xfrm>
            <a:off x="7445138" y="3716458"/>
            <a:ext cx="131763" cy="22225"/>
          </a:xfrm>
          <a:custGeom>
            <a:avLst/>
            <a:gdLst>
              <a:gd name="T0" fmla="*/ 36 w 40"/>
              <a:gd name="T1" fmla="*/ 7 h 7"/>
              <a:gd name="T2" fmla="*/ 3 w 40"/>
              <a:gd name="T3" fmla="*/ 7 h 7"/>
              <a:gd name="T4" fmla="*/ 0 w 40"/>
              <a:gd name="T5" fmla="*/ 4 h 7"/>
              <a:gd name="T6" fmla="*/ 3 w 40"/>
              <a:gd name="T7" fmla="*/ 0 h 7"/>
              <a:gd name="T8" fmla="*/ 36 w 40"/>
              <a:gd name="T9" fmla="*/ 0 h 7"/>
              <a:gd name="T10" fmla="*/ 40 w 40"/>
              <a:gd name="T11" fmla="*/ 4 h 7"/>
              <a:gd name="T12" fmla="*/ 36 w 4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7">
                <a:moveTo>
                  <a:pt x="3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6"/>
                  <a:pt x="38" y="7"/>
                  <a:pt x="3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ṧļïḑé">
            <a:extLst>
              <a:ext uri="{FF2B5EF4-FFF2-40B4-BE49-F238E27FC236}">
                <a16:creationId xmlns:a16="http://schemas.microsoft.com/office/drawing/2014/main" id="{71E26E1F-2AEB-4FA8-A4E4-048027AEF78D}"/>
              </a:ext>
            </a:extLst>
          </p:cNvPr>
          <p:cNvSpPr/>
          <p:nvPr/>
        </p:nvSpPr>
        <p:spPr bwMode="auto">
          <a:xfrm>
            <a:off x="7613413" y="3716458"/>
            <a:ext cx="465138" cy="22225"/>
          </a:xfrm>
          <a:custGeom>
            <a:avLst/>
            <a:gdLst>
              <a:gd name="T0" fmla="*/ 138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8 w 141"/>
              <a:gd name="T9" fmla="*/ 0 h 7"/>
              <a:gd name="T10" fmla="*/ 141 w 141"/>
              <a:gd name="T11" fmla="*/ 4 h 7"/>
              <a:gd name="T12" fmla="*/ 138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0" y="0"/>
                  <a:pt x="141" y="2"/>
                  <a:pt x="141" y="4"/>
                </a:cubicBezTo>
                <a:cubicBezTo>
                  <a:pt x="141" y="6"/>
                  <a:pt x="140" y="7"/>
                  <a:pt x="1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ṩḻïḑé">
            <a:extLst>
              <a:ext uri="{FF2B5EF4-FFF2-40B4-BE49-F238E27FC236}">
                <a16:creationId xmlns:a16="http://schemas.microsoft.com/office/drawing/2014/main" id="{95541D2A-700C-442F-B938-2A34B5E8BBC3}"/>
              </a:ext>
            </a:extLst>
          </p:cNvPr>
          <p:cNvSpPr/>
          <p:nvPr/>
        </p:nvSpPr>
        <p:spPr bwMode="auto">
          <a:xfrm>
            <a:off x="8137288" y="3716458"/>
            <a:ext cx="396875" cy="22225"/>
          </a:xfrm>
          <a:custGeom>
            <a:avLst/>
            <a:gdLst>
              <a:gd name="T0" fmla="*/ 117 w 120"/>
              <a:gd name="T1" fmla="*/ 7 h 7"/>
              <a:gd name="T2" fmla="*/ 4 w 120"/>
              <a:gd name="T3" fmla="*/ 7 h 7"/>
              <a:gd name="T4" fmla="*/ 0 w 120"/>
              <a:gd name="T5" fmla="*/ 4 h 7"/>
              <a:gd name="T6" fmla="*/ 4 w 120"/>
              <a:gd name="T7" fmla="*/ 0 h 7"/>
              <a:gd name="T8" fmla="*/ 117 w 120"/>
              <a:gd name="T9" fmla="*/ 0 h 7"/>
              <a:gd name="T10" fmla="*/ 120 w 120"/>
              <a:gd name="T11" fmla="*/ 4 h 7"/>
              <a:gd name="T12" fmla="*/ 117 w 12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7">
                <a:moveTo>
                  <a:pt x="117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9" y="0"/>
                  <a:pt x="120" y="2"/>
                  <a:pt x="120" y="4"/>
                </a:cubicBezTo>
                <a:cubicBezTo>
                  <a:pt x="120" y="6"/>
                  <a:pt x="119" y="7"/>
                  <a:pt x="11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ṣḷïḑé">
            <a:extLst>
              <a:ext uri="{FF2B5EF4-FFF2-40B4-BE49-F238E27FC236}">
                <a16:creationId xmlns:a16="http://schemas.microsoft.com/office/drawing/2014/main" id="{A602F085-0079-4F65-88A2-AD1EF7067CAC}"/>
              </a:ext>
            </a:extLst>
          </p:cNvPr>
          <p:cNvSpPr/>
          <p:nvPr/>
        </p:nvSpPr>
        <p:spPr bwMode="auto">
          <a:xfrm>
            <a:off x="7445138" y="3872033"/>
            <a:ext cx="884238" cy="22225"/>
          </a:xfrm>
          <a:custGeom>
            <a:avLst/>
            <a:gdLst>
              <a:gd name="T0" fmla="*/ 264 w 268"/>
              <a:gd name="T1" fmla="*/ 7 h 7"/>
              <a:gd name="T2" fmla="*/ 3 w 268"/>
              <a:gd name="T3" fmla="*/ 7 h 7"/>
              <a:gd name="T4" fmla="*/ 0 w 268"/>
              <a:gd name="T5" fmla="*/ 4 h 7"/>
              <a:gd name="T6" fmla="*/ 3 w 268"/>
              <a:gd name="T7" fmla="*/ 0 h 7"/>
              <a:gd name="T8" fmla="*/ 264 w 268"/>
              <a:gd name="T9" fmla="*/ 0 h 7"/>
              <a:gd name="T10" fmla="*/ 268 w 268"/>
              <a:gd name="T11" fmla="*/ 4 h 7"/>
              <a:gd name="T12" fmla="*/ 264 w 26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7">
                <a:moveTo>
                  <a:pt x="26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2"/>
                  <a:pt x="268" y="4"/>
                </a:cubicBezTo>
                <a:cubicBezTo>
                  <a:pt x="268" y="6"/>
                  <a:pt x="266" y="7"/>
                  <a:pt x="26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ļíḓê">
            <a:extLst>
              <a:ext uri="{FF2B5EF4-FFF2-40B4-BE49-F238E27FC236}">
                <a16:creationId xmlns:a16="http://schemas.microsoft.com/office/drawing/2014/main" id="{55371601-82F2-49DC-96F4-733BFA0932B7}"/>
              </a:ext>
            </a:extLst>
          </p:cNvPr>
          <p:cNvSpPr/>
          <p:nvPr/>
        </p:nvSpPr>
        <p:spPr bwMode="auto">
          <a:xfrm>
            <a:off x="8372238" y="3872033"/>
            <a:ext cx="161925" cy="22225"/>
          </a:xfrm>
          <a:custGeom>
            <a:avLst/>
            <a:gdLst>
              <a:gd name="T0" fmla="*/ 46 w 49"/>
              <a:gd name="T1" fmla="*/ 7 h 7"/>
              <a:gd name="T2" fmla="*/ 4 w 49"/>
              <a:gd name="T3" fmla="*/ 7 h 7"/>
              <a:gd name="T4" fmla="*/ 0 w 49"/>
              <a:gd name="T5" fmla="*/ 4 h 7"/>
              <a:gd name="T6" fmla="*/ 4 w 49"/>
              <a:gd name="T7" fmla="*/ 0 h 7"/>
              <a:gd name="T8" fmla="*/ 46 w 49"/>
              <a:gd name="T9" fmla="*/ 0 h 7"/>
              <a:gd name="T10" fmla="*/ 49 w 49"/>
              <a:gd name="T11" fmla="*/ 4 h 7"/>
              <a:gd name="T12" fmla="*/ 46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9" y="2"/>
                  <a:pt x="49" y="4"/>
                </a:cubicBezTo>
                <a:cubicBezTo>
                  <a:pt x="49" y="6"/>
                  <a:pt x="48" y="7"/>
                  <a:pt x="4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lîde">
            <a:extLst>
              <a:ext uri="{FF2B5EF4-FFF2-40B4-BE49-F238E27FC236}">
                <a16:creationId xmlns:a16="http://schemas.microsoft.com/office/drawing/2014/main" id="{17C6660D-1AAB-497C-90F4-950CEF762017}"/>
              </a:ext>
            </a:extLst>
          </p:cNvPr>
          <p:cNvSpPr/>
          <p:nvPr/>
        </p:nvSpPr>
        <p:spPr bwMode="auto">
          <a:xfrm>
            <a:off x="7445138" y="4033958"/>
            <a:ext cx="214313" cy="22225"/>
          </a:xfrm>
          <a:custGeom>
            <a:avLst/>
            <a:gdLst>
              <a:gd name="T0" fmla="*/ 62 w 65"/>
              <a:gd name="T1" fmla="*/ 7 h 7"/>
              <a:gd name="T2" fmla="*/ 3 w 65"/>
              <a:gd name="T3" fmla="*/ 7 h 7"/>
              <a:gd name="T4" fmla="*/ 0 w 65"/>
              <a:gd name="T5" fmla="*/ 3 h 7"/>
              <a:gd name="T6" fmla="*/ 3 w 65"/>
              <a:gd name="T7" fmla="*/ 0 h 7"/>
              <a:gd name="T8" fmla="*/ 62 w 65"/>
              <a:gd name="T9" fmla="*/ 0 h 7"/>
              <a:gd name="T10" fmla="*/ 65 w 65"/>
              <a:gd name="T11" fmla="*/ 3 h 7"/>
              <a:gd name="T12" fmla="*/ 62 w 6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2"/>
                  <a:pt x="65" y="3"/>
                </a:cubicBezTo>
                <a:cubicBezTo>
                  <a:pt x="65" y="5"/>
                  <a:pt x="64" y="7"/>
                  <a:pt x="6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liḓê">
            <a:extLst>
              <a:ext uri="{FF2B5EF4-FFF2-40B4-BE49-F238E27FC236}">
                <a16:creationId xmlns:a16="http://schemas.microsoft.com/office/drawing/2014/main" id="{E45CC71D-B92A-4A1A-AACE-3353348B4D49}"/>
              </a:ext>
            </a:extLst>
          </p:cNvPr>
          <p:cNvSpPr/>
          <p:nvPr/>
        </p:nvSpPr>
        <p:spPr bwMode="auto">
          <a:xfrm>
            <a:off x="7705488" y="4033958"/>
            <a:ext cx="828675" cy="22225"/>
          </a:xfrm>
          <a:custGeom>
            <a:avLst/>
            <a:gdLst>
              <a:gd name="T0" fmla="*/ 248 w 251"/>
              <a:gd name="T1" fmla="*/ 7 h 7"/>
              <a:gd name="T2" fmla="*/ 3 w 251"/>
              <a:gd name="T3" fmla="*/ 7 h 7"/>
              <a:gd name="T4" fmla="*/ 0 w 251"/>
              <a:gd name="T5" fmla="*/ 3 h 7"/>
              <a:gd name="T6" fmla="*/ 3 w 251"/>
              <a:gd name="T7" fmla="*/ 0 h 7"/>
              <a:gd name="T8" fmla="*/ 248 w 251"/>
              <a:gd name="T9" fmla="*/ 0 h 7"/>
              <a:gd name="T10" fmla="*/ 251 w 251"/>
              <a:gd name="T11" fmla="*/ 3 h 7"/>
              <a:gd name="T12" fmla="*/ 248 w 25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7">
                <a:moveTo>
                  <a:pt x="24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0" y="0"/>
                  <a:pt x="251" y="2"/>
                  <a:pt x="251" y="3"/>
                </a:cubicBezTo>
                <a:cubicBezTo>
                  <a:pt x="251" y="5"/>
                  <a:pt x="250" y="7"/>
                  <a:pt x="24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ṣḷïďé">
            <a:extLst>
              <a:ext uri="{FF2B5EF4-FFF2-40B4-BE49-F238E27FC236}">
                <a16:creationId xmlns:a16="http://schemas.microsoft.com/office/drawing/2014/main" id="{6233565E-40CE-4B67-A984-0266E55263ED}"/>
              </a:ext>
            </a:extLst>
          </p:cNvPr>
          <p:cNvSpPr/>
          <p:nvPr/>
        </p:nvSpPr>
        <p:spPr bwMode="auto">
          <a:xfrm>
            <a:off x="7445138" y="4184770"/>
            <a:ext cx="617538" cy="23813"/>
          </a:xfrm>
          <a:custGeom>
            <a:avLst/>
            <a:gdLst>
              <a:gd name="T0" fmla="*/ 183 w 187"/>
              <a:gd name="T1" fmla="*/ 7 h 7"/>
              <a:gd name="T2" fmla="*/ 3 w 187"/>
              <a:gd name="T3" fmla="*/ 7 h 7"/>
              <a:gd name="T4" fmla="*/ 0 w 187"/>
              <a:gd name="T5" fmla="*/ 3 h 7"/>
              <a:gd name="T6" fmla="*/ 3 w 187"/>
              <a:gd name="T7" fmla="*/ 0 h 7"/>
              <a:gd name="T8" fmla="*/ 183 w 187"/>
              <a:gd name="T9" fmla="*/ 0 h 7"/>
              <a:gd name="T10" fmla="*/ 187 w 187"/>
              <a:gd name="T11" fmla="*/ 3 h 7"/>
              <a:gd name="T12" fmla="*/ 183 w 18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7">
                <a:moveTo>
                  <a:pt x="18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5" y="0"/>
                  <a:pt x="187" y="2"/>
                  <a:pt x="187" y="3"/>
                </a:cubicBezTo>
                <a:cubicBezTo>
                  <a:pt x="187" y="5"/>
                  <a:pt x="185" y="7"/>
                  <a:pt x="18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lïḍè">
            <a:extLst>
              <a:ext uri="{FF2B5EF4-FFF2-40B4-BE49-F238E27FC236}">
                <a16:creationId xmlns:a16="http://schemas.microsoft.com/office/drawing/2014/main" id="{7077E7F0-8C6D-4D09-A384-CFFC03334E33}"/>
              </a:ext>
            </a:extLst>
          </p:cNvPr>
          <p:cNvSpPr/>
          <p:nvPr/>
        </p:nvSpPr>
        <p:spPr bwMode="auto">
          <a:xfrm>
            <a:off x="8124588" y="4184770"/>
            <a:ext cx="119063" cy="23813"/>
          </a:xfrm>
          <a:custGeom>
            <a:avLst/>
            <a:gdLst>
              <a:gd name="T0" fmla="*/ 33 w 36"/>
              <a:gd name="T1" fmla="*/ 7 h 7"/>
              <a:gd name="T2" fmla="*/ 3 w 36"/>
              <a:gd name="T3" fmla="*/ 7 h 7"/>
              <a:gd name="T4" fmla="*/ 0 w 36"/>
              <a:gd name="T5" fmla="*/ 3 h 7"/>
              <a:gd name="T6" fmla="*/ 3 w 36"/>
              <a:gd name="T7" fmla="*/ 0 h 7"/>
              <a:gd name="T8" fmla="*/ 33 w 36"/>
              <a:gd name="T9" fmla="*/ 0 h 7"/>
              <a:gd name="T10" fmla="*/ 36 w 36"/>
              <a:gd name="T11" fmla="*/ 3 h 7"/>
              <a:gd name="T12" fmla="*/ 33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ḑè">
            <a:extLst>
              <a:ext uri="{FF2B5EF4-FFF2-40B4-BE49-F238E27FC236}">
                <a16:creationId xmlns:a16="http://schemas.microsoft.com/office/drawing/2014/main" id="{DCCCDBEE-E851-47A5-8D14-7794663D8A27}"/>
              </a:ext>
            </a:extLst>
          </p:cNvPr>
          <p:cNvSpPr/>
          <p:nvPr/>
        </p:nvSpPr>
        <p:spPr bwMode="auto">
          <a:xfrm>
            <a:off x="7445138" y="4327645"/>
            <a:ext cx="79375" cy="19050"/>
          </a:xfrm>
          <a:custGeom>
            <a:avLst/>
            <a:gdLst>
              <a:gd name="T0" fmla="*/ 20 w 24"/>
              <a:gd name="T1" fmla="*/ 6 h 6"/>
              <a:gd name="T2" fmla="*/ 3 w 24"/>
              <a:gd name="T3" fmla="*/ 6 h 6"/>
              <a:gd name="T4" fmla="*/ 0 w 24"/>
              <a:gd name="T5" fmla="*/ 3 h 6"/>
              <a:gd name="T6" fmla="*/ 3 w 24"/>
              <a:gd name="T7" fmla="*/ 0 h 6"/>
              <a:gd name="T8" fmla="*/ 20 w 24"/>
              <a:gd name="T9" fmla="*/ 0 h 6"/>
              <a:gd name="T10" fmla="*/ 24 w 24"/>
              <a:gd name="T11" fmla="*/ 3 h 6"/>
              <a:gd name="T12" fmla="*/ 20 w 2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">
                <a:moveTo>
                  <a:pt x="2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1"/>
                  <a:pt x="24" y="3"/>
                </a:cubicBezTo>
                <a:cubicBezTo>
                  <a:pt x="24" y="5"/>
                  <a:pt x="22" y="6"/>
                  <a:pt x="2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ş1îḓè">
            <a:extLst>
              <a:ext uri="{FF2B5EF4-FFF2-40B4-BE49-F238E27FC236}">
                <a16:creationId xmlns:a16="http://schemas.microsoft.com/office/drawing/2014/main" id="{AEEBAB62-0BC8-4E66-9240-54FF0FB872F6}"/>
              </a:ext>
            </a:extLst>
          </p:cNvPr>
          <p:cNvSpPr/>
          <p:nvPr/>
        </p:nvSpPr>
        <p:spPr bwMode="auto">
          <a:xfrm>
            <a:off x="7573725" y="4327645"/>
            <a:ext cx="600075" cy="19050"/>
          </a:xfrm>
          <a:custGeom>
            <a:avLst/>
            <a:gdLst>
              <a:gd name="T0" fmla="*/ 178 w 182"/>
              <a:gd name="T1" fmla="*/ 6 h 6"/>
              <a:gd name="T2" fmla="*/ 3 w 182"/>
              <a:gd name="T3" fmla="*/ 6 h 6"/>
              <a:gd name="T4" fmla="*/ 0 w 182"/>
              <a:gd name="T5" fmla="*/ 3 h 6"/>
              <a:gd name="T6" fmla="*/ 3 w 182"/>
              <a:gd name="T7" fmla="*/ 0 h 6"/>
              <a:gd name="T8" fmla="*/ 178 w 182"/>
              <a:gd name="T9" fmla="*/ 0 h 6"/>
              <a:gd name="T10" fmla="*/ 182 w 182"/>
              <a:gd name="T11" fmla="*/ 3 h 6"/>
              <a:gd name="T12" fmla="*/ 178 w 18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6">
                <a:moveTo>
                  <a:pt x="17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1"/>
                  <a:pt x="182" y="3"/>
                </a:cubicBezTo>
                <a:cubicBezTo>
                  <a:pt x="182" y="5"/>
                  <a:pt x="180" y="6"/>
                  <a:pt x="17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ṣľïdè">
            <a:extLst>
              <a:ext uri="{FF2B5EF4-FFF2-40B4-BE49-F238E27FC236}">
                <a16:creationId xmlns:a16="http://schemas.microsoft.com/office/drawing/2014/main" id="{E28E4825-A378-4480-87E4-0CE42398D450}"/>
              </a:ext>
            </a:extLst>
          </p:cNvPr>
          <p:cNvSpPr/>
          <p:nvPr/>
        </p:nvSpPr>
        <p:spPr bwMode="auto">
          <a:xfrm>
            <a:off x="8219838" y="4327645"/>
            <a:ext cx="327025" cy="19050"/>
          </a:xfrm>
          <a:custGeom>
            <a:avLst/>
            <a:gdLst>
              <a:gd name="T0" fmla="*/ 96 w 99"/>
              <a:gd name="T1" fmla="*/ 6 h 6"/>
              <a:gd name="T2" fmla="*/ 4 w 99"/>
              <a:gd name="T3" fmla="*/ 6 h 6"/>
              <a:gd name="T4" fmla="*/ 0 w 99"/>
              <a:gd name="T5" fmla="*/ 3 h 6"/>
              <a:gd name="T6" fmla="*/ 4 w 99"/>
              <a:gd name="T7" fmla="*/ 0 h 6"/>
              <a:gd name="T8" fmla="*/ 96 w 99"/>
              <a:gd name="T9" fmla="*/ 0 h 6"/>
              <a:gd name="T10" fmla="*/ 99 w 99"/>
              <a:gd name="T11" fmla="*/ 3 h 6"/>
              <a:gd name="T12" fmla="*/ 96 w 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">
                <a:moveTo>
                  <a:pt x="96" y="6"/>
                </a:move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1"/>
                  <a:pt x="99" y="3"/>
                </a:cubicBezTo>
                <a:cubicBezTo>
                  <a:pt x="99" y="5"/>
                  <a:pt x="97" y="6"/>
                  <a:pt x="9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$ḷïḋê">
            <a:extLst>
              <a:ext uri="{FF2B5EF4-FFF2-40B4-BE49-F238E27FC236}">
                <a16:creationId xmlns:a16="http://schemas.microsoft.com/office/drawing/2014/main" id="{D520EDD7-D76E-4201-B35F-861EE71B690D}"/>
              </a:ext>
            </a:extLst>
          </p:cNvPr>
          <p:cNvSpPr/>
          <p:nvPr/>
        </p:nvSpPr>
        <p:spPr bwMode="auto">
          <a:xfrm>
            <a:off x="7537213" y="4492745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2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ṥliḋè">
            <a:extLst>
              <a:ext uri="{FF2B5EF4-FFF2-40B4-BE49-F238E27FC236}">
                <a16:creationId xmlns:a16="http://schemas.microsoft.com/office/drawing/2014/main" id="{316754E8-71AD-41A2-A90D-99C7E0A8A89A}"/>
              </a:ext>
            </a:extLst>
          </p:cNvPr>
          <p:cNvSpPr/>
          <p:nvPr/>
        </p:nvSpPr>
        <p:spPr bwMode="auto">
          <a:xfrm>
            <a:off x="7751525" y="4492745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2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śḷïḓè">
            <a:extLst>
              <a:ext uri="{FF2B5EF4-FFF2-40B4-BE49-F238E27FC236}">
                <a16:creationId xmlns:a16="http://schemas.microsoft.com/office/drawing/2014/main" id="{F7FFA851-873F-40DD-8228-D96E6902DF74}"/>
              </a:ext>
            </a:extLst>
          </p:cNvPr>
          <p:cNvSpPr/>
          <p:nvPr/>
        </p:nvSpPr>
        <p:spPr bwMode="auto">
          <a:xfrm>
            <a:off x="8619888" y="2527420"/>
            <a:ext cx="220663" cy="2417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$ľïḍê">
            <a:extLst>
              <a:ext uri="{FF2B5EF4-FFF2-40B4-BE49-F238E27FC236}">
                <a16:creationId xmlns:a16="http://schemas.microsoft.com/office/drawing/2014/main" id="{77F56C38-A98A-4118-A8D9-E28DE61BF3CD}"/>
              </a:ext>
            </a:extLst>
          </p:cNvPr>
          <p:cNvSpPr/>
          <p:nvPr/>
        </p:nvSpPr>
        <p:spPr bwMode="auto">
          <a:xfrm>
            <a:off x="8613538" y="4945183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5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ḻíḍe">
            <a:extLst>
              <a:ext uri="{FF2B5EF4-FFF2-40B4-BE49-F238E27FC236}">
                <a16:creationId xmlns:a16="http://schemas.microsoft.com/office/drawing/2014/main" id="{227FCBA0-CCF4-4CB5-83CC-A85395853AB6}"/>
              </a:ext>
            </a:extLst>
          </p:cNvPr>
          <p:cNvSpPr/>
          <p:nvPr/>
        </p:nvSpPr>
        <p:spPr bwMode="auto">
          <a:xfrm>
            <a:off x="8724663" y="4945183"/>
            <a:ext cx="1373188" cy="95250"/>
          </a:xfrm>
          <a:custGeom>
            <a:avLst/>
            <a:gdLst>
              <a:gd name="T0" fmla="*/ 0 w 416"/>
              <a:gd name="T1" fmla="*/ 29 h 29"/>
              <a:gd name="T2" fmla="*/ 377 w 416"/>
              <a:gd name="T3" fmla="*/ 29 h 29"/>
              <a:gd name="T4" fmla="*/ 414 w 416"/>
              <a:gd name="T5" fmla="*/ 0 h 29"/>
              <a:gd name="T6" fmla="*/ 35 w 416"/>
              <a:gd name="T7" fmla="*/ 0 h 29"/>
              <a:gd name="T8" fmla="*/ 0 w 41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9">
                <a:moveTo>
                  <a:pt x="0" y="29"/>
                </a:moveTo>
                <a:cubicBezTo>
                  <a:pt x="0" y="29"/>
                  <a:pt x="337" y="29"/>
                  <a:pt x="377" y="29"/>
                </a:cubicBezTo>
                <a:cubicBezTo>
                  <a:pt x="416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5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lîḍe">
            <a:extLst>
              <a:ext uri="{FF2B5EF4-FFF2-40B4-BE49-F238E27FC236}">
                <a16:creationId xmlns:a16="http://schemas.microsoft.com/office/drawing/2014/main" id="{6023A764-783C-43DA-8017-3D6384172A5F}"/>
              </a:ext>
            </a:extLst>
          </p:cNvPr>
          <p:cNvSpPr/>
          <p:nvPr/>
        </p:nvSpPr>
        <p:spPr bwMode="auto">
          <a:xfrm>
            <a:off x="10085150" y="450227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lîḓe">
            <a:extLst>
              <a:ext uri="{FF2B5EF4-FFF2-40B4-BE49-F238E27FC236}">
                <a16:creationId xmlns:a16="http://schemas.microsoft.com/office/drawing/2014/main" id="{2DC22DCB-A04A-4347-A9E3-8906178EF883}"/>
              </a:ext>
            </a:extLst>
          </p:cNvPr>
          <p:cNvSpPr/>
          <p:nvPr/>
        </p:nvSpPr>
        <p:spPr bwMode="auto">
          <a:xfrm>
            <a:off x="10196275" y="450227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4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ṣḷîďè">
            <a:extLst>
              <a:ext uri="{FF2B5EF4-FFF2-40B4-BE49-F238E27FC236}">
                <a16:creationId xmlns:a16="http://schemas.microsoft.com/office/drawing/2014/main" id="{E912C8AB-1EFD-4953-B606-A25270C366B1}"/>
              </a:ext>
            </a:extLst>
          </p:cNvPr>
          <p:cNvSpPr/>
          <p:nvPr/>
        </p:nvSpPr>
        <p:spPr bwMode="auto">
          <a:xfrm>
            <a:off x="8840550" y="2989383"/>
            <a:ext cx="125095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ḻïḋê">
            <a:extLst>
              <a:ext uri="{FF2B5EF4-FFF2-40B4-BE49-F238E27FC236}">
                <a16:creationId xmlns:a16="http://schemas.microsoft.com/office/drawing/2014/main" id="{135648F9-A53D-407B-92D1-54D5E8FC2105}"/>
              </a:ext>
            </a:extLst>
          </p:cNvPr>
          <p:cNvSpPr/>
          <p:nvPr/>
        </p:nvSpPr>
        <p:spPr bwMode="auto">
          <a:xfrm>
            <a:off x="10091500" y="2897308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ṥḷiḋè">
            <a:extLst>
              <a:ext uri="{FF2B5EF4-FFF2-40B4-BE49-F238E27FC236}">
                <a16:creationId xmlns:a16="http://schemas.microsoft.com/office/drawing/2014/main" id="{65FF807A-08B5-4E6B-AAA4-0EB85B473864}"/>
              </a:ext>
            </a:extLst>
          </p:cNvPr>
          <p:cNvSpPr/>
          <p:nvPr/>
        </p:nvSpPr>
        <p:spPr bwMode="auto">
          <a:xfrm>
            <a:off x="8834200" y="2897308"/>
            <a:ext cx="1373188" cy="92075"/>
          </a:xfrm>
          <a:custGeom>
            <a:avLst/>
            <a:gdLst>
              <a:gd name="T0" fmla="*/ 416 w 416"/>
              <a:gd name="T1" fmla="*/ 0 h 28"/>
              <a:gd name="T2" fmla="*/ 40 w 416"/>
              <a:gd name="T3" fmla="*/ 0 h 28"/>
              <a:gd name="T4" fmla="*/ 2 w 416"/>
              <a:gd name="T5" fmla="*/ 28 h 28"/>
              <a:gd name="T6" fmla="*/ 381 w 416"/>
              <a:gd name="T7" fmla="*/ 28 h 28"/>
              <a:gd name="T8" fmla="*/ 416 w 4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8">
                <a:moveTo>
                  <a:pt x="416" y="0"/>
                </a:moveTo>
                <a:cubicBezTo>
                  <a:pt x="416" y="0"/>
                  <a:pt x="79" y="0"/>
                  <a:pt x="40" y="0"/>
                </a:cubicBezTo>
                <a:cubicBezTo>
                  <a:pt x="0" y="0"/>
                  <a:pt x="2" y="28"/>
                  <a:pt x="2" y="28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3"/>
                  <a:pt x="416" y="0"/>
                  <a:pt x="4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ṩ1iďe">
            <a:extLst>
              <a:ext uri="{FF2B5EF4-FFF2-40B4-BE49-F238E27FC236}">
                <a16:creationId xmlns:a16="http://schemas.microsoft.com/office/drawing/2014/main" id="{97C04937-8170-4B28-B7F6-F0F0DC83FEF1}"/>
              </a:ext>
            </a:extLst>
          </p:cNvPr>
          <p:cNvSpPr/>
          <p:nvPr/>
        </p:nvSpPr>
        <p:spPr bwMode="auto">
          <a:xfrm>
            <a:off x="11563113" y="2511545"/>
            <a:ext cx="223838" cy="95250"/>
          </a:xfrm>
          <a:custGeom>
            <a:avLst/>
            <a:gdLst>
              <a:gd name="T0" fmla="*/ 34 w 68"/>
              <a:gd name="T1" fmla="*/ 0 h 29"/>
              <a:gd name="T2" fmla="*/ 0 w 68"/>
              <a:gd name="T3" fmla="*/ 29 h 29"/>
              <a:gd name="T4" fmla="*/ 67 w 68"/>
              <a:gd name="T5" fmla="*/ 29 h 29"/>
              <a:gd name="T6" fmla="*/ 34 w 6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9">
                <a:moveTo>
                  <a:pt x="34" y="0"/>
                </a:moveTo>
                <a:cubicBezTo>
                  <a:pt x="34" y="0"/>
                  <a:pt x="0" y="4"/>
                  <a:pt x="0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8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şḻîḋê">
            <a:extLst>
              <a:ext uri="{FF2B5EF4-FFF2-40B4-BE49-F238E27FC236}">
                <a16:creationId xmlns:a16="http://schemas.microsoft.com/office/drawing/2014/main" id="{F583381C-30AA-4564-988E-7013A46FB593}"/>
              </a:ext>
            </a:extLst>
          </p:cNvPr>
          <p:cNvSpPr/>
          <p:nvPr/>
        </p:nvSpPr>
        <p:spPr bwMode="auto">
          <a:xfrm>
            <a:off x="10305813" y="2511545"/>
            <a:ext cx="1368425" cy="95250"/>
          </a:xfrm>
          <a:custGeom>
            <a:avLst/>
            <a:gdLst>
              <a:gd name="T0" fmla="*/ 415 w 415"/>
              <a:gd name="T1" fmla="*/ 0 h 29"/>
              <a:gd name="T2" fmla="*/ 39 w 415"/>
              <a:gd name="T3" fmla="*/ 0 h 29"/>
              <a:gd name="T4" fmla="*/ 2 w 415"/>
              <a:gd name="T5" fmla="*/ 29 h 29"/>
              <a:gd name="T6" fmla="*/ 381 w 415"/>
              <a:gd name="T7" fmla="*/ 29 h 29"/>
              <a:gd name="T8" fmla="*/ 415 w 415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2" y="29"/>
                  <a:pt x="2" y="29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381" y="4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ṧľíḓê">
            <a:extLst>
              <a:ext uri="{FF2B5EF4-FFF2-40B4-BE49-F238E27FC236}">
                <a16:creationId xmlns:a16="http://schemas.microsoft.com/office/drawing/2014/main" id="{D1F4F8F6-2867-48B5-9937-52E89B9E913E}"/>
              </a:ext>
            </a:extLst>
          </p:cNvPr>
          <p:cNvSpPr/>
          <p:nvPr/>
        </p:nvSpPr>
        <p:spPr bwMode="auto">
          <a:xfrm>
            <a:off x="10091500" y="2989383"/>
            <a:ext cx="220663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îḓê">
            <a:extLst>
              <a:ext uri="{FF2B5EF4-FFF2-40B4-BE49-F238E27FC236}">
                <a16:creationId xmlns:a16="http://schemas.microsoft.com/office/drawing/2014/main" id="{561C9629-3B01-4B1D-B338-D05292CBD861}"/>
              </a:ext>
            </a:extLst>
          </p:cNvPr>
          <p:cNvSpPr/>
          <p:nvPr/>
        </p:nvSpPr>
        <p:spPr bwMode="auto">
          <a:xfrm>
            <a:off x="10312163" y="2606795"/>
            <a:ext cx="125095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ḻíḓê">
            <a:extLst>
              <a:ext uri="{FF2B5EF4-FFF2-40B4-BE49-F238E27FC236}">
                <a16:creationId xmlns:a16="http://schemas.microsoft.com/office/drawing/2014/main" id="{07C51232-E222-4BF0-9A9A-E973A22C6152}"/>
              </a:ext>
            </a:extLst>
          </p:cNvPr>
          <p:cNvSpPr/>
          <p:nvPr/>
        </p:nvSpPr>
        <p:spPr bwMode="auto">
          <a:xfrm>
            <a:off x="8956438" y="3102095"/>
            <a:ext cx="260350" cy="19050"/>
          </a:xfrm>
          <a:custGeom>
            <a:avLst/>
            <a:gdLst>
              <a:gd name="T0" fmla="*/ 76 w 79"/>
              <a:gd name="T1" fmla="*/ 6 h 6"/>
              <a:gd name="T2" fmla="*/ 3 w 79"/>
              <a:gd name="T3" fmla="*/ 6 h 6"/>
              <a:gd name="T4" fmla="*/ 0 w 79"/>
              <a:gd name="T5" fmla="*/ 3 h 6"/>
              <a:gd name="T6" fmla="*/ 3 w 79"/>
              <a:gd name="T7" fmla="*/ 0 h 6"/>
              <a:gd name="T8" fmla="*/ 76 w 79"/>
              <a:gd name="T9" fmla="*/ 0 h 6"/>
              <a:gd name="T10" fmla="*/ 79 w 79"/>
              <a:gd name="T11" fmla="*/ 3 h 6"/>
              <a:gd name="T12" fmla="*/ 76 w 7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76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2"/>
                  <a:pt x="79" y="3"/>
                </a:cubicBezTo>
                <a:cubicBezTo>
                  <a:pt x="79" y="5"/>
                  <a:pt x="78" y="6"/>
                  <a:pt x="7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ṣļïḓe">
            <a:extLst>
              <a:ext uri="{FF2B5EF4-FFF2-40B4-BE49-F238E27FC236}">
                <a16:creationId xmlns:a16="http://schemas.microsoft.com/office/drawing/2014/main" id="{04F28C42-AEA7-4048-9405-8F14483F99CF}"/>
              </a:ext>
            </a:extLst>
          </p:cNvPr>
          <p:cNvSpPr/>
          <p:nvPr/>
        </p:nvSpPr>
        <p:spPr bwMode="auto">
          <a:xfrm>
            <a:off x="9262825" y="3102095"/>
            <a:ext cx="474663" cy="19050"/>
          </a:xfrm>
          <a:custGeom>
            <a:avLst/>
            <a:gdLst>
              <a:gd name="T0" fmla="*/ 141 w 144"/>
              <a:gd name="T1" fmla="*/ 6 h 6"/>
              <a:gd name="T2" fmla="*/ 3 w 144"/>
              <a:gd name="T3" fmla="*/ 6 h 6"/>
              <a:gd name="T4" fmla="*/ 0 w 144"/>
              <a:gd name="T5" fmla="*/ 3 h 6"/>
              <a:gd name="T6" fmla="*/ 3 w 144"/>
              <a:gd name="T7" fmla="*/ 0 h 6"/>
              <a:gd name="T8" fmla="*/ 141 w 144"/>
              <a:gd name="T9" fmla="*/ 0 h 6"/>
              <a:gd name="T10" fmla="*/ 144 w 144"/>
              <a:gd name="T11" fmla="*/ 3 h 6"/>
              <a:gd name="T12" fmla="*/ 141 w 14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141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2"/>
                  <a:pt x="144" y="3"/>
                </a:cubicBezTo>
                <a:cubicBezTo>
                  <a:pt x="144" y="5"/>
                  <a:pt x="142" y="6"/>
                  <a:pt x="141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şḷîḋê">
            <a:extLst>
              <a:ext uri="{FF2B5EF4-FFF2-40B4-BE49-F238E27FC236}">
                <a16:creationId xmlns:a16="http://schemas.microsoft.com/office/drawing/2014/main" id="{74831B1E-EDC1-4CF2-B8BE-C0BF2451F345}"/>
              </a:ext>
            </a:extLst>
          </p:cNvPr>
          <p:cNvSpPr/>
          <p:nvPr/>
        </p:nvSpPr>
        <p:spPr bwMode="auto">
          <a:xfrm>
            <a:off x="9774000" y="3102095"/>
            <a:ext cx="106363" cy="19050"/>
          </a:xfrm>
          <a:custGeom>
            <a:avLst/>
            <a:gdLst>
              <a:gd name="T0" fmla="*/ 29 w 32"/>
              <a:gd name="T1" fmla="*/ 6 h 6"/>
              <a:gd name="T2" fmla="*/ 3 w 32"/>
              <a:gd name="T3" fmla="*/ 6 h 6"/>
              <a:gd name="T4" fmla="*/ 0 w 32"/>
              <a:gd name="T5" fmla="*/ 3 h 6"/>
              <a:gd name="T6" fmla="*/ 3 w 32"/>
              <a:gd name="T7" fmla="*/ 0 h 6"/>
              <a:gd name="T8" fmla="*/ 29 w 32"/>
              <a:gd name="T9" fmla="*/ 0 h 6"/>
              <a:gd name="T10" fmla="*/ 32 w 32"/>
              <a:gd name="T11" fmla="*/ 3 h 6"/>
              <a:gd name="T12" fmla="*/ 29 w 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2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5"/>
                  <a:pt x="31" y="6"/>
                  <a:pt x="2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şľiḓè">
            <a:extLst>
              <a:ext uri="{FF2B5EF4-FFF2-40B4-BE49-F238E27FC236}">
                <a16:creationId xmlns:a16="http://schemas.microsoft.com/office/drawing/2014/main" id="{1772D7E0-87F7-4143-AC1E-3B2B6F307D73}"/>
              </a:ext>
            </a:extLst>
          </p:cNvPr>
          <p:cNvSpPr/>
          <p:nvPr/>
        </p:nvSpPr>
        <p:spPr bwMode="auto">
          <a:xfrm>
            <a:off x="8956438" y="3237033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ṥḷïďe">
            <a:extLst>
              <a:ext uri="{FF2B5EF4-FFF2-40B4-BE49-F238E27FC236}">
                <a16:creationId xmlns:a16="http://schemas.microsoft.com/office/drawing/2014/main" id="{D9A219A7-C697-4695-88C8-D4A89F06BDBD}"/>
              </a:ext>
            </a:extLst>
          </p:cNvPr>
          <p:cNvSpPr/>
          <p:nvPr/>
        </p:nvSpPr>
        <p:spPr bwMode="auto">
          <a:xfrm>
            <a:off x="9078675" y="3237033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ṡļiďé">
            <a:extLst>
              <a:ext uri="{FF2B5EF4-FFF2-40B4-BE49-F238E27FC236}">
                <a16:creationId xmlns:a16="http://schemas.microsoft.com/office/drawing/2014/main" id="{01396A38-FEDD-4486-9E99-8C068F7C2DBA}"/>
              </a:ext>
            </a:extLst>
          </p:cNvPr>
          <p:cNvSpPr/>
          <p:nvPr/>
        </p:nvSpPr>
        <p:spPr bwMode="auto">
          <a:xfrm>
            <a:off x="9672400" y="3237033"/>
            <a:ext cx="300038" cy="20638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Slïḋé">
            <a:extLst>
              <a:ext uri="{FF2B5EF4-FFF2-40B4-BE49-F238E27FC236}">
                <a16:creationId xmlns:a16="http://schemas.microsoft.com/office/drawing/2014/main" id="{49B9EC6A-0E11-4149-83CD-F8463D1E5F24}"/>
              </a:ext>
            </a:extLst>
          </p:cNvPr>
          <p:cNvSpPr/>
          <p:nvPr/>
        </p:nvSpPr>
        <p:spPr bwMode="auto">
          <a:xfrm>
            <a:off x="9042163" y="3389433"/>
            <a:ext cx="161925" cy="23813"/>
          </a:xfrm>
          <a:custGeom>
            <a:avLst/>
            <a:gdLst>
              <a:gd name="T0" fmla="*/ 45 w 49"/>
              <a:gd name="T1" fmla="*/ 7 h 7"/>
              <a:gd name="T2" fmla="*/ 3 w 49"/>
              <a:gd name="T3" fmla="*/ 7 h 7"/>
              <a:gd name="T4" fmla="*/ 0 w 49"/>
              <a:gd name="T5" fmla="*/ 4 h 7"/>
              <a:gd name="T6" fmla="*/ 3 w 49"/>
              <a:gd name="T7" fmla="*/ 0 h 7"/>
              <a:gd name="T8" fmla="*/ 45 w 49"/>
              <a:gd name="T9" fmla="*/ 0 h 7"/>
              <a:gd name="T10" fmla="*/ 49 w 49"/>
              <a:gd name="T11" fmla="*/ 4 h 7"/>
              <a:gd name="T12" fmla="*/ 45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2"/>
                  <a:pt x="49" y="4"/>
                </a:cubicBezTo>
                <a:cubicBezTo>
                  <a:pt x="49" y="5"/>
                  <a:pt x="47" y="7"/>
                  <a:pt x="4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1iḍê">
            <a:extLst>
              <a:ext uri="{FF2B5EF4-FFF2-40B4-BE49-F238E27FC236}">
                <a16:creationId xmlns:a16="http://schemas.microsoft.com/office/drawing/2014/main" id="{19D181CE-36BF-4FCC-AF1E-906152DD02E4}"/>
              </a:ext>
            </a:extLst>
          </p:cNvPr>
          <p:cNvSpPr/>
          <p:nvPr/>
        </p:nvSpPr>
        <p:spPr bwMode="auto">
          <a:xfrm>
            <a:off x="9243775" y="3389433"/>
            <a:ext cx="652463" cy="23813"/>
          </a:xfrm>
          <a:custGeom>
            <a:avLst/>
            <a:gdLst>
              <a:gd name="T0" fmla="*/ 195 w 198"/>
              <a:gd name="T1" fmla="*/ 7 h 7"/>
              <a:gd name="T2" fmla="*/ 3 w 198"/>
              <a:gd name="T3" fmla="*/ 7 h 7"/>
              <a:gd name="T4" fmla="*/ 0 w 198"/>
              <a:gd name="T5" fmla="*/ 4 h 7"/>
              <a:gd name="T6" fmla="*/ 3 w 198"/>
              <a:gd name="T7" fmla="*/ 0 h 7"/>
              <a:gd name="T8" fmla="*/ 195 w 198"/>
              <a:gd name="T9" fmla="*/ 0 h 7"/>
              <a:gd name="T10" fmla="*/ 198 w 198"/>
              <a:gd name="T11" fmla="*/ 4 h 7"/>
              <a:gd name="T12" fmla="*/ 195 w 19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7">
                <a:moveTo>
                  <a:pt x="19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2"/>
                  <a:pt x="198" y="4"/>
                </a:cubicBezTo>
                <a:cubicBezTo>
                  <a:pt x="198" y="5"/>
                  <a:pt x="197" y="7"/>
                  <a:pt x="19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ṥḷidê">
            <a:extLst>
              <a:ext uri="{FF2B5EF4-FFF2-40B4-BE49-F238E27FC236}">
                <a16:creationId xmlns:a16="http://schemas.microsoft.com/office/drawing/2014/main" id="{60FE2240-F98B-46B5-989C-08BA9028D105}"/>
              </a:ext>
            </a:extLst>
          </p:cNvPr>
          <p:cNvSpPr/>
          <p:nvPr/>
        </p:nvSpPr>
        <p:spPr bwMode="auto">
          <a:xfrm>
            <a:off x="8956438" y="35180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4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sļîďe">
            <a:extLst>
              <a:ext uri="{FF2B5EF4-FFF2-40B4-BE49-F238E27FC236}">
                <a16:creationId xmlns:a16="http://schemas.microsoft.com/office/drawing/2014/main" id="{BD6738AC-7842-40AC-A47C-D4DBB4225C7E}"/>
              </a:ext>
            </a:extLst>
          </p:cNvPr>
          <p:cNvSpPr/>
          <p:nvPr/>
        </p:nvSpPr>
        <p:spPr bwMode="auto">
          <a:xfrm>
            <a:off x="9112013" y="35180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ṥḷíḑè">
            <a:extLst>
              <a:ext uri="{FF2B5EF4-FFF2-40B4-BE49-F238E27FC236}">
                <a16:creationId xmlns:a16="http://schemas.microsoft.com/office/drawing/2014/main" id="{CDF1BB1A-BEB0-4DEB-91A8-D562B95B8DBB}"/>
              </a:ext>
            </a:extLst>
          </p:cNvPr>
          <p:cNvSpPr/>
          <p:nvPr/>
        </p:nvSpPr>
        <p:spPr bwMode="auto">
          <a:xfrm>
            <a:off x="9596200" y="35180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4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ŝ1iḍè">
            <a:extLst>
              <a:ext uri="{FF2B5EF4-FFF2-40B4-BE49-F238E27FC236}">
                <a16:creationId xmlns:a16="http://schemas.microsoft.com/office/drawing/2014/main" id="{4808FD0C-2715-4104-8007-223DDD8B336A}"/>
              </a:ext>
            </a:extLst>
          </p:cNvPr>
          <p:cNvSpPr/>
          <p:nvPr/>
        </p:nvSpPr>
        <p:spPr bwMode="auto">
          <a:xfrm>
            <a:off x="8956438" y="3659308"/>
            <a:ext cx="814388" cy="20638"/>
          </a:xfrm>
          <a:custGeom>
            <a:avLst/>
            <a:gdLst>
              <a:gd name="T0" fmla="*/ 244 w 247"/>
              <a:gd name="T1" fmla="*/ 6 h 6"/>
              <a:gd name="T2" fmla="*/ 3 w 247"/>
              <a:gd name="T3" fmla="*/ 6 h 6"/>
              <a:gd name="T4" fmla="*/ 0 w 247"/>
              <a:gd name="T5" fmla="*/ 3 h 6"/>
              <a:gd name="T6" fmla="*/ 3 w 247"/>
              <a:gd name="T7" fmla="*/ 0 h 6"/>
              <a:gd name="T8" fmla="*/ 244 w 247"/>
              <a:gd name="T9" fmla="*/ 0 h 6"/>
              <a:gd name="T10" fmla="*/ 247 w 247"/>
              <a:gd name="T11" fmla="*/ 3 h 6"/>
              <a:gd name="T12" fmla="*/ 244 w 24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6">
                <a:moveTo>
                  <a:pt x="24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7" y="1"/>
                  <a:pt x="247" y="3"/>
                </a:cubicBezTo>
                <a:cubicBezTo>
                  <a:pt x="247" y="5"/>
                  <a:pt x="246" y="6"/>
                  <a:pt x="24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ṥļïďé">
            <a:extLst>
              <a:ext uri="{FF2B5EF4-FFF2-40B4-BE49-F238E27FC236}">
                <a16:creationId xmlns:a16="http://schemas.microsoft.com/office/drawing/2014/main" id="{D9261762-186E-46C5-BF9D-8852B8A8F8A0}"/>
              </a:ext>
            </a:extLst>
          </p:cNvPr>
          <p:cNvSpPr/>
          <p:nvPr/>
        </p:nvSpPr>
        <p:spPr bwMode="auto">
          <a:xfrm>
            <a:off x="9810513" y="3659308"/>
            <a:ext cx="152400" cy="20638"/>
          </a:xfrm>
          <a:custGeom>
            <a:avLst/>
            <a:gdLst>
              <a:gd name="T0" fmla="*/ 42 w 46"/>
              <a:gd name="T1" fmla="*/ 6 h 6"/>
              <a:gd name="T2" fmla="*/ 3 w 46"/>
              <a:gd name="T3" fmla="*/ 6 h 6"/>
              <a:gd name="T4" fmla="*/ 0 w 46"/>
              <a:gd name="T5" fmla="*/ 3 h 6"/>
              <a:gd name="T6" fmla="*/ 3 w 46"/>
              <a:gd name="T7" fmla="*/ 0 h 6"/>
              <a:gd name="T8" fmla="*/ 42 w 46"/>
              <a:gd name="T9" fmla="*/ 0 h 6"/>
              <a:gd name="T10" fmla="*/ 46 w 46"/>
              <a:gd name="T11" fmla="*/ 3 h 6"/>
              <a:gd name="T12" fmla="*/ 42 w 4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">
                <a:moveTo>
                  <a:pt x="42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2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s1ïḓè">
            <a:extLst>
              <a:ext uri="{FF2B5EF4-FFF2-40B4-BE49-F238E27FC236}">
                <a16:creationId xmlns:a16="http://schemas.microsoft.com/office/drawing/2014/main" id="{946B441C-CA08-401E-9833-F4725DBD4D9F}"/>
              </a:ext>
            </a:extLst>
          </p:cNvPr>
          <p:cNvSpPr/>
          <p:nvPr/>
        </p:nvSpPr>
        <p:spPr bwMode="auto">
          <a:xfrm>
            <a:off x="8959613" y="4502270"/>
            <a:ext cx="260350" cy="22225"/>
          </a:xfrm>
          <a:custGeom>
            <a:avLst/>
            <a:gdLst>
              <a:gd name="T0" fmla="*/ 76 w 79"/>
              <a:gd name="T1" fmla="*/ 7 h 7"/>
              <a:gd name="T2" fmla="*/ 3 w 79"/>
              <a:gd name="T3" fmla="*/ 7 h 7"/>
              <a:gd name="T4" fmla="*/ 0 w 79"/>
              <a:gd name="T5" fmla="*/ 4 h 7"/>
              <a:gd name="T6" fmla="*/ 3 w 79"/>
              <a:gd name="T7" fmla="*/ 0 h 7"/>
              <a:gd name="T8" fmla="*/ 76 w 79"/>
              <a:gd name="T9" fmla="*/ 0 h 7"/>
              <a:gd name="T10" fmla="*/ 79 w 79"/>
              <a:gd name="T11" fmla="*/ 4 h 7"/>
              <a:gd name="T12" fmla="*/ 76 w 7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">
                <a:moveTo>
                  <a:pt x="7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5"/>
                  <a:pt x="77" y="7"/>
                  <a:pt x="7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$ľîḓé">
            <a:extLst>
              <a:ext uri="{FF2B5EF4-FFF2-40B4-BE49-F238E27FC236}">
                <a16:creationId xmlns:a16="http://schemas.microsoft.com/office/drawing/2014/main" id="{757BA4A4-B353-42DF-B2DE-7796AB3259B7}"/>
              </a:ext>
            </a:extLst>
          </p:cNvPr>
          <p:cNvSpPr/>
          <p:nvPr/>
        </p:nvSpPr>
        <p:spPr bwMode="auto">
          <a:xfrm>
            <a:off x="9266000" y="4502270"/>
            <a:ext cx="471488" cy="22225"/>
          </a:xfrm>
          <a:custGeom>
            <a:avLst/>
            <a:gdLst>
              <a:gd name="T0" fmla="*/ 140 w 143"/>
              <a:gd name="T1" fmla="*/ 7 h 7"/>
              <a:gd name="T2" fmla="*/ 3 w 143"/>
              <a:gd name="T3" fmla="*/ 7 h 7"/>
              <a:gd name="T4" fmla="*/ 0 w 143"/>
              <a:gd name="T5" fmla="*/ 4 h 7"/>
              <a:gd name="T6" fmla="*/ 3 w 143"/>
              <a:gd name="T7" fmla="*/ 0 h 7"/>
              <a:gd name="T8" fmla="*/ 140 w 143"/>
              <a:gd name="T9" fmla="*/ 0 h 7"/>
              <a:gd name="T10" fmla="*/ 143 w 143"/>
              <a:gd name="T11" fmla="*/ 4 h 7"/>
              <a:gd name="T12" fmla="*/ 140 w 14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">
                <a:moveTo>
                  <a:pt x="14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2"/>
                  <a:pt x="143" y="4"/>
                </a:cubicBezTo>
                <a:cubicBezTo>
                  <a:pt x="143" y="5"/>
                  <a:pt x="142" y="7"/>
                  <a:pt x="14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ṣ1iḓé">
            <a:extLst>
              <a:ext uri="{FF2B5EF4-FFF2-40B4-BE49-F238E27FC236}">
                <a16:creationId xmlns:a16="http://schemas.microsoft.com/office/drawing/2014/main" id="{8F13CF0B-E703-4157-A9FE-3CAF77D2911E}"/>
              </a:ext>
            </a:extLst>
          </p:cNvPr>
          <p:cNvSpPr/>
          <p:nvPr/>
        </p:nvSpPr>
        <p:spPr bwMode="auto">
          <a:xfrm>
            <a:off x="9774000" y="4502270"/>
            <a:ext cx="106363" cy="22225"/>
          </a:xfrm>
          <a:custGeom>
            <a:avLst/>
            <a:gdLst>
              <a:gd name="T0" fmla="*/ 29 w 32"/>
              <a:gd name="T1" fmla="*/ 7 h 7"/>
              <a:gd name="T2" fmla="*/ 3 w 32"/>
              <a:gd name="T3" fmla="*/ 7 h 7"/>
              <a:gd name="T4" fmla="*/ 0 w 32"/>
              <a:gd name="T5" fmla="*/ 4 h 7"/>
              <a:gd name="T6" fmla="*/ 3 w 32"/>
              <a:gd name="T7" fmla="*/ 0 h 7"/>
              <a:gd name="T8" fmla="*/ 29 w 32"/>
              <a:gd name="T9" fmla="*/ 0 h 7"/>
              <a:gd name="T10" fmla="*/ 32 w 32"/>
              <a:gd name="T11" fmla="*/ 4 h 7"/>
              <a:gd name="T12" fmla="*/ 29 w 3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4"/>
                </a:cubicBezTo>
                <a:cubicBezTo>
                  <a:pt x="32" y="5"/>
                  <a:pt x="31" y="7"/>
                  <a:pt x="2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ŝḷïḑê">
            <a:extLst>
              <a:ext uri="{FF2B5EF4-FFF2-40B4-BE49-F238E27FC236}">
                <a16:creationId xmlns:a16="http://schemas.microsoft.com/office/drawing/2014/main" id="{FDD6D607-24AB-4542-8F07-F76E5001C2F4}"/>
              </a:ext>
            </a:extLst>
          </p:cNvPr>
          <p:cNvSpPr/>
          <p:nvPr/>
        </p:nvSpPr>
        <p:spPr bwMode="auto">
          <a:xfrm>
            <a:off x="8959613" y="4637208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2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1íḍè">
            <a:extLst>
              <a:ext uri="{FF2B5EF4-FFF2-40B4-BE49-F238E27FC236}">
                <a16:creationId xmlns:a16="http://schemas.microsoft.com/office/drawing/2014/main" id="{02792566-12DC-44DF-BD7C-F4330DDE86F2}"/>
              </a:ext>
            </a:extLst>
          </p:cNvPr>
          <p:cNvSpPr/>
          <p:nvPr/>
        </p:nvSpPr>
        <p:spPr bwMode="auto">
          <a:xfrm>
            <a:off x="9078675" y="4637208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1ïḋê">
            <a:extLst>
              <a:ext uri="{FF2B5EF4-FFF2-40B4-BE49-F238E27FC236}">
                <a16:creationId xmlns:a16="http://schemas.microsoft.com/office/drawing/2014/main" id="{5DF1F35D-8EAA-47AB-9936-BDAAA5638499}"/>
              </a:ext>
            </a:extLst>
          </p:cNvPr>
          <p:cNvSpPr/>
          <p:nvPr/>
        </p:nvSpPr>
        <p:spPr bwMode="auto">
          <a:xfrm>
            <a:off x="9675575" y="4637208"/>
            <a:ext cx="296863" cy="20638"/>
          </a:xfrm>
          <a:custGeom>
            <a:avLst/>
            <a:gdLst>
              <a:gd name="T0" fmla="*/ 87 w 90"/>
              <a:gd name="T1" fmla="*/ 6 h 6"/>
              <a:gd name="T2" fmla="*/ 3 w 90"/>
              <a:gd name="T3" fmla="*/ 6 h 6"/>
              <a:gd name="T4" fmla="*/ 0 w 90"/>
              <a:gd name="T5" fmla="*/ 3 h 6"/>
              <a:gd name="T6" fmla="*/ 3 w 90"/>
              <a:gd name="T7" fmla="*/ 0 h 6"/>
              <a:gd name="T8" fmla="*/ 87 w 90"/>
              <a:gd name="T9" fmla="*/ 0 h 6"/>
              <a:gd name="T10" fmla="*/ 90 w 90"/>
              <a:gd name="T11" fmla="*/ 3 h 6"/>
              <a:gd name="T12" fmla="*/ 87 w 9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6">
                <a:moveTo>
                  <a:pt x="87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2"/>
                  <a:pt x="90" y="3"/>
                </a:cubicBezTo>
                <a:cubicBezTo>
                  <a:pt x="90" y="5"/>
                  <a:pt x="89" y="6"/>
                  <a:pt x="8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śḷíďè">
            <a:extLst>
              <a:ext uri="{FF2B5EF4-FFF2-40B4-BE49-F238E27FC236}">
                <a16:creationId xmlns:a16="http://schemas.microsoft.com/office/drawing/2014/main" id="{AAF27250-AB9F-4956-A96D-C7D0A5097EDA}"/>
              </a:ext>
            </a:extLst>
          </p:cNvPr>
          <p:cNvSpPr/>
          <p:nvPr/>
        </p:nvSpPr>
        <p:spPr bwMode="auto">
          <a:xfrm>
            <a:off x="9045338" y="4792783"/>
            <a:ext cx="158750" cy="19050"/>
          </a:xfrm>
          <a:custGeom>
            <a:avLst/>
            <a:gdLst>
              <a:gd name="T0" fmla="*/ 45 w 48"/>
              <a:gd name="T1" fmla="*/ 6 h 6"/>
              <a:gd name="T2" fmla="*/ 3 w 48"/>
              <a:gd name="T3" fmla="*/ 6 h 6"/>
              <a:gd name="T4" fmla="*/ 0 w 48"/>
              <a:gd name="T5" fmla="*/ 3 h 6"/>
              <a:gd name="T6" fmla="*/ 3 w 48"/>
              <a:gd name="T7" fmla="*/ 0 h 6"/>
              <a:gd name="T8" fmla="*/ 45 w 48"/>
              <a:gd name="T9" fmla="*/ 0 h 6"/>
              <a:gd name="T10" fmla="*/ 48 w 48"/>
              <a:gd name="T11" fmla="*/ 3 h 6"/>
              <a:gd name="T12" fmla="*/ 45 w 4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5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š1íďê">
            <a:extLst>
              <a:ext uri="{FF2B5EF4-FFF2-40B4-BE49-F238E27FC236}">
                <a16:creationId xmlns:a16="http://schemas.microsoft.com/office/drawing/2014/main" id="{AF75534D-4E20-4C24-9812-23B15379C6E3}"/>
              </a:ext>
            </a:extLst>
          </p:cNvPr>
          <p:cNvSpPr/>
          <p:nvPr/>
        </p:nvSpPr>
        <p:spPr bwMode="auto">
          <a:xfrm>
            <a:off x="9243775" y="4792783"/>
            <a:ext cx="655638" cy="19050"/>
          </a:xfrm>
          <a:custGeom>
            <a:avLst/>
            <a:gdLst>
              <a:gd name="T0" fmla="*/ 195 w 199"/>
              <a:gd name="T1" fmla="*/ 6 h 6"/>
              <a:gd name="T2" fmla="*/ 3 w 199"/>
              <a:gd name="T3" fmla="*/ 6 h 6"/>
              <a:gd name="T4" fmla="*/ 0 w 199"/>
              <a:gd name="T5" fmla="*/ 3 h 6"/>
              <a:gd name="T6" fmla="*/ 3 w 199"/>
              <a:gd name="T7" fmla="*/ 0 h 6"/>
              <a:gd name="T8" fmla="*/ 195 w 199"/>
              <a:gd name="T9" fmla="*/ 0 h 6"/>
              <a:gd name="T10" fmla="*/ 199 w 199"/>
              <a:gd name="T11" fmla="*/ 3 h 6"/>
              <a:gd name="T12" fmla="*/ 195 w 1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1"/>
                  <a:pt x="199" y="3"/>
                </a:cubicBezTo>
                <a:cubicBezTo>
                  <a:pt x="199" y="5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ṥḷïďe">
            <a:extLst>
              <a:ext uri="{FF2B5EF4-FFF2-40B4-BE49-F238E27FC236}">
                <a16:creationId xmlns:a16="http://schemas.microsoft.com/office/drawing/2014/main" id="{DCFB4F6E-75CB-4DB1-8D96-5AC284ED1075}"/>
              </a:ext>
            </a:extLst>
          </p:cNvPr>
          <p:cNvSpPr/>
          <p:nvPr/>
        </p:nvSpPr>
        <p:spPr bwMode="auto">
          <a:xfrm>
            <a:off x="8956438" y="3808533"/>
            <a:ext cx="201613" cy="20638"/>
          </a:xfrm>
          <a:custGeom>
            <a:avLst/>
            <a:gdLst>
              <a:gd name="T0" fmla="*/ 58 w 61"/>
              <a:gd name="T1" fmla="*/ 6 h 6"/>
              <a:gd name="T2" fmla="*/ 3 w 61"/>
              <a:gd name="T3" fmla="*/ 6 h 6"/>
              <a:gd name="T4" fmla="*/ 0 w 61"/>
              <a:gd name="T5" fmla="*/ 3 h 6"/>
              <a:gd name="T6" fmla="*/ 3 w 61"/>
              <a:gd name="T7" fmla="*/ 0 h 6"/>
              <a:gd name="T8" fmla="*/ 58 w 61"/>
              <a:gd name="T9" fmla="*/ 0 h 6"/>
              <a:gd name="T10" fmla="*/ 61 w 61"/>
              <a:gd name="T11" fmla="*/ 3 h 6"/>
              <a:gd name="T12" fmla="*/ 58 w 6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5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ïṩļídé">
            <a:extLst>
              <a:ext uri="{FF2B5EF4-FFF2-40B4-BE49-F238E27FC236}">
                <a16:creationId xmlns:a16="http://schemas.microsoft.com/office/drawing/2014/main" id="{EAE34DAC-75CC-4AD8-A7E4-C077D95987AD}"/>
              </a:ext>
            </a:extLst>
          </p:cNvPr>
          <p:cNvSpPr/>
          <p:nvPr/>
        </p:nvSpPr>
        <p:spPr bwMode="auto">
          <a:xfrm>
            <a:off x="9197738" y="3808533"/>
            <a:ext cx="765175" cy="20638"/>
          </a:xfrm>
          <a:custGeom>
            <a:avLst/>
            <a:gdLst>
              <a:gd name="T0" fmla="*/ 228 w 232"/>
              <a:gd name="T1" fmla="*/ 6 h 6"/>
              <a:gd name="T2" fmla="*/ 3 w 232"/>
              <a:gd name="T3" fmla="*/ 6 h 6"/>
              <a:gd name="T4" fmla="*/ 0 w 232"/>
              <a:gd name="T5" fmla="*/ 3 h 6"/>
              <a:gd name="T6" fmla="*/ 3 w 232"/>
              <a:gd name="T7" fmla="*/ 0 h 6"/>
              <a:gd name="T8" fmla="*/ 228 w 232"/>
              <a:gd name="T9" fmla="*/ 0 h 6"/>
              <a:gd name="T10" fmla="*/ 232 w 232"/>
              <a:gd name="T11" fmla="*/ 3 h 6"/>
              <a:gd name="T12" fmla="*/ 228 w 2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22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Sḷïḑê">
            <a:extLst>
              <a:ext uri="{FF2B5EF4-FFF2-40B4-BE49-F238E27FC236}">
                <a16:creationId xmlns:a16="http://schemas.microsoft.com/office/drawing/2014/main" id="{F492A616-D3BA-4AB8-9166-8364EC480594}"/>
              </a:ext>
            </a:extLst>
          </p:cNvPr>
          <p:cNvSpPr/>
          <p:nvPr/>
        </p:nvSpPr>
        <p:spPr bwMode="auto">
          <a:xfrm>
            <a:off x="8956438" y="3946645"/>
            <a:ext cx="566738" cy="20638"/>
          </a:xfrm>
          <a:custGeom>
            <a:avLst/>
            <a:gdLst>
              <a:gd name="T0" fmla="*/ 169 w 172"/>
              <a:gd name="T1" fmla="*/ 6 h 6"/>
              <a:gd name="T2" fmla="*/ 3 w 172"/>
              <a:gd name="T3" fmla="*/ 6 h 6"/>
              <a:gd name="T4" fmla="*/ 0 w 172"/>
              <a:gd name="T5" fmla="*/ 3 h 6"/>
              <a:gd name="T6" fmla="*/ 3 w 172"/>
              <a:gd name="T7" fmla="*/ 0 h 6"/>
              <a:gd name="T8" fmla="*/ 169 w 172"/>
              <a:gd name="T9" fmla="*/ 0 h 6"/>
              <a:gd name="T10" fmla="*/ 172 w 172"/>
              <a:gd name="T11" fmla="*/ 3 h 6"/>
              <a:gd name="T12" fmla="*/ 169 w 17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6">
                <a:moveTo>
                  <a:pt x="16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2" y="1"/>
                  <a:pt x="172" y="3"/>
                </a:cubicBezTo>
                <a:cubicBezTo>
                  <a:pt x="172" y="5"/>
                  <a:pt x="171" y="6"/>
                  <a:pt x="16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sľíďè">
            <a:extLst>
              <a:ext uri="{FF2B5EF4-FFF2-40B4-BE49-F238E27FC236}">
                <a16:creationId xmlns:a16="http://schemas.microsoft.com/office/drawing/2014/main" id="{494A44ED-C5D7-443D-B39B-2734F8D9B56D}"/>
              </a:ext>
            </a:extLst>
          </p:cNvPr>
          <p:cNvSpPr/>
          <p:nvPr/>
        </p:nvSpPr>
        <p:spPr bwMode="auto">
          <a:xfrm>
            <a:off x="9583500" y="3946645"/>
            <a:ext cx="107950" cy="20638"/>
          </a:xfrm>
          <a:custGeom>
            <a:avLst/>
            <a:gdLst>
              <a:gd name="T0" fmla="*/ 30 w 33"/>
              <a:gd name="T1" fmla="*/ 6 h 6"/>
              <a:gd name="T2" fmla="*/ 3 w 33"/>
              <a:gd name="T3" fmla="*/ 6 h 6"/>
              <a:gd name="T4" fmla="*/ 0 w 33"/>
              <a:gd name="T5" fmla="*/ 3 h 6"/>
              <a:gd name="T6" fmla="*/ 3 w 33"/>
              <a:gd name="T7" fmla="*/ 0 h 6"/>
              <a:gd name="T8" fmla="*/ 30 w 33"/>
              <a:gd name="T9" fmla="*/ 0 h 6"/>
              <a:gd name="T10" fmla="*/ 33 w 33"/>
              <a:gd name="T11" fmla="*/ 3 h 6"/>
              <a:gd name="T12" fmla="*/ 30 w 3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5"/>
                  <a:pt x="32" y="6"/>
                  <a:pt x="3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ṥḷíďé">
            <a:extLst>
              <a:ext uri="{FF2B5EF4-FFF2-40B4-BE49-F238E27FC236}">
                <a16:creationId xmlns:a16="http://schemas.microsoft.com/office/drawing/2014/main" id="{D2E63D54-9C49-4964-A4A9-1C164ECA3572}"/>
              </a:ext>
            </a:extLst>
          </p:cNvPr>
          <p:cNvSpPr/>
          <p:nvPr/>
        </p:nvSpPr>
        <p:spPr bwMode="auto">
          <a:xfrm>
            <a:off x="8956438" y="4076820"/>
            <a:ext cx="73025" cy="19050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ṩ1íḋê">
            <a:extLst>
              <a:ext uri="{FF2B5EF4-FFF2-40B4-BE49-F238E27FC236}">
                <a16:creationId xmlns:a16="http://schemas.microsoft.com/office/drawing/2014/main" id="{BFB15416-B533-419B-9418-4223434D6EBE}"/>
              </a:ext>
            </a:extLst>
          </p:cNvPr>
          <p:cNvSpPr/>
          <p:nvPr/>
        </p:nvSpPr>
        <p:spPr bwMode="auto">
          <a:xfrm>
            <a:off x="9078675" y="4076820"/>
            <a:ext cx="550863" cy="19050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ḻïdé">
            <a:extLst>
              <a:ext uri="{FF2B5EF4-FFF2-40B4-BE49-F238E27FC236}">
                <a16:creationId xmlns:a16="http://schemas.microsoft.com/office/drawing/2014/main" id="{0A2204AF-2CDF-46FC-A8B6-ABFFA8F2B40F}"/>
              </a:ext>
            </a:extLst>
          </p:cNvPr>
          <p:cNvSpPr/>
          <p:nvPr/>
        </p:nvSpPr>
        <p:spPr bwMode="auto">
          <a:xfrm>
            <a:off x="9672400" y="4076820"/>
            <a:ext cx="300038" cy="19050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ṧliḋê">
            <a:extLst>
              <a:ext uri="{FF2B5EF4-FFF2-40B4-BE49-F238E27FC236}">
                <a16:creationId xmlns:a16="http://schemas.microsoft.com/office/drawing/2014/main" id="{C245FAFF-3169-49D5-B4B6-8D4367E4DAE4}"/>
              </a:ext>
            </a:extLst>
          </p:cNvPr>
          <p:cNvSpPr/>
          <p:nvPr/>
        </p:nvSpPr>
        <p:spPr bwMode="auto">
          <a:xfrm>
            <a:off x="9042163" y="4230808"/>
            <a:ext cx="161925" cy="20638"/>
          </a:xfrm>
          <a:custGeom>
            <a:avLst/>
            <a:gdLst>
              <a:gd name="T0" fmla="*/ 45 w 49"/>
              <a:gd name="T1" fmla="*/ 6 h 6"/>
              <a:gd name="T2" fmla="*/ 3 w 49"/>
              <a:gd name="T3" fmla="*/ 6 h 6"/>
              <a:gd name="T4" fmla="*/ 0 w 49"/>
              <a:gd name="T5" fmla="*/ 3 h 6"/>
              <a:gd name="T6" fmla="*/ 3 w 49"/>
              <a:gd name="T7" fmla="*/ 0 h 6"/>
              <a:gd name="T8" fmla="*/ 45 w 49"/>
              <a:gd name="T9" fmla="*/ 0 h 6"/>
              <a:gd name="T10" fmla="*/ 49 w 49"/>
              <a:gd name="T11" fmla="*/ 3 h 6"/>
              <a:gd name="T12" fmla="*/ 45 w 4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Sľiḓê">
            <a:extLst>
              <a:ext uri="{FF2B5EF4-FFF2-40B4-BE49-F238E27FC236}">
                <a16:creationId xmlns:a16="http://schemas.microsoft.com/office/drawing/2014/main" id="{ADB3B1C6-A5FC-44D2-91DF-5CD6AAACDEC7}"/>
              </a:ext>
            </a:extLst>
          </p:cNvPr>
          <p:cNvSpPr/>
          <p:nvPr/>
        </p:nvSpPr>
        <p:spPr bwMode="auto">
          <a:xfrm>
            <a:off x="9243775" y="4230808"/>
            <a:ext cx="652463" cy="20638"/>
          </a:xfrm>
          <a:custGeom>
            <a:avLst/>
            <a:gdLst>
              <a:gd name="T0" fmla="*/ 195 w 198"/>
              <a:gd name="T1" fmla="*/ 6 h 6"/>
              <a:gd name="T2" fmla="*/ 3 w 198"/>
              <a:gd name="T3" fmla="*/ 6 h 6"/>
              <a:gd name="T4" fmla="*/ 0 w 198"/>
              <a:gd name="T5" fmla="*/ 3 h 6"/>
              <a:gd name="T6" fmla="*/ 3 w 198"/>
              <a:gd name="T7" fmla="*/ 0 h 6"/>
              <a:gd name="T8" fmla="*/ 195 w 198"/>
              <a:gd name="T9" fmla="*/ 0 h 6"/>
              <a:gd name="T10" fmla="*/ 198 w 198"/>
              <a:gd name="T11" fmla="*/ 3 h 6"/>
              <a:gd name="T12" fmla="*/ 195 w 19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šļíďè">
            <a:extLst>
              <a:ext uri="{FF2B5EF4-FFF2-40B4-BE49-F238E27FC236}">
                <a16:creationId xmlns:a16="http://schemas.microsoft.com/office/drawing/2014/main" id="{DD0D67B3-DDAF-450F-945F-C8DE2FCBAE9F}"/>
              </a:ext>
            </a:extLst>
          </p:cNvPr>
          <p:cNvSpPr/>
          <p:nvPr/>
        </p:nvSpPr>
        <p:spPr bwMode="auto">
          <a:xfrm>
            <a:off x="8956438" y="43562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5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ṩļïḑé">
            <a:extLst>
              <a:ext uri="{FF2B5EF4-FFF2-40B4-BE49-F238E27FC236}">
                <a16:creationId xmlns:a16="http://schemas.microsoft.com/office/drawing/2014/main" id="{E7FAE8A7-2C4F-495C-94E7-382037FCB8FB}"/>
              </a:ext>
            </a:extLst>
          </p:cNvPr>
          <p:cNvSpPr/>
          <p:nvPr/>
        </p:nvSpPr>
        <p:spPr bwMode="auto">
          <a:xfrm>
            <a:off x="9112013" y="43562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5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šḻïḋe">
            <a:extLst>
              <a:ext uri="{FF2B5EF4-FFF2-40B4-BE49-F238E27FC236}">
                <a16:creationId xmlns:a16="http://schemas.microsoft.com/office/drawing/2014/main" id="{19D9CBBB-0DFC-49E4-9D44-E2C6CE5947DA}"/>
              </a:ext>
            </a:extLst>
          </p:cNvPr>
          <p:cNvSpPr/>
          <p:nvPr/>
        </p:nvSpPr>
        <p:spPr bwMode="auto">
          <a:xfrm>
            <a:off x="9596200" y="43562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ṣ1îde">
            <a:extLst>
              <a:ext uri="{FF2B5EF4-FFF2-40B4-BE49-F238E27FC236}">
                <a16:creationId xmlns:a16="http://schemas.microsoft.com/office/drawing/2014/main" id="{075F42BE-DE18-407F-A435-F81E4F08DB01}"/>
              </a:ext>
            </a:extLst>
          </p:cNvPr>
          <p:cNvSpPr/>
          <p:nvPr/>
        </p:nvSpPr>
        <p:spPr bwMode="auto">
          <a:xfrm>
            <a:off x="11183700" y="4389558"/>
            <a:ext cx="263525" cy="20638"/>
          </a:xfrm>
          <a:custGeom>
            <a:avLst/>
            <a:gdLst>
              <a:gd name="T0" fmla="*/ 3 w 80"/>
              <a:gd name="T1" fmla="*/ 0 h 6"/>
              <a:gd name="T2" fmla="*/ 76 w 80"/>
              <a:gd name="T3" fmla="*/ 0 h 6"/>
              <a:gd name="T4" fmla="*/ 80 w 80"/>
              <a:gd name="T5" fmla="*/ 3 h 6"/>
              <a:gd name="T6" fmla="*/ 76 w 80"/>
              <a:gd name="T7" fmla="*/ 6 h 6"/>
              <a:gd name="T8" fmla="*/ 3 w 80"/>
              <a:gd name="T9" fmla="*/ 6 h 6"/>
              <a:gd name="T10" fmla="*/ 0 w 80"/>
              <a:gd name="T11" fmla="*/ 3 h 6"/>
              <a:gd name="T12" fmla="*/ 3 w 8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0" y="1"/>
                  <a:pt x="80" y="3"/>
                </a:cubicBezTo>
                <a:cubicBezTo>
                  <a:pt x="80" y="5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ṧľïďê">
            <a:extLst>
              <a:ext uri="{FF2B5EF4-FFF2-40B4-BE49-F238E27FC236}">
                <a16:creationId xmlns:a16="http://schemas.microsoft.com/office/drawing/2014/main" id="{FF7CBCD6-C6C2-4C45-9FCC-550BF2143BA8}"/>
              </a:ext>
            </a:extLst>
          </p:cNvPr>
          <p:cNvSpPr/>
          <p:nvPr/>
        </p:nvSpPr>
        <p:spPr bwMode="auto">
          <a:xfrm>
            <a:off x="10664588" y="4389558"/>
            <a:ext cx="473075" cy="20638"/>
          </a:xfrm>
          <a:custGeom>
            <a:avLst/>
            <a:gdLst>
              <a:gd name="T0" fmla="*/ 3 w 143"/>
              <a:gd name="T1" fmla="*/ 0 h 6"/>
              <a:gd name="T2" fmla="*/ 140 w 143"/>
              <a:gd name="T3" fmla="*/ 0 h 6"/>
              <a:gd name="T4" fmla="*/ 143 w 143"/>
              <a:gd name="T5" fmla="*/ 3 h 6"/>
              <a:gd name="T6" fmla="*/ 140 w 143"/>
              <a:gd name="T7" fmla="*/ 6 h 6"/>
              <a:gd name="T8" fmla="*/ 3 w 143"/>
              <a:gd name="T9" fmla="*/ 6 h 6"/>
              <a:gd name="T10" fmla="*/ 0 w 143"/>
              <a:gd name="T11" fmla="*/ 3 h 6"/>
              <a:gd name="T12" fmla="*/ 3 w 14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">
                <a:moveTo>
                  <a:pt x="3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5"/>
                  <a:pt x="142" y="6"/>
                  <a:pt x="14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íŝļiďè">
            <a:extLst>
              <a:ext uri="{FF2B5EF4-FFF2-40B4-BE49-F238E27FC236}">
                <a16:creationId xmlns:a16="http://schemas.microsoft.com/office/drawing/2014/main" id="{E22EE82A-3C3E-49A9-B858-6B59FD943F27}"/>
              </a:ext>
            </a:extLst>
          </p:cNvPr>
          <p:cNvSpPr/>
          <p:nvPr/>
        </p:nvSpPr>
        <p:spPr bwMode="auto">
          <a:xfrm>
            <a:off x="10523300" y="4389558"/>
            <a:ext cx="106363" cy="20638"/>
          </a:xfrm>
          <a:custGeom>
            <a:avLst/>
            <a:gdLst>
              <a:gd name="T0" fmla="*/ 3 w 32"/>
              <a:gd name="T1" fmla="*/ 0 h 6"/>
              <a:gd name="T2" fmla="*/ 29 w 32"/>
              <a:gd name="T3" fmla="*/ 0 h 6"/>
              <a:gd name="T4" fmla="*/ 32 w 32"/>
              <a:gd name="T5" fmla="*/ 3 h 6"/>
              <a:gd name="T6" fmla="*/ 29 w 32"/>
              <a:gd name="T7" fmla="*/ 6 h 6"/>
              <a:gd name="T8" fmla="*/ 3 w 32"/>
              <a:gd name="T9" fmla="*/ 6 h 6"/>
              <a:gd name="T10" fmla="*/ 0 w 32"/>
              <a:gd name="T11" fmla="*/ 3 h 6"/>
              <a:gd name="T12" fmla="*/ 3 w 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1"/>
                  <a:pt x="32" y="3"/>
                </a:cubicBezTo>
                <a:cubicBezTo>
                  <a:pt x="32" y="5"/>
                  <a:pt x="31" y="6"/>
                  <a:pt x="2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ṡlîḍé">
            <a:extLst>
              <a:ext uri="{FF2B5EF4-FFF2-40B4-BE49-F238E27FC236}">
                <a16:creationId xmlns:a16="http://schemas.microsoft.com/office/drawing/2014/main" id="{65D407E6-2EFF-489E-A818-CEAF73431C90}"/>
              </a:ext>
            </a:extLst>
          </p:cNvPr>
          <p:cNvSpPr/>
          <p:nvPr/>
        </p:nvSpPr>
        <p:spPr bwMode="auto">
          <a:xfrm>
            <a:off x="11371025" y="42546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ṩlîḑè">
            <a:extLst>
              <a:ext uri="{FF2B5EF4-FFF2-40B4-BE49-F238E27FC236}">
                <a16:creationId xmlns:a16="http://schemas.microsoft.com/office/drawing/2014/main" id="{C999ADE8-222A-4DBD-A919-F855E33086B9}"/>
              </a:ext>
            </a:extLst>
          </p:cNvPr>
          <p:cNvSpPr/>
          <p:nvPr/>
        </p:nvSpPr>
        <p:spPr bwMode="auto">
          <a:xfrm>
            <a:off x="10774125" y="42546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ŝḷiďe">
            <a:extLst>
              <a:ext uri="{FF2B5EF4-FFF2-40B4-BE49-F238E27FC236}">
                <a16:creationId xmlns:a16="http://schemas.microsoft.com/office/drawing/2014/main" id="{F9B44B7C-6A04-45A4-9528-DDBB5464AD15}"/>
              </a:ext>
            </a:extLst>
          </p:cNvPr>
          <p:cNvSpPr/>
          <p:nvPr/>
        </p:nvSpPr>
        <p:spPr bwMode="auto">
          <a:xfrm>
            <a:off x="10431225" y="42546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ïŝḻíde">
            <a:extLst>
              <a:ext uri="{FF2B5EF4-FFF2-40B4-BE49-F238E27FC236}">
                <a16:creationId xmlns:a16="http://schemas.microsoft.com/office/drawing/2014/main" id="{3D1059D3-DA1F-46FD-A2D1-CB5B79EC3E3E}"/>
              </a:ext>
            </a:extLst>
          </p:cNvPr>
          <p:cNvSpPr/>
          <p:nvPr/>
        </p:nvSpPr>
        <p:spPr bwMode="auto">
          <a:xfrm>
            <a:off x="11199575" y="4102220"/>
            <a:ext cx="161925" cy="20638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5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ṥļïḍê">
            <a:extLst>
              <a:ext uri="{FF2B5EF4-FFF2-40B4-BE49-F238E27FC236}">
                <a16:creationId xmlns:a16="http://schemas.microsoft.com/office/drawing/2014/main" id="{0E45A654-099B-467A-BD22-CEAAD373FE8A}"/>
              </a:ext>
            </a:extLst>
          </p:cNvPr>
          <p:cNvSpPr/>
          <p:nvPr/>
        </p:nvSpPr>
        <p:spPr bwMode="auto">
          <a:xfrm>
            <a:off x="10507425" y="4102220"/>
            <a:ext cx="652463" cy="20638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5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ṩḻîḍê">
            <a:extLst>
              <a:ext uri="{FF2B5EF4-FFF2-40B4-BE49-F238E27FC236}">
                <a16:creationId xmlns:a16="http://schemas.microsoft.com/office/drawing/2014/main" id="{C04F96E1-F5C0-44E7-BB9A-B631A6D022AC}"/>
              </a:ext>
            </a:extLst>
          </p:cNvPr>
          <p:cNvSpPr/>
          <p:nvPr/>
        </p:nvSpPr>
        <p:spPr bwMode="auto">
          <a:xfrm>
            <a:off x="11321813" y="3976808"/>
            <a:ext cx="125413" cy="20638"/>
          </a:xfrm>
          <a:custGeom>
            <a:avLst/>
            <a:gdLst>
              <a:gd name="T0" fmla="*/ 3 w 38"/>
              <a:gd name="T1" fmla="*/ 0 h 6"/>
              <a:gd name="T2" fmla="*/ 34 w 38"/>
              <a:gd name="T3" fmla="*/ 0 h 6"/>
              <a:gd name="T4" fmla="*/ 38 w 38"/>
              <a:gd name="T5" fmla="*/ 3 h 6"/>
              <a:gd name="T6" fmla="*/ 34 w 38"/>
              <a:gd name="T7" fmla="*/ 6 h 6"/>
              <a:gd name="T8" fmla="*/ 3 w 38"/>
              <a:gd name="T9" fmla="*/ 6 h 6"/>
              <a:gd name="T10" fmla="*/ 0 w 38"/>
              <a:gd name="T11" fmla="*/ 3 h 6"/>
              <a:gd name="T12" fmla="*/ 3 w 3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4"/>
                  <a:pt x="36" y="6"/>
                  <a:pt x="3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ïṥ1íḑé">
            <a:extLst>
              <a:ext uri="{FF2B5EF4-FFF2-40B4-BE49-F238E27FC236}">
                <a16:creationId xmlns:a16="http://schemas.microsoft.com/office/drawing/2014/main" id="{E0C860DD-DCFF-4F4B-97DF-08976D9D011F}"/>
              </a:ext>
            </a:extLst>
          </p:cNvPr>
          <p:cNvSpPr/>
          <p:nvPr/>
        </p:nvSpPr>
        <p:spPr bwMode="auto">
          <a:xfrm>
            <a:off x="10859850" y="3976808"/>
            <a:ext cx="428625" cy="20638"/>
          </a:xfrm>
          <a:custGeom>
            <a:avLst/>
            <a:gdLst>
              <a:gd name="T0" fmla="*/ 3 w 130"/>
              <a:gd name="T1" fmla="*/ 0 h 6"/>
              <a:gd name="T2" fmla="*/ 127 w 130"/>
              <a:gd name="T3" fmla="*/ 0 h 6"/>
              <a:gd name="T4" fmla="*/ 130 w 130"/>
              <a:gd name="T5" fmla="*/ 3 h 6"/>
              <a:gd name="T6" fmla="*/ 127 w 130"/>
              <a:gd name="T7" fmla="*/ 6 h 6"/>
              <a:gd name="T8" fmla="*/ 3 w 130"/>
              <a:gd name="T9" fmla="*/ 6 h 6"/>
              <a:gd name="T10" fmla="*/ 0 w 130"/>
              <a:gd name="T11" fmla="*/ 3 h 6"/>
              <a:gd name="T12" fmla="*/ 3 w 1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ïṧliďe">
            <a:extLst>
              <a:ext uri="{FF2B5EF4-FFF2-40B4-BE49-F238E27FC236}">
                <a16:creationId xmlns:a16="http://schemas.microsoft.com/office/drawing/2014/main" id="{93411D75-9BAD-4641-AD78-4BE8B6F6B8C1}"/>
              </a:ext>
            </a:extLst>
          </p:cNvPr>
          <p:cNvSpPr/>
          <p:nvPr/>
        </p:nvSpPr>
        <p:spPr bwMode="auto">
          <a:xfrm>
            <a:off x="10440750" y="3976808"/>
            <a:ext cx="363538" cy="20638"/>
          </a:xfrm>
          <a:custGeom>
            <a:avLst/>
            <a:gdLst>
              <a:gd name="T0" fmla="*/ 3 w 110"/>
              <a:gd name="T1" fmla="*/ 0 h 6"/>
              <a:gd name="T2" fmla="*/ 107 w 110"/>
              <a:gd name="T3" fmla="*/ 0 h 6"/>
              <a:gd name="T4" fmla="*/ 110 w 110"/>
              <a:gd name="T5" fmla="*/ 3 h 6"/>
              <a:gd name="T6" fmla="*/ 107 w 110"/>
              <a:gd name="T7" fmla="*/ 6 h 6"/>
              <a:gd name="T8" fmla="*/ 3 w 110"/>
              <a:gd name="T9" fmla="*/ 6 h 6"/>
              <a:gd name="T10" fmla="*/ 0 w 110"/>
              <a:gd name="T11" fmla="*/ 3 h 6"/>
              <a:gd name="T12" fmla="*/ 3 w 11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6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3"/>
                </a:cubicBezTo>
                <a:cubicBezTo>
                  <a:pt x="110" y="4"/>
                  <a:pt x="109" y="6"/>
                  <a:pt x="10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śḷíḋe">
            <a:extLst>
              <a:ext uri="{FF2B5EF4-FFF2-40B4-BE49-F238E27FC236}">
                <a16:creationId xmlns:a16="http://schemas.microsoft.com/office/drawing/2014/main" id="{5A51B3BC-CB59-4DED-9F75-5266183009B9}"/>
              </a:ext>
            </a:extLst>
          </p:cNvPr>
          <p:cNvSpPr/>
          <p:nvPr/>
        </p:nvSpPr>
        <p:spPr bwMode="auto">
          <a:xfrm>
            <a:off x="10632838" y="3832345"/>
            <a:ext cx="814388" cy="22225"/>
          </a:xfrm>
          <a:custGeom>
            <a:avLst/>
            <a:gdLst>
              <a:gd name="T0" fmla="*/ 3 w 247"/>
              <a:gd name="T1" fmla="*/ 0 h 7"/>
              <a:gd name="T2" fmla="*/ 243 w 247"/>
              <a:gd name="T3" fmla="*/ 0 h 7"/>
              <a:gd name="T4" fmla="*/ 247 w 247"/>
              <a:gd name="T5" fmla="*/ 3 h 7"/>
              <a:gd name="T6" fmla="*/ 243 w 247"/>
              <a:gd name="T7" fmla="*/ 7 h 7"/>
              <a:gd name="T8" fmla="*/ 3 w 247"/>
              <a:gd name="T9" fmla="*/ 7 h 7"/>
              <a:gd name="T10" fmla="*/ 0 w 247"/>
              <a:gd name="T11" fmla="*/ 3 h 7"/>
              <a:gd name="T12" fmla="*/ 3 w 24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7">
                <a:moveTo>
                  <a:pt x="3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5" y="0"/>
                  <a:pt x="247" y="2"/>
                  <a:pt x="247" y="3"/>
                </a:cubicBezTo>
                <a:cubicBezTo>
                  <a:pt x="247" y="5"/>
                  <a:pt x="245" y="7"/>
                  <a:pt x="243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ľiḑê">
            <a:extLst>
              <a:ext uri="{FF2B5EF4-FFF2-40B4-BE49-F238E27FC236}">
                <a16:creationId xmlns:a16="http://schemas.microsoft.com/office/drawing/2014/main" id="{17E39B63-4C67-4C79-B644-49C238D75034}"/>
              </a:ext>
            </a:extLst>
          </p:cNvPr>
          <p:cNvSpPr/>
          <p:nvPr/>
        </p:nvSpPr>
        <p:spPr bwMode="auto">
          <a:xfrm>
            <a:off x="10440750" y="3832345"/>
            <a:ext cx="149225" cy="22225"/>
          </a:xfrm>
          <a:custGeom>
            <a:avLst/>
            <a:gdLst>
              <a:gd name="T0" fmla="*/ 3 w 45"/>
              <a:gd name="T1" fmla="*/ 0 h 7"/>
              <a:gd name="T2" fmla="*/ 42 w 45"/>
              <a:gd name="T3" fmla="*/ 0 h 7"/>
              <a:gd name="T4" fmla="*/ 45 w 45"/>
              <a:gd name="T5" fmla="*/ 3 h 7"/>
              <a:gd name="T6" fmla="*/ 42 w 45"/>
              <a:gd name="T7" fmla="*/ 7 h 7"/>
              <a:gd name="T8" fmla="*/ 3 w 45"/>
              <a:gd name="T9" fmla="*/ 7 h 7"/>
              <a:gd name="T10" fmla="*/ 0 w 45"/>
              <a:gd name="T11" fmla="*/ 3 h 7"/>
              <a:gd name="T12" fmla="*/ 3 w 4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7">
                <a:moveTo>
                  <a:pt x="3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5"/>
                  <a:pt x="44" y="7"/>
                  <a:pt x="4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ṡ1íḍe">
            <a:extLst>
              <a:ext uri="{FF2B5EF4-FFF2-40B4-BE49-F238E27FC236}">
                <a16:creationId xmlns:a16="http://schemas.microsoft.com/office/drawing/2014/main" id="{79CAF329-CE54-456D-90A5-37ED2B84DA46}"/>
              </a:ext>
            </a:extLst>
          </p:cNvPr>
          <p:cNvSpPr/>
          <p:nvPr/>
        </p:nvSpPr>
        <p:spPr bwMode="auto">
          <a:xfrm>
            <a:off x="11183700" y="2989383"/>
            <a:ext cx="260350" cy="20638"/>
          </a:xfrm>
          <a:custGeom>
            <a:avLst/>
            <a:gdLst>
              <a:gd name="T0" fmla="*/ 3 w 79"/>
              <a:gd name="T1" fmla="*/ 0 h 6"/>
              <a:gd name="T2" fmla="*/ 76 w 79"/>
              <a:gd name="T3" fmla="*/ 0 h 6"/>
              <a:gd name="T4" fmla="*/ 79 w 79"/>
              <a:gd name="T5" fmla="*/ 3 h 6"/>
              <a:gd name="T6" fmla="*/ 76 w 79"/>
              <a:gd name="T7" fmla="*/ 6 h 6"/>
              <a:gd name="T8" fmla="*/ 3 w 79"/>
              <a:gd name="T9" fmla="*/ 6 h 6"/>
              <a:gd name="T10" fmla="*/ 0 w 79"/>
              <a:gd name="T11" fmla="*/ 3 h 6"/>
              <a:gd name="T12" fmla="*/ 3 w 7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4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ṡlïḋè">
            <a:extLst>
              <a:ext uri="{FF2B5EF4-FFF2-40B4-BE49-F238E27FC236}">
                <a16:creationId xmlns:a16="http://schemas.microsoft.com/office/drawing/2014/main" id="{9303A9FD-67C0-4D63-BFE2-C8C97F0498B8}"/>
              </a:ext>
            </a:extLst>
          </p:cNvPr>
          <p:cNvSpPr/>
          <p:nvPr/>
        </p:nvSpPr>
        <p:spPr bwMode="auto">
          <a:xfrm>
            <a:off x="10661413" y="2989383"/>
            <a:ext cx="476250" cy="20638"/>
          </a:xfrm>
          <a:custGeom>
            <a:avLst/>
            <a:gdLst>
              <a:gd name="T0" fmla="*/ 3 w 144"/>
              <a:gd name="T1" fmla="*/ 0 h 6"/>
              <a:gd name="T2" fmla="*/ 141 w 144"/>
              <a:gd name="T3" fmla="*/ 0 h 6"/>
              <a:gd name="T4" fmla="*/ 144 w 144"/>
              <a:gd name="T5" fmla="*/ 3 h 6"/>
              <a:gd name="T6" fmla="*/ 141 w 144"/>
              <a:gd name="T7" fmla="*/ 6 h 6"/>
              <a:gd name="T8" fmla="*/ 3 w 144"/>
              <a:gd name="T9" fmla="*/ 6 h 6"/>
              <a:gd name="T10" fmla="*/ 0 w 144"/>
              <a:gd name="T11" fmla="*/ 3 h 6"/>
              <a:gd name="T12" fmla="*/ 3 w 1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3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1"/>
                  <a:pt x="144" y="3"/>
                </a:cubicBezTo>
                <a:cubicBezTo>
                  <a:pt x="144" y="4"/>
                  <a:pt x="142" y="6"/>
                  <a:pt x="141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líḍe">
            <a:extLst>
              <a:ext uri="{FF2B5EF4-FFF2-40B4-BE49-F238E27FC236}">
                <a16:creationId xmlns:a16="http://schemas.microsoft.com/office/drawing/2014/main" id="{0C8BA61A-D2C6-4B05-AC98-0CE755FB8F2E}"/>
              </a:ext>
            </a:extLst>
          </p:cNvPr>
          <p:cNvSpPr/>
          <p:nvPr/>
        </p:nvSpPr>
        <p:spPr bwMode="auto">
          <a:xfrm>
            <a:off x="10520125" y="2989383"/>
            <a:ext cx="109538" cy="20638"/>
          </a:xfrm>
          <a:custGeom>
            <a:avLst/>
            <a:gdLst>
              <a:gd name="T0" fmla="*/ 3 w 33"/>
              <a:gd name="T1" fmla="*/ 0 h 6"/>
              <a:gd name="T2" fmla="*/ 30 w 33"/>
              <a:gd name="T3" fmla="*/ 0 h 6"/>
              <a:gd name="T4" fmla="*/ 33 w 33"/>
              <a:gd name="T5" fmla="*/ 3 h 6"/>
              <a:gd name="T6" fmla="*/ 30 w 33"/>
              <a:gd name="T7" fmla="*/ 6 h 6"/>
              <a:gd name="T8" fmla="*/ 3 w 33"/>
              <a:gd name="T9" fmla="*/ 6 h 6"/>
              <a:gd name="T10" fmla="*/ 0 w 33"/>
              <a:gd name="T11" fmla="*/ 3 h 6"/>
              <a:gd name="T12" fmla="*/ 3 w 3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3" y="1"/>
                  <a:pt x="33" y="3"/>
                </a:cubicBezTo>
                <a:cubicBezTo>
                  <a:pt x="33" y="4"/>
                  <a:pt x="31" y="6"/>
                  <a:pt x="30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şļíḓe">
            <a:extLst>
              <a:ext uri="{FF2B5EF4-FFF2-40B4-BE49-F238E27FC236}">
                <a16:creationId xmlns:a16="http://schemas.microsoft.com/office/drawing/2014/main" id="{DF32D3E7-2BD8-4DC1-92A8-ED11BB0CACCB}"/>
              </a:ext>
            </a:extLst>
          </p:cNvPr>
          <p:cNvSpPr/>
          <p:nvPr/>
        </p:nvSpPr>
        <p:spPr bwMode="auto">
          <a:xfrm>
            <a:off x="11371025" y="2854445"/>
            <a:ext cx="73025" cy="19050"/>
          </a:xfrm>
          <a:custGeom>
            <a:avLst/>
            <a:gdLst>
              <a:gd name="T0" fmla="*/ 3 w 22"/>
              <a:gd name="T1" fmla="*/ 0 h 6"/>
              <a:gd name="T2" fmla="*/ 19 w 22"/>
              <a:gd name="T3" fmla="*/ 0 h 6"/>
              <a:gd name="T4" fmla="*/ 22 w 22"/>
              <a:gd name="T5" fmla="*/ 3 h 6"/>
              <a:gd name="T6" fmla="*/ 19 w 22"/>
              <a:gd name="T7" fmla="*/ 6 h 6"/>
              <a:gd name="T8" fmla="*/ 3 w 22"/>
              <a:gd name="T9" fmla="*/ 6 h 6"/>
              <a:gd name="T10" fmla="*/ 0 w 22"/>
              <a:gd name="T11" fmla="*/ 3 h 6"/>
              <a:gd name="T12" fmla="*/ 3 w 2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ṣ1îdé">
            <a:extLst>
              <a:ext uri="{FF2B5EF4-FFF2-40B4-BE49-F238E27FC236}">
                <a16:creationId xmlns:a16="http://schemas.microsoft.com/office/drawing/2014/main" id="{EB34CB84-80AA-4F50-BC08-54FBBC39C391}"/>
              </a:ext>
            </a:extLst>
          </p:cNvPr>
          <p:cNvSpPr/>
          <p:nvPr/>
        </p:nvSpPr>
        <p:spPr bwMode="auto">
          <a:xfrm>
            <a:off x="10770950" y="2854445"/>
            <a:ext cx="554038" cy="19050"/>
          </a:xfrm>
          <a:custGeom>
            <a:avLst/>
            <a:gdLst>
              <a:gd name="T0" fmla="*/ 3 w 168"/>
              <a:gd name="T1" fmla="*/ 0 h 6"/>
              <a:gd name="T2" fmla="*/ 164 w 168"/>
              <a:gd name="T3" fmla="*/ 0 h 6"/>
              <a:gd name="T4" fmla="*/ 168 w 168"/>
              <a:gd name="T5" fmla="*/ 3 h 6"/>
              <a:gd name="T6" fmla="*/ 164 w 168"/>
              <a:gd name="T7" fmla="*/ 6 h 6"/>
              <a:gd name="T8" fmla="*/ 3 w 168"/>
              <a:gd name="T9" fmla="*/ 6 h 6"/>
              <a:gd name="T10" fmla="*/ 0 w 168"/>
              <a:gd name="T11" fmla="*/ 3 h 6"/>
              <a:gd name="T12" fmla="*/ 3 w 16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8" y="1"/>
                  <a:pt x="168" y="3"/>
                </a:cubicBezTo>
                <a:cubicBezTo>
                  <a:pt x="168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ṧ1iḋe">
            <a:extLst>
              <a:ext uri="{FF2B5EF4-FFF2-40B4-BE49-F238E27FC236}">
                <a16:creationId xmlns:a16="http://schemas.microsoft.com/office/drawing/2014/main" id="{662F2D1C-C5B5-4FED-874A-0E0C6C25846C}"/>
              </a:ext>
            </a:extLst>
          </p:cNvPr>
          <p:cNvSpPr/>
          <p:nvPr/>
        </p:nvSpPr>
        <p:spPr bwMode="auto">
          <a:xfrm>
            <a:off x="10428050" y="2854445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ṥľiḑé">
            <a:extLst>
              <a:ext uri="{FF2B5EF4-FFF2-40B4-BE49-F238E27FC236}">
                <a16:creationId xmlns:a16="http://schemas.microsoft.com/office/drawing/2014/main" id="{C86556A5-F496-4B34-B453-0C7970C9AEB2}"/>
              </a:ext>
            </a:extLst>
          </p:cNvPr>
          <p:cNvSpPr/>
          <p:nvPr/>
        </p:nvSpPr>
        <p:spPr bwMode="auto">
          <a:xfrm>
            <a:off x="11199575" y="2698870"/>
            <a:ext cx="158750" cy="23813"/>
          </a:xfrm>
          <a:custGeom>
            <a:avLst/>
            <a:gdLst>
              <a:gd name="T0" fmla="*/ 3 w 48"/>
              <a:gd name="T1" fmla="*/ 0 h 7"/>
              <a:gd name="T2" fmla="*/ 45 w 48"/>
              <a:gd name="T3" fmla="*/ 0 h 7"/>
              <a:gd name="T4" fmla="*/ 48 w 48"/>
              <a:gd name="T5" fmla="*/ 4 h 7"/>
              <a:gd name="T6" fmla="*/ 45 w 48"/>
              <a:gd name="T7" fmla="*/ 7 h 7"/>
              <a:gd name="T8" fmla="*/ 3 w 48"/>
              <a:gd name="T9" fmla="*/ 7 h 7"/>
              <a:gd name="T10" fmla="*/ 0 w 48"/>
              <a:gd name="T11" fmla="*/ 4 h 7"/>
              <a:gd name="T12" fmla="*/ 3 w 4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">
                <a:moveTo>
                  <a:pt x="3" y="0"/>
                </a:move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cubicBezTo>
                  <a:pt x="48" y="5"/>
                  <a:pt x="47" y="7"/>
                  <a:pt x="4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$1íḍê">
            <a:extLst>
              <a:ext uri="{FF2B5EF4-FFF2-40B4-BE49-F238E27FC236}">
                <a16:creationId xmlns:a16="http://schemas.microsoft.com/office/drawing/2014/main" id="{A4F155CC-11F8-4087-9E4C-F074C76AB306}"/>
              </a:ext>
            </a:extLst>
          </p:cNvPr>
          <p:cNvSpPr/>
          <p:nvPr/>
        </p:nvSpPr>
        <p:spPr bwMode="auto">
          <a:xfrm>
            <a:off x="10504250" y="2698870"/>
            <a:ext cx="655638" cy="23813"/>
          </a:xfrm>
          <a:custGeom>
            <a:avLst/>
            <a:gdLst>
              <a:gd name="T0" fmla="*/ 3 w 199"/>
              <a:gd name="T1" fmla="*/ 0 h 7"/>
              <a:gd name="T2" fmla="*/ 195 w 199"/>
              <a:gd name="T3" fmla="*/ 0 h 7"/>
              <a:gd name="T4" fmla="*/ 199 w 199"/>
              <a:gd name="T5" fmla="*/ 4 h 7"/>
              <a:gd name="T6" fmla="*/ 195 w 199"/>
              <a:gd name="T7" fmla="*/ 7 h 7"/>
              <a:gd name="T8" fmla="*/ 3 w 199"/>
              <a:gd name="T9" fmla="*/ 7 h 7"/>
              <a:gd name="T10" fmla="*/ 0 w 199"/>
              <a:gd name="T11" fmla="*/ 4 h 7"/>
              <a:gd name="T12" fmla="*/ 3 w 19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7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2"/>
                  <a:pt x="199" y="4"/>
                </a:cubicBezTo>
                <a:cubicBezTo>
                  <a:pt x="199" y="5"/>
                  <a:pt x="197" y="7"/>
                  <a:pt x="19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ï$ľidé">
            <a:extLst>
              <a:ext uri="{FF2B5EF4-FFF2-40B4-BE49-F238E27FC236}">
                <a16:creationId xmlns:a16="http://schemas.microsoft.com/office/drawing/2014/main" id="{9D1148F9-8BD2-42C6-8071-457F59FA3A7C}"/>
              </a:ext>
            </a:extLst>
          </p:cNvPr>
          <p:cNvSpPr/>
          <p:nvPr/>
        </p:nvSpPr>
        <p:spPr bwMode="auto">
          <a:xfrm>
            <a:off x="11245613" y="3686295"/>
            <a:ext cx="201613" cy="20638"/>
          </a:xfrm>
          <a:custGeom>
            <a:avLst/>
            <a:gdLst>
              <a:gd name="T0" fmla="*/ 3 w 61"/>
              <a:gd name="T1" fmla="*/ 0 h 6"/>
              <a:gd name="T2" fmla="*/ 57 w 61"/>
              <a:gd name="T3" fmla="*/ 0 h 6"/>
              <a:gd name="T4" fmla="*/ 61 w 61"/>
              <a:gd name="T5" fmla="*/ 3 h 6"/>
              <a:gd name="T6" fmla="*/ 57 w 61"/>
              <a:gd name="T7" fmla="*/ 6 h 6"/>
              <a:gd name="T8" fmla="*/ 3 w 61"/>
              <a:gd name="T9" fmla="*/ 6 h 6"/>
              <a:gd name="T10" fmla="*/ 0 w 61"/>
              <a:gd name="T11" fmla="*/ 3 h 6"/>
              <a:gd name="T12" fmla="*/ 3 w 6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ṣļiḋê">
            <a:extLst>
              <a:ext uri="{FF2B5EF4-FFF2-40B4-BE49-F238E27FC236}">
                <a16:creationId xmlns:a16="http://schemas.microsoft.com/office/drawing/2014/main" id="{F32ECA48-E523-406C-9C8F-1BD1C8947104}"/>
              </a:ext>
            </a:extLst>
          </p:cNvPr>
          <p:cNvSpPr/>
          <p:nvPr/>
        </p:nvSpPr>
        <p:spPr bwMode="auto">
          <a:xfrm>
            <a:off x="10440750" y="3686295"/>
            <a:ext cx="765175" cy="20638"/>
          </a:xfrm>
          <a:custGeom>
            <a:avLst/>
            <a:gdLst>
              <a:gd name="T0" fmla="*/ 3 w 232"/>
              <a:gd name="T1" fmla="*/ 0 h 6"/>
              <a:gd name="T2" fmla="*/ 228 w 232"/>
              <a:gd name="T3" fmla="*/ 0 h 6"/>
              <a:gd name="T4" fmla="*/ 232 w 232"/>
              <a:gd name="T5" fmla="*/ 3 h 6"/>
              <a:gd name="T6" fmla="*/ 228 w 232"/>
              <a:gd name="T7" fmla="*/ 6 h 6"/>
              <a:gd name="T8" fmla="*/ 3 w 232"/>
              <a:gd name="T9" fmla="*/ 6 h 6"/>
              <a:gd name="T10" fmla="*/ 0 w 232"/>
              <a:gd name="T11" fmla="*/ 3 h 6"/>
              <a:gd name="T12" fmla="*/ 3 w 2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3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iṣlîḍè">
            <a:extLst>
              <a:ext uri="{FF2B5EF4-FFF2-40B4-BE49-F238E27FC236}">
                <a16:creationId xmlns:a16="http://schemas.microsoft.com/office/drawing/2014/main" id="{1BA070F7-983C-41F0-89A1-B9F7C6A26AFE}"/>
              </a:ext>
            </a:extLst>
          </p:cNvPr>
          <p:cNvSpPr/>
          <p:nvPr/>
        </p:nvSpPr>
        <p:spPr bwMode="auto">
          <a:xfrm>
            <a:off x="10875725" y="3545008"/>
            <a:ext cx="571500" cy="19050"/>
          </a:xfrm>
          <a:custGeom>
            <a:avLst/>
            <a:gdLst>
              <a:gd name="T0" fmla="*/ 3 w 173"/>
              <a:gd name="T1" fmla="*/ 0 h 6"/>
              <a:gd name="T2" fmla="*/ 169 w 173"/>
              <a:gd name="T3" fmla="*/ 0 h 6"/>
              <a:gd name="T4" fmla="*/ 173 w 173"/>
              <a:gd name="T5" fmla="*/ 3 h 6"/>
              <a:gd name="T6" fmla="*/ 169 w 173"/>
              <a:gd name="T7" fmla="*/ 6 h 6"/>
              <a:gd name="T8" fmla="*/ 3 w 173"/>
              <a:gd name="T9" fmla="*/ 6 h 6"/>
              <a:gd name="T10" fmla="*/ 0 w 173"/>
              <a:gd name="T11" fmla="*/ 3 h 6"/>
              <a:gd name="T12" fmla="*/ 3 w 17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6">
                <a:moveTo>
                  <a:pt x="3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3" y="2"/>
                  <a:pt x="173" y="3"/>
                </a:cubicBezTo>
                <a:cubicBezTo>
                  <a:pt x="173" y="5"/>
                  <a:pt x="171" y="6"/>
                  <a:pt x="16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šlïḓê">
            <a:extLst>
              <a:ext uri="{FF2B5EF4-FFF2-40B4-BE49-F238E27FC236}">
                <a16:creationId xmlns:a16="http://schemas.microsoft.com/office/drawing/2014/main" id="{31CCFF61-DC5F-4C37-B1DD-29F0D538E29C}"/>
              </a:ext>
            </a:extLst>
          </p:cNvPr>
          <p:cNvSpPr/>
          <p:nvPr/>
        </p:nvSpPr>
        <p:spPr bwMode="auto">
          <a:xfrm>
            <a:off x="10707450" y="3545008"/>
            <a:ext cx="112713" cy="19050"/>
          </a:xfrm>
          <a:custGeom>
            <a:avLst/>
            <a:gdLst>
              <a:gd name="T0" fmla="*/ 4 w 34"/>
              <a:gd name="T1" fmla="*/ 0 h 6"/>
              <a:gd name="T2" fmla="*/ 31 w 34"/>
              <a:gd name="T3" fmla="*/ 0 h 6"/>
              <a:gd name="T4" fmla="*/ 34 w 34"/>
              <a:gd name="T5" fmla="*/ 3 h 6"/>
              <a:gd name="T6" fmla="*/ 31 w 34"/>
              <a:gd name="T7" fmla="*/ 6 h 6"/>
              <a:gd name="T8" fmla="*/ 4 w 34"/>
              <a:gd name="T9" fmla="*/ 6 h 6"/>
              <a:gd name="T10" fmla="*/ 0 w 34"/>
              <a:gd name="T11" fmla="*/ 3 h 6"/>
              <a:gd name="T12" fmla="*/ 4 w 3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6">
                <a:moveTo>
                  <a:pt x="4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2"/>
                  <a:pt x="34" y="3"/>
                </a:cubicBezTo>
                <a:cubicBezTo>
                  <a:pt x="34" y="5"/>
                  <a:pt x="32" y="6"/>
                  <a:pt x="31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šľiḑé">
            <a:extLst>
              <a:ext uri="{FF2B5EF4-FFF2-40B4-BE49-F238E27FC236}">
                <a16:creationId xmlns:a16="http://schemas.microsoft.com/office/drawing/2014/main" id="{15BC630B-C075-4E95-AC6B-2B01A1B6634D}"/>
              </a:ext>
            </a:extLst>
          </p:cNvPr>
          <p:cNvSpPr/>
          <p:nvPr/>
        </p:nvSpPr>
        <p:spPr bwMode="auto">
          <a:xfrm>
            <a:off x="11371025" y="34164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iṣlíḓê">
            <a:extLst>
              <a:ext uri="{FF2B5EF4-FFF2-40B4-BE49-F238E27FC236}">
                <a16:creationId xmlns:a16="http://schemas.microsoft.com/office/drawing/2014/main" id="{510FC204-6B92-4DE6-940B-3267CE1E187D}"/>
              </a:ext>
            </a:extLst>
          </p:cNvPr>
          <p:cNvSpPr/>
          <p:nvPr/>
        </p:nvSpPr>
        <p:spPr bwMode="auto">
          <a:xfrm>
            <a:off x="10774125" y="34164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ṡḷíḓé">
            <a:extLst>
              <a:ext uri="{FF2B5EF4-FFF2-40B4-BE49-F238E27FC236}">
                <a16:creationId xmlns:a16="http://schemas.microsoft.com/office/drawing/2014/main" id="{A0A55AAC-60AD-46E9-BDEA-BA79B9E0C7D0}"/>
              </a:ext>
            </a:extLst>
          </p:cNvPr>
          <p:cNvSpPr/>
          <p:nvPr/>
        </p:nvSpPr>
        <p:spPr bwMode="auto">
          <a:xfrm>
            <a:off x="10431225" y="34164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îṩlîdê">
            <a:extLst>
              <a:ext uri="{FF2B5EF4-FFF2-40B4-BE49-F238E27FC236}">
                <a16:creationId xmlns:a16="http://schemas.microsoft.com/office/drawing/2014/main" id="{8F0F68CA-A95D-402C-BA5E-44C791260260}"/>
              </a:ext>
            </a:extLst>
          </p:cNvPr>
          <p:cNvSpPr/>
          <p:nvPr/>
        </p:nvSpPr>
        <p:spPr bwMode="auto">
          <a:xfrm>
            <a:off x="11199575" y="3264020"/>
            <a:ext cx="161925" cy="19050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i$ḷîdè">
            <a:extLst>
              <a:ext uri="{FF2B5EF4-FFF2-40B4-BE49-F238E27FC236}">
                <a16:creationId xmlns:a16="http://schemas.microsoft.com/office/drawing/2014/main" id="{C21EC190-758A-4A56-9C7E-6CBEF0CC0CD3}"/>
              </a:ext>
            </a:extLst>
          </p:cNvPr>
          <p:cNvSpPr/>
          <p:nvPr/>
        </p:nvSpPr>
        <p:spPr bwMode="auto">
          <a:xfrm>
            <a:off x="10507425" y="3264020"/>
            <a:ext cx="652463" cy="19050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Sľîḋe">
            <a:extLst>
              <a:ext uri="{FF2B5EF4-FFF2-40B4-BE49-F238E27FC236}">
                <a16:creationId xmlns:a16="http://schemas.microsoft.com/office/drawing/2014/main" id="{689D2165-4361-4BD6-9144-8E9C20493952}"/>
              </a:ext>
            </a:extLst>
          </p:cNvPr>
          <p:cNvSpPr/>
          <p:nvPr/>
        </p:nvSpPr>
        <p:spPr bwMode="auto">
          <a:xfrm>
            <a:off x="11321813" y="3135433"/>
            <a:ext cx="125413" cy="22225"/>
          </a:xfrm>
          <a:custGeom>
            <a:avLst/>
            <a:gdLst>
              <a:gd name="T0" fmla="*/ 3 w 38"/>
              <a:gd name="T1" fmla="*/ 0 h 7"/>
              <a:gd name="T2" fmla="*/ 34 w 38"/>
              <a:gd name="T3" fmla="*/ 0 h 7"/>
              <a:gd name="T4" fmla="*/ 38 w 38"/>
              <a:gd name="T5" fmla="*/ 4 h 7"/>
              <a:gd name="T6" fmla="*/ 34 w 38"/>
              <a:gd name="T7" fmla="*/ 7 h 7"/>
              <a:gd name="T8" fmla="*/ 3 w 38"/>
              <a:gd name="T9" fmla="*/ 7 h 7"/>
              <a:gd name="T10" fmla="*/ 0 w 38"/>
              <a:gd name="T11" fmla="*/ 4 h 7"/>
              <a:gd name="T12" fmla="*/ 3 w 3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5"/>
                  <a:pt x="36" y="7"/>
                  <a:pt x="34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ś1iďé">
            <a:extLst>
              <a:ext uri="{FF2B5EF4-FFF2-40B4-BE49-F238E27FC236}">
                <a16:creationId xmlns:a16="http://schemas.microsoft.com/office/drawing/2014/main" id="{B05C16E4-7AC1-4306-AB66-AF9D59862620}"/>
              </a:ext>
            </a:extLst>
          </p:cNvPr>
          <p:cNvSpPr/>
          <p:nvPr/>
        </p:nvSpPr>
        <p:spPr bwMode="auto">
          <a:xfrm>
            <a:off x="10859850" y="3135433"/>
            <a:ext cx="428625" cy="22225"/>
          </a:xfrm>
          <a:custGeom>
            <a:avLst/>
            <a:gdLst>
              <a:gd name="T0" fmla="*/ 3 w 130"/>
              <a:gd name="T1" fmla="*/ 0 h 7"/>
              <a:gd name="T2" fmla="*/ 127 w 130"/>
              <a:gd name="T3" fmla="*/ 0 h 7"/>
              <a:gd name="T4" fmla="*/ 130 w 130"/>
              <a:gd name="T5" fmla="*/ 4 h 7"/>
              <a:gd name="T6" fmla="*/ 127 w 130"/>
              <a:gd name="T7" fmla="*/ 7 h 7"/>
              <a:gd name="T8" fmla="*/ 3 w 130"/>
              <a:gd name="T9" fmla="*/ 7 h 7"/>
              <a:gd name="T10" fmla="*/ 0 w 130"/>
              <a:gd name="T11" fmla="*/ 4 h 7"/>
              <a:gd name="T12" fmla="*/ 3 w 13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2"/>
                  <a:pt x="130" y="4"/>
                </a:cubicBezTo>
                <a:cubicBezTo>
                  <a:pt x="130" y="5"/>
                  <a:pt x="129" y="7"/>
                  <a:pt x="12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îṣḻíḓê">
            <a:extLst>
              <a:ext uri="{FF2B5EF4-FFF2-40B4-BE49-F238E27FC236}">
                <a16:creationId xmlns:a16="http://schemas.microsoft.com/office/drawing/2014/main" id="{397BF340-62AD-401C-9B44-20DBC149B13C}"/>
              </a:ext>
            </a:extLst>
          </p:cNvPr>
          <p:cNvSpPr/>
          <p:nvPr/>
        </p:nvSpPr>
        <p:spPr bwMode="auto">
          <a:xfrm>
            <a:off x="10440750" y="3135433"/>
            <a:ext cx="363538" cy="22225"/>
          </a:xfrm>
          <a:custGeom>
            <a:avLst/>
            <a:gdLst>
              <a:gd name="T0" fmla="*/ 3 w 110"/>
              <a:gd name="T1" fmla="*/ 0 h 7"/>
              <a:gd name="T2" fmla="*/ 107 w 110"/>
              <a:gd name="T3" fmla="*/ 0 h 7"/>
              <a:gd name="T4" fmla="*/ 110 w 110"/>
              <a:gd name="T5" fmla="*/ 4 h 7"/>
              <a:gd name="T6" fmla="*/ 107 w 110"/>
              <a:gd name="T7" fmla="*/ 7 h 7"/>
              <a:gd name="T8" fmla="*/ 3 w 110"/>
              <a:gd name="T9" fmla="*/ 7 h 7"/>
              <a:gd name="T10" fmla="*/ 0 w 110"/>
              <a:gd name="T11" fmla="*/ 4 h 7"/>
              <a:gd name="T12" fmla="*/ 3 w 11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7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2"/>
                  <a:pt x="110" y="4"/>
                </a:cubicBezTo>
                <a:cubicBezTo>
                  <a:pt x="110" y="5"/>
                  <a:pt x="109" y="7"/>
                  <a:pt x="10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ïş1îḍè">
            <a:extLst>
              <a:ext uri="{FF2B5EF4-FFF2-40B4-BE49-F238E27FC236}">
                <a16:creationId xmlns:a16="http://schemas.microsoft.com/office/drawing/2014/main" id="{1F9764E0-316D-492D-B8FA-FB20715324A9}"/>
              </a:ext>
            </a:extLst>
          </p:cNvPr>
          <p:cNvSpPr/>
          <p:nvPr/>
        </p:nvSpPr>
        <p:spPr bwMode="auto">
          <a:xfrm>
            <a:off x="7511813" y="4680070"/>
            <a:ext cx="952500" cy="333375"/>
          </a:xfrm>
          <a:custGeom>
            <a:avLst/>
            <a:gdLst>
              <a:gd name="T0" fmla="*/ 10 w 289"/>
              <a:gd name="T1" fmla="*/ 4 h 101"/>
              <a:gd name="T2" fmla="*/ 10 w 289"/>
              <a:gd name="T3" fmla="*/ 4 h 101"/>
              <a:gd name="T4" fmla="*/ 7 w 289"/>
              <a:gd name="T5" fmla="*/ 8 h 101"/>
              <a:gd name="T6" fmla="*/ 10 w 289"/>
              <a:gd name="T7" fmla="*/ 4 h 101"/>
              <a:gd name="T8" fmla="*/ 97 w 289"/>
              <a:gd name="T9" fmla="*/ 80 h 101"/>
              <a:gd name="T10" fmla="*/ 95 w 289"/>
              <a:gd name="T11" fmla="*/ 78 h 101"/>
              <a:gd name="T12" fmla="*/ 97 w 289"/>
              <a:gd name="T13" fmla="*/ 76 h 101"/>
              <a:gd name="T14" fmla="*/ 208 w 289"/>
              <a:gd name="T15" fmla="*/ 76 h 101"/>
              <a:gd name="T16" fmla="*/ 210 w 289"/>
              <a:gd name="T17" fmla="*/ 78 h 101"/>
              <a:gd name="T18" fmla="*/ 208 w 289"/>
              <a:gd name="T19" fmla="*/ 80 h 101"/>
              <a:gd name="T20" fmla="*/ 97 w 289"/>
              <a:gd name="T21" fmla="*/ 80 h 101"/>
              <a:gd name="T22" fmla="*/ 68 w 289"/>
              <a:gd name="T23" fmla="*/ 62 h 101"/>
              <a:gd name="T24" fmla="*/ 66 w 289"/>
              <a:gd name="T25" fmla="*/ 60 h 101"/>
              <a:gd name="T26" fmla="*/ 68 w 289"/>
              <a:gd name="T27" fmla="*/ 59 h 101"/>
              <a:gd name="T28" fmla="*/ 161 w 289"/>
              <a:gd name="T29" fmla="*/ 59 h 101"/>
              <a:gd name="T30" fmla="*/ 163 w 289"/>
              <a:gd name="T31" fmla="*/ 60 h 101"/>
              <a:gd name="T32" fmla="*/ 161 w 289"/>
              <a:gd name="T33" fmla="*/ 62 h 101"/>
              <a:gd name="T34" fmla="*/ 68 w 289"/>
              <a:gd name="T35" fmla="*/ 62 h 101"/>
              <a:gd name="T36" fmla="*/ 172 w 289"/>
              <a:gd name="T37" fmla="*/ 62 h 101"/>
              <a:gd name="T38" fmla="*/ 171 w 289"/>
              <a:gd name="T39" fmla="*/ 60 h 101"/>
              <a:gd name="T40" fmla="*/ 172 w 289"/>
              <a:gd name="T41" fmla="*/ 59 h 101"/>
              <a:gd name="T42" fmla="*/ 221 w 289"/>
              <a:gd name="T43" fmla="*/ 59 h 101"/>
              <a:gd name="T44" fmla="*/ 223 w 289"/>
              <a:gd name="T45" fmla="*/ 60 h 101"/>
              <a:gd name="T46" fmla="*/ 221 w 289"/>
              <a:gd name="T47" fmla="*/ 62 h 101"/>
              <a:gd name="T48" fmla="*/ 172 w 289"/>
              <a:gd name="T49" fmla="*/ 62 h 101"/>
              <a:gd name="T50" fmla="*/ 266 w 289"/>
              <a:gd name="T51" fmla="*/ 0 h 101"/>
              <a:gd name="T52" fmla="*/ 39 w 289"/>
              <a:gd name="T53" fmla="*/ 0 h 101"/>
              <a:gd name="T54" fmla="*/ 42 w 289"/>
              <a:gd name="T55" fmla="*/ 2 h 101"/>
              <a:gd name="T56" fmla="*/ 55 w 289"/>
              <a:gd name="T57" fmla="*/ 44 h 101"/>
              <a:gd name="T58" fmla="*/ 48 w 289"/>
              <a:gd name="T59" fmla="*/ 42 h 101"/>
              <a:gd name="T60" fmla="*/ 48 w 289"/>
              <a:gd name="T61" fmla="*/ 42 h 101"/>
              <a:gd name="T62" fmla="*/ 13 w 289"/>
              <a:gd name="T63" fmla="*/ 30 h 101"/>
              <a:gd name="T64" fmla="*/ 2 w 289"/>
              <a:gd name="T65" fmla="*/ 15 h 101"/>
              <a:gd name="T66" fmla="*/ 0 w 289"/>
              <a:gd name="T67" fmla="*/ 25 h 101"/>
              <a:gd name="T68" fmla="*/ 0 w 289"/>
              <a:gd name="T69" fmla="*/ 75 h 101"/>
              <a:gd name="T70" fmla="*/ 23 w 289"/>
              <a:gd name="T71" fmla="*/ 101 h 101"/>
              <a:gd name="T72" fmla="*/ 266 w 289"/>
              <a:gd name="T73" fmla="*/ 101 h 101"/>
              <a:gd name="T74" fmla="*/ 289 w 289"/>
              <a:gd name="T75" fmla="*/ 75 h 101"/>
              <a:gd name="T76" fmla="*/ 289 w 289"/>
              <a:gd name="T77" fmla="*/ 25 h 101"/>
              <a:gd name="T78" fmla="*/ 266 w 289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9" h="101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7" y="8"/>
                  <a:pt x="7" y="8"/>
                  <a:pt x="7" y="8"/>
                </a:cubicBezTo>
                <a:cubicBezTo>
                  <a:pt x="10" y="4"/>
                  <a:pt x="10" y="4"/>
                  <a:pt x="10" y="4"/>
                </a:cubicBezTo>
                <a:moveTo>
                  <a:pt x="97" y="80"/>
                </a:moveTo>
                <a:cubicBezTo>
                  <a:pt x="96" y="80"/>
                  <a:pt x="95" y="79"/>
                  <a:pt x="95" y="78"/>
                </a:cubicBezTo>
                <a:cubicBezTo>
                  <a:pt x="95" y="77"/>
                  <a:pt x="96" y="76"/>
                  <a:pt x="97" y="76"/>
                </a:cubicBezTo>
                <a:cubicBezTo>
                  <a:pt x="208" y="76"/>
                  <a:pt x="208" y="76"/>
                  <a:pt x="208" y="76"/>
                </a:cubicBezTo>
                <a:cubicBezTo>
                  <a:pt x="209" y="76"/>
                  <a:pt x="210" y="77"/>
                  <a:pt x="210" y="78"/>
                </a:cubicBezTo>
                <a:cubicBezTo>
                  <a:pt x="210" y="79"/>
                  <a:pt x="209" y="80"/>
                  <a:pt x="208" y="80"/>
                </a:cubicBezTo>
                <a:cubicBezTo>
                  <a:pt x="97" y="80"/>
                  <a:pt x="97" y="80"/>
                  <a:pt x="97" y="80"/>
                </a:cubicBezTo>
                <a:moveTo>
                  <a:pt x="68" y="62"/>
                </a:moveTo>
                <a:cubicBezTo>
                  <a:pt x="67" y="62"/>
                  <a:pt x="66" y="61"/>
                  <a:pt x="66" y="60"/>
                </a:cubicBezTo>
                <a:cubicBezTo>
                  <a:pt x="66" y="59"/>
                  <a:pt x="67" y="59"/>
                  <a:pt x="68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3" y="59"/>
                  <a:pt x="163" y="60"/>
                </a:cubicBezTo>
                <a:cubicBezTo>
                  <a:pt x="163" y="61"/>
                  <a:pt x="162" y="62"/>
                  <a:pt x="161" y="62"/>
                </a:cubicBezTo>
                <a:cubicBezTo>
                  <a:pt x="68" y="62"/>
                  <a:pt x="68" y="62"/>
                  <a:pt x="68" y="62"/>
                </a:cubicBezTo>
                <a:moveTo>
                  <a:pt x="172" y="62"/>
                </a:moveTo>
                <a:cubicBezTo>
                  <a:pt x="171" y="62"/>
                  <a:pt x="171" y="61"/>
                  <a:pt x="171" y="60"/>
                </a:cubicBezTo>
                <a:cubicBezTo>
                  <a:pt x="171" y="59"/>
                  <a:pt x="171" y="59"/>
                  <a:pt x="172" y="59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22" y="59"/>
                  <a:pt x="223" y="59"/>
                  <a:pt x="223" y="60"/>
                </a:cubicBezTo>
                <a:cubicBezTo>
                  <a:pt x="223" y="61"/>
                  <a:pt x="222" y="62"/>
                  <a:pt x="221" y="62"/>
                </a:cubicBezTo>
                <a:cubicBezTo>
                  <a:pt x="172" y="62"/>
                  <a:pt x="172" y="62"/>
                  <a:pt x="172" y="62"/>
                </a:cubicBezTo>
                <a:moveTo>
                  <a:pt x="266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55" y="44"/>
                  <a:pt x="55" y="44"/>
                  <a:pt x="55" y="44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13" y="30"/>
                  <a:pt x="13" y="30"/>
                  <a:pt x="13" y="3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8"/>
                  <a:pt x="0" y="22"/>
                  <a:pt x="0" y="2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0"/>
                  <a:pt x="10" y="101"/>
                  <a:pt x="2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79" y="101"/>
                  <a:pt x="289" y="90"/>
                  <a:pt x="289" y="75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89" y="11"/>
                  <a:pt x="279" y="0"/>
                  <a:pt x="266" y="0"/>
                </a:cubicBezTo>
              </a:path>
            </a:pathLst>
          </a:custGeom>
          <a:solidFill>
            <a:srgbClr val="FBE3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îṡḷíḓè">
            <a:extLst>
              <a:ext uri="{FF2B5EF4-FFF2-40B4-BE49-F238E27FC236}">
                <a16:creationId xmlns:a16="http://schemas.microsoft.com/office/drawing/2014/main" id="{2FF17833-1014-46B8-B5E1-DEC85E28234C}"/>
              </a:ext>
            </a:extLst>
          </p:cNvPr>
          <p:cNvSpPr/>
          <p:nvPr/>
        </p:nvSpPr>
        <p:spPr bwMode="auto">
          <a:xfrm>
            <a:off x="7729300" y="4875333"/>
            <a:ext cx="319088" cy="9525"/>
          </a:xfrm>
          <a:custGeom>
            <a:avLst/>
            <a:gdLst>
              <a:gd name="T0" fmla="*/ 95 w 97"/>
              <a:gd name="T1" fmla="*/ 0 h 3"/>
              <a:gd name="T2" fmla="*/ 2 w 97"/>
              <a:gd name="T3" fmla="*/ 0 h 3"/>
              <a:gd name="T4" fmla="*/ 0 w 97"/>
              <a:gd name="T5" fmla="*/ 1 h 3"/>
              <a:gd name="T6" fmla="*/ 2 w 97"/>
              <a:gd name="T7" fmla="*/ 3 h 3"/>
              <a:gd name="T8" fmla="*/ 95 w 97"/>
              <a:gd name="T9" fmla="*/ 3 h 3"/>
              <a:gd name="T10" fmla="*/ 97 w 97"/>
              <a:gd name="T11" fmla="*/ 1 h 3"/>
              <a:gd name="T12" fmla="*/ 95 w 97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3">
                <a:moveTo>
                  <a:pt x="9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6" y="3"/>
                  <a:pt x="97" y="2"/>
                  <a:pt x="97" y="1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ṥľïḓê">
            <a:extLst>
              <a:ext uri="{FF2B5EF4-FFF2-40B4-BE49-F238E27FC236}">
                <a16:creationId xmlns:a16="http://schemas.microsoft.com/office/drawing/2014/main" id="{518B0F1D-EFA0-4A71-9F33-655F3E9AA4E1}"/>
              </a:ext>
            </a:extLst>
          </p:cNvPr>
          <p:cNvSpPr/>
          <p:nvPr/>
        </p:nvSpPr>
        <p:spPr bwMode="auto">
          <a:xfrm>
            <a:off x="8075375" y="4875333"/>
            <a:ext cx="171450" cy="9525"/>
          </a:xfrm>
          <a:custGeom>
            <a:avLst/>
            <a:gdLst>
              <a:gd name="T0" fmla="*/ 50 w 52"/>
              <a:gd name="T1" fmla="*/ 0 h 3"/>
              <a:gd name="T2" fmla="*/ 1 w 52"/>
              <a:gd name="T3" fmla="*/ 0 h 3"/>
              <a:gd name="T4" fmla="*/ 0 w 52"/>
              <a:gd name="T5" fmla="*/ 1 h 3"/>
              <a:gd name="T6" fmla="*/ 1 w 52"/>
              <a:gd name="T7" fmla="*/ 3 h 3"/>
              <a:gd name="T8" fmla="*/ 50 w 52"/>
              <a:gd name="T9" fmla="*/ 3 h 3"/>
              <a:gd name="T10" fmla="*/ 52 w 52"/>
              <a:gd name="T11" fmla="*/ 1 h 3"/>
              <a:gd name="T12" fmla="*/ 50 w 5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">
                <a:moveTo>
                  <a:pt x="5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2"/>
                  <a:pt x="52" y="1"/>
                </a:cubicBezTo>
                <a:cubicBezTo>
                  <a:pt x="52" y="0"/>
                  <a:pt x="51" y="0"/>
                  <a:pt x="50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ṩ1îdè">
            <a:extLst>
              <a:ext uri="{FF2B5EF4-FFF2-40B4-BE49-F238E27FC236}">
                <a16:creationId xmlns:a16="http://schemas.microsoft.com/office/drawing/2014/main" id="{59F35BC7-9A49-461F-92F1-6C3197941B64}"/>
              </a:ext>
            </a:extLst>
          </p:cNvPr>
          <p:cNvSpPr/>
          <p:nvPr/>
        </p:nvSpPr>
        <p:spPr bwMode="auto">
          <a:xfrm>
            <a:off x="7824550" y="4930895"/>
            <a:ext cx="379413" cy="14288"/>
          </a:xfrm>
          <a:custGeom>
            <a:avLst/>
            <a:gdLst>
              <a:gd name="T0" fmla="*/ 113 w 115"/>
              <a:gd name="T1" fmla="*/ 0 h 4"/>
              <a:gd name="T2" fmla="*/ 2 w 115"/>
              <a:gd name="T3" fmla="*/ 0 h 4"/>
              <a:gd name="T4" fmla="*/ 0 w 115"/>
              <a:gd name="T5" fmla="*/ 2 h 4"/>
              <a:gd name="T6" fmla="*/ 2 w 115"/>
              <a:gd name="T7" fmla="*/ 4 h 4"/>
              <a:gd name="T8" fmla="*/ 113 w 115"/>
              <a:gd name="T9" fmla="*/ 4 h 4"/>
              <a:gd name="T10" fmla="*/ 115 w 115"/>
              <a:gd name="T11" fmla="*/ 2 h 4"/>
              <a:gd name="T12" fmla="*/ 113 w 11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4">
                <a:moveTo>
                  <a:pt x="11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4" y="4"/>
                  <a:pt x="115" y="3"/>
                  <a:pt x="115" y="2"/>
                </a:cubicBezTo>
                <a:cubicBezTo>
                  <a:pt x="115" y="1"/>
                  <a:pt x="114" y="0"/>
                  <a:pt x="113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ṡļîďè">
            <a:extLst>
              <a:ext uri="{FF2B5EF4-FFF2-40B4-BE49-F238E27FC236}">
                <a16:creationId xmlns:a16="http://schemas.microsoft.com/office/drawing/2014/main" id="{61332CB7-0250-4356-9921-27D234E61823}"/>
              </a:ext>
            </a:extLst>
          </p:cNvPr>
          <p:cNvSpPr/>
          <p:nvPr/>
        </p:nvSpPr>
        <p:spPr bwMode="auto">
          <a:xfrm>
            <a:off x="7702313" y="4749920"/>
            <a:ext cx="538163" cy="85725"/>
          </a:xfrm>
          <a:custGeom>
            <a:avLst/>
            <a:gdLst>
              <a:gd name="T0" fmla="*/ 4 w 163"/>
              <a:gd name="T1" fmla="*/ 25 h 26"/>
              <a:gd name="T2" fmla="*/ 3 w 163"/>
              <a:gd name="T3" fmla="*/ 25 h 26"/>
              <a:gd name="T4" fmla="*/ 2 w 163"/>
              <a:gd name="T5" fmla="*/ 16 h 26"/>
              <a:gd name="T6" fmla="*/ 23 w 163"/>
              <a:gd name="T7" fmla="*/ 1 h 26"/>
              <a:gd name="T8" fmla="*/ 29 w 163"/>
              <a:gd name="T9" fmla="*/ 5 h 26"/>
              <a:gd name="T10" fmla="*/ 49 w 163"/>
              <a:gd name="T11" fmla="*/ 11 h 26"/>
              <a:gd name="T12" fmla="*/ 49 w 163"/>
              <a:gd name="T13" fmla="*/ 12 h 26"/>
              <a:gd name="T14" fmla="*/ 52 w 163"/>
              <a:gd name="T15" fmla="*/ 14 h 26"/>
              <a:gd name="T16" fmla="*/ 55 w 163"/>
              <a:gd name="T17" fmla="*/ 15 h 26"/>
              <a:gd name="T18" fmla="*/ 61 w 163"/>
              <a:gd name="T19" fmla="*/ 11 h 26"/>
              <a:gd name="T20" fmla="*/ 65 w 163"/>
              <a:gd name="T21" fmla="*/ 7 h 26"/>
              <a:gd name="T22" fmla="*/ 68 w 163"/>
              <a:gd name="T23" fmla="*/ 8 h 26"/>
              <a:gd name="T24" fmla="*/ 69 w 163"/>
              <a:gd name="T25" fmla="*/ 12 h 26"/>
              <a:gd name="T26" fmla="*/ 71 w 163"/>
              <a:gd name="T27" fmla="*/ 16 h 26"/>
              <a:gd name="T28" fmla="*/ 78 w 163"/>
              <a:gd name="T29" fmla="*/ 14 h 26"/>
              <a:gd name="T30" fmla="*/ 83 w 163"/>
              <a:gd name="T31" fmla="*/ 10 h 26"/>
              <a:gd name="T32" fmla="*/ 93 w 163"/>
              <a:gd name="T33" fmla="*/ 12 h 26"/>
              <a:gd name="T34" fmla="*/ 98 w 163"/>
              <a:gd name="T35" fmla="*/ 13 h 26"/>
              <a:gd name="T36" fmla="*/ 100 w 163"/>
              <a:gd name="T37" fmla="*/ 14 h 26"/>
              <a:gd name="T38" fmla="*/ 100 w 163"/>
              <a:gd name="T39" fmla="*/ 16 h 26"/>
              <a:gd name="T40" fmla="*/ 99 w 163"/>
              <a:gd name="T41" fmla="*/ 17 h 26"/>
              <a:gd name="T42" fmla="*/ 131 w 163"/>
              <a:gd name="T43" fmla="*/ 16 h 26"/>
              <a:gd name="T44" fmla="*/ 145 w 163"/>
              <a:gd name="T45" fmla="*/ 14 h 26"/>
              <a:gd name="T46" fmla="*/ 152 w 163"/>
              <a:gd name="T47" fmla="*/ 13 h 26"/>
              <a:gd name="T48" fmla="*/ 162 w 163"/>
              <a:gd name="T49" fmla="*/ 12 h 26"/>
              <a:gd name="T50" fmla="*/ 163 w 163"/>
              <a:gd name="T51" fmla="*/ 14 h 26"/>
              <a:gd name="T52" fmla="*/ 161 w 163"/>
              <a:gd name="T53" fmla="*/ 16 h 26"/>
              <a:gd name="T54" fmla="*/ 152 w 163"/>
              <a:gd name="T55" fmla="*/ 17 h 26"/>
              <a:gd name="T56" fmla="*/ 146 w 163"/>
              <a:gd name="T57" fmla="*/ 17 h 26"/>
              <a:gd name="T58" fmla="*/ 131 w 163"/>
              <a:gd name="T59" fmla="*/ 19 h 26"/>
              <a:gd name="T60" fmla="*/ 95 w 163"/>
              <a:gd name="T61" fmla="*/ 18 h 26"/>
              <a:gd name="T62" fmla="*/ 95 w 163"/>
              <a:gd name="T63" fmla="*/ 17 h 26"/>
              <a:gd name="T64" fmla="*/ 91 w 163"/>
              <a:gd name="T65" fmla="*/ 14 h 26"/>
              <a:gd name="T66" fmla="*/ 85 w 163"/>
              <a:gd name="T67" fmla="*/ 13 h 26"/>
              <a:gd name="T68" fmla="*/ 81 w 163"/>
              <a:gd name="T69" fmla="*/ 16 h 26"/>
              <a:gd name="T70" fmla="*/ 69 w 163"/>
              <a:gd name="T71" fmla="*/ 19 h 26"/>
              <a:gd name="T72" fmla="*/ 66 w 163"/>
              <a:gd name="T73" fmla="*/ 12 h 26"/>
              <a:gd name="T74" fmla="*/ 65 w 163"/>
              <a:gd name="T75" fmla="*/ 12 h 26"/>
              <a:gd name="T76" fmla="*/ 63 w 163"/>
              <a:gd name="T77" fmla="*/ 13 h 26"/>
              <a:gd name="T78" fmla="*/ 56 w 163"/>
              <a:gd name="T79" fmla="*/ 18 h 26"/>
              <a:gd name="T80" fmla="*/ 49 w 163"/>
              <a:gd name="T81" fmla="*/ 17 h 26"/>
              <a:gd name="T82" fmla="*/ 47 w 163"/>
              <a:gd name="T83" fmla="*/ 15 h 26"/>
              <a:gd name="T84" fmla="*/ 46 w 163"/>
              <a:gd name="T85" fmla="*/ 14 h 26"/>
              <a:gd name="T86" fmla="*/ 30 w 163"/>
              <a:gd name="T87" fmla="*/ 8 h 26"/>
              <a:gd name="T88" fmla="*/ 25 w 163"/>
              <a:gd name="T89" fmla="*/ 18 h 26"/>
              <a:gd name="T90" fmla="*/ 19 w 163"/>
              <a:gd name="T91" fmla="*/ 18 h 26"/>
              <a:gd name="T92" fmla="*/ 18 w 163"/>
              <a:gd name="T93" fmla="*/ 13 h 26"/>
              <a:gd name="T94" fmla="*/ 25 w 163"/>
              <a:gd name="T95" fmla="*/ 6 h 26"/>
              <a:gd name="T96" fmla="*/ 25 w 163"/>
              <a:gd name="T97" fmla="*/ 6 h 26"/>
              <a:gd name="T98" fmla="*/ 22 w 163"/>
              <a:gd name="T99" fmla="*/ 4 h 26"/>
              <a:gd name="T100" fmla="*/ 6 w 163"/>
              <a:gd name="T101" fmla="*/ 17 h 26"/>
              <a:gd name="T102" fmla="*/ 5 w 163"/>
              <a:gd name="T103" fmla="*/ 22 h 26"/>
              <a:gd name="T104" fmla="*/ 5 w 163"/>
              <a:gd name="T105" fmla="*/ 25 h 26"/>
              <a:gd name="T106" fmla="*/ 4 w 163"/>
              <a:gd name="T107" fmla="*/ 25 h 26"/>
              <a:gd name="T108" fmla="*/ 27 w 163"/>
              <a:gd name="T109" fmla="*/ 9 h 26"/>
              <a:gd name="T110" fmla="*/ 27 w 163"/>
              <a:gd name="T111" fmla="*/ 9 h 26"/>
              <a:gd name="T112" fmla="*/ 21 w 163"/>
              <a:gd name="T113" fmla="*/ 14 h 26"/>
              <a:gd name="T114" fmla="*/ 22 w 163"/>
              <a:gd name="T115" fmla="*/ 15 h 26"/>
              <a:gd name="T116" fmla="*/ 24 w 163"/>
              <a:gd name="T117" fmla="*/ 15 h 26"/>
              <a:gd name="T118" fmla="*/ 27 w 163"/>
              <a:gd name="T1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6">
                <a:moveTo>
                  <a:pt x="4" y="25"/>
                </a:moveTo>
                <a:cubicBezTo>
                  <a:pt x="4" y="25"/>
                  <a:pt x="3" y="25"/>
                  <a:pt x="3" y="25"/>
                </a:cubicBezTo>
                <a:cubicBezTo>
                  <a:pt x="2" y="23"/>
                  <a:pt x="0" y="21"/>
                  <a:pt x="2" y="16"/>
                </a:cubicBezTo>
                <a:cubicBezTo>
                  <a:pt x="6" y="8"/>
                  <a:pt x="16" y="0"/>
                  <a:pt x="23" y="1"/>
                </a:cubicBezTo>
                <a:cubicBezTo>
                  <a:pt x="26" y="1"/>
                  <a:pt x="28" y="3"/>
                  <a:pt x="29" y="5"/>
                </a:cubicBezTo>
                <a:cubicBezTo>
                  <a:pt x="38" y="3"/>
                  <a:pt x="42" y="7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1" y="13"/>
                  <a:pt x="51" y="14"/>
                  <a:pt x="52" y="14"/>
                </a:cubicBezTo>
                <a:cubicBezTo>
                  <a:pt x="53" y="15"/>
                  <a:pt x="53" y="15"/>
                  <a:pt x="55" y="15"/>
                </a:cubicBezTo>
                <a:cubicBezTo>
                  <a:pt x="57" y="15"/>
                  <a:pt x="59" y="13"/>
                  <a:pt x="61" y="11"/>
                </a:cubicBezTo>
                <a:cubicBezTo>
                  <a:pt x="62" y="9"/>
                  <a:pt x="64" y="8"/>
                  <a:pt x="65" y="7"/>
                </a:cubicBezTo>
                <a:cubicBezTo>
                  <a:pt x="66" y="7"/>
                  <a:pt x="67" y="7"/>
                  <a:pt x="68" y="8"/>
                </a:cubicBezTo>
                <a:cubicBezTo>
                  <a:pt x="68" y="9"/>
                  <a:pt x="69" y="10"/>
                  <a:pt x="69" y="12"/>
                </a:cubicBezTo>
                <a:cubicBezTo>
                  <a:pt x="70" y="14"/>
                  <a:pt x="70" y="16"/>
                  <a:pt x="71" y="16"/>
                </a:cubicBezTo>
                <a:cubicBezTo>
                  <a:pt x="74" y="18"/>
                  <a:pt x="75" y="17"/>
                  <a:pt x="78" y="14"/>
                </a:cubicBezTo>
                <a:cubicBezTo>
                  <a:pt x="80" y="12"/>
                  <a:pt x="81" y="11"/>
                  <a:pt x="83" y="10"/>
                </a:cubicBezTo>
                <a:cubicBezTo>
                  <a:pt x="88" y="8"/>
                  <a:pt x="91" y="10"/>
                  <a:pt x="93" y="12"/>
                </a:cubicBezTo>
                <a:cubicBezTo>
                  <a:pt x="95" y="13"/>
                  <a:pt x="96" y="14"/>
                  <a:pt x="98" y="13"/>
                </a:cubicBezTo>
                <a:cubicBezTo>
                  <a:pt x="99" y="13"/>
                  <a:pt x="100" y="13"/>
                  <a:pt x="100" y="14"/>
                </a:cubicBezTo>
                <a:cubicBezTo>
                  <a:pt x="101" y="15"/>
                  <a:pt x="101" y="16"/>
                  <a:pt x="100" y="1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21"/>
                  <a:pt x="120" y="18"/>
                  <a:pt x="131" y="16"/>
                </a:cubicBezTo>
                <a:cubicBezTo>
                  <a:pt x="136" y="15"/>
                  <a:pt x="142" y="14"/>
                  <a:pt x="145" y="14"/>
                </a:cubicBezTo>
                <a:cubicBezTo>
                  <a:pt x="147" y="14"/>
                  <a:pt x="150" y="13"/>
                  <a:pt x="152" y="13"/>
                </a:cubicBezTo>
                <a:cubicBezTo>
                  <a:pt x="156" y="13"/>
                  <a:pt x="159" y="12"/>
                  <a:pt x="162" y="12"/>
                </a:cubicBezTo>
                <a:cubicBezTo>
                  <a:pt x="163" y="13"/>
                  <a:pt x="163" y="13"/>
                  <a:pt x="163" y="14"/>
                </a:cubicBezTo>
                <a:cubicBezTo>
                  <a:pt x="163" y="15"/>
                  <a:pt x="162" y="16"/>
                  <a:pt x="161" y="16"/>
                </a:cubicBezTo>
                <a:cubicBezTo>
                  <a:pt x="159" y="16"/>
                  <a:pt x="156" y="16"/>
                  <a:pt x="152" y="17"/>
                </a:cubicBezTo>
                <a:cubicBezTo>
                  <a:pt x="150" y="17"/>
                  <a:pt x="147" y="17"/>
                  <a:pt x="146" y="17"/>
                </a:cubicBezTo>
                <a:cubicBezTo>
                  <a:pt x="142" y="17"/>
                  <a:pt x="137" y="18"/>
                  <a:pt x="131" y="19"/>
                </a:cubicBezTo>
                <a:cubicBezTo>
                  <a:pt x="118" y="22"/>
                  <a:pt x="102" y="26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3"/>
                  <a:pt x="87" y="12"/>
                  <a:pt x="85" y="13"/>
                </a:cubicBezTo>
                <a:cubicBezTo>
                  <a:pt x="83" y="14"/>
                  <a:pt x="82" y="15"/>
                  <a:pt x="81" y="16"/>
                </a:cubicBezTo>
                <a:cubicBezTo>
                  <a:pt x="78" y="19"/>
                  <a:pt x="75" y="23"/>
                  <a:pt x="69" y="19"/>
                </a:cubicBezTo>
                <a:cubicBezTo>
                  <a:pt x="67" y="18"/>
                  <a:pt x="66" y="15"/>
                  <a:pt x="6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4" y="13"/>
                  <a:pt x="63" y="13"/>
                </a:cubicBezTo>
                <a:cubicBezTo>
                  <a:pt x="61" y="16"/>
                  <a:pt x="59" y="18"/>
                  <a:pt x="56" y="18"/>
                </a:cubicBezTo>
                <a:cubicBezTo>
                  <a:pt x="52" y="19"/>
                  <a:pt x="51" y="19"/>
                  <a:pt x="49" y="17"/>
                </a:cubicBezTo>
                <a:cubicBezTo>
                  <a:pt x="49" y="16"/>
                  <a:pt x="48" y="16"/>
                  <a:pt x="47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1" y="10"/>
                  <a:pt x="37" y="7"/>
                  <a:pt x="30" y="8"/>
                </a:cubicBezTo>
                <a:cubicBezTo>
                  <a:pt x="31" y="12"/>
                  <a:pt x="28" y="17"/>
                  <a:pt x="25" y="18"/>
                </a:cubicBezTo>
                <a:cubicBezTo>
                  <a:pt x="23" y="19"/>
                  <a:pt x="21" y="19"/>
                  <a:pt x="19" y="18"/>
                </a:cubicBezTo>
                <a:cubicBezTo>
                  <a:pt x="18" y="16"/>
                  <a:pt x="17" y="14"/>
                  <a:pt x="18" y="13"/>
                </a:cubicBezTo>
                <a:cubicBezTo>
                  <a:pt x="19" y="9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4" y="5"/>
                  <a:pt x="22" y="4"/>
                </a:cubicBezTo>
                <a:cubicBezTo>
                  <a:pt x="18" y="4"/>
                  <a:pt x="9" y="11"/>
                  <a:pt x="6" y="17"/>
                </a:cubicBezTo>
                <a:cubicBezTo>
                  <a:pt x="5" y="19"/>
                  <a:pt x="4" y="21"/>
                  <a:pt x="5" y="22"/>
                </a:cubicBezTo>
                <a:cubicBezTo>
                  <a:pt x="6" y="23"/>
                  <a:pt x="6" y="24"/>
                  <a:pt x="5" y="25"/>
                </a:cubicBezTo>
                <a:cubicBezTo>
                  <a:pt x="5" y="25"/>
                  <a:pt x="5" y="25"/>
                  <a:pt x="4" y="25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5" y="10"/>
                  <a:pt x="22" y="12"/>
                  <a:pt x="21" y="14"/>
                </a:cubicBezTo>
                <a:cubicBezTo>
                  <a:pt x="21" y="14"/>
                  <a:pt x="21" y="14"/>
                  <a:pt x="22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5" y="14"/>
                  <a:pt x="27" y="12"/>
                  <a:pt x="27" y="9"/>
                </a:cubicBezTo>
                <a:close/>
              </a:path>
            </a:pathLst>
          </a:custGeom>
          <a:solidFill>
            <a:srgbClr val="6E6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šļïḓe">
            <a:extLst>
              <a:ext uri="{FF2B5EF4-FFF2-40B4-BE49-F238E27FC236}">
                <a16:creationId xmlns:a16="http://schemas.microsoft.com/office/drawing/2014/main" id="{129CBABD-2418-438B-BCB3-0822F6543CDD}"/>
              </a:ext>
            </a:extLst>
          </p:cNvPr>
          <p:cNvSpPr/>
          <p:nvPr/>
        </p:nvSpPr>
        <p:spPr bwMode="auto">
          <a:xfrm>
            <a:off x="6805375" y="3933945"/>
            <a:ext cx="787400" cy="792163"/>
          </a:xfrm>
          <a:custGeom>
            <a:avLst/>
            <a:gdLst>
              <a:gd name="T0" fmla="*/ 239 w 239"/>
              <a:gd name="T1" fmla="*/ 215 h 240"/>
              <a:gd name="T2" fmla="*/ 29 w 239"/>
              <a:gd name="T3" fmla="*/ 5 h 240"/>
              <a:gd name="T4" fmla="*/ 12 w 239"/>
              <a:gd name="T5" fmla="*/ 5 h 240"/>
              <a:gd name="T6" fmla="*/ 4 w 239"/>
              <a:gd name="T7" fmla="*/ 13 h 240"/>
              <a:gd name="T8" fmla="*/ 4 w 239"/>
              <a:gd name="T9" fmla="*/ 30 h 240"/>
              <a:gd name="T10" fmla="*/ 214 w 239"/>
              <a:gd name="T11" fmla="*/ 240 h 240"/>
              <a:gd name="T12" fmla="*/ 239 w 239"/>
              <a:gd name="T13" fmla="*/ 21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40">
                <a:moveTo>
                  <a:pt x="239" y="215"/>
                </a:moveTo>
                <a:cubicBezTo>
                  <a:pt x="29" y="5"/>
                  <a:pt x="29" y="5"/>
                  <a:pt x="29" y="5"/>
                </a:cubicBezTo>
                <a:cubicBezTo>
                  <a:pt x="24" y="0"/>
                  <a:pt x="17" y="0"/>
                  <a:pt x="12" y="5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17"/>
                  <a:pt x="0" y="25"/>
                  <a:pt x="4" y="30"/>
                </a:cubicBezTo>
                <a:cubicBezTo>
                  <a:pt x="214" y="240"/>
                  <a:pt x="214" y="240"/>
                  <a:pt x="214" y="240"/>
                </a:cubicBezTo>
                <a:cubicBezTo>
                  <a:pt x="239" y="215"/>
                  <a:pt x="239" y="215"/>
                  <a:pt x="239" y="215"/>
                </a:cubicBezTo>
              </a:path>
            </a:pathLst>
          </a:custGeom>
          <a:solidFill>
            <a:srgbClr val="3E4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şļïďê">
            <a:extLst>
              <a:ext uri="{FF2B5EF4-FFF2-40B4-BE49-F238E27FC236}">
                <a16:creationId xmlns:a16="http://schemas.microsoft.com/office/drawing/2014/main" id="{52FB26CD-69F5-4EB5-B90D-B613261110F1}"/>
              </a:ext>
            </a:extLst>
          </p:cNvPr>
          <p:cNvSpPr/>
          <p:nvPr/>
        </p:nvSpPr>
        <p:spPr bwMode="auto">
          <a:xfrm>
            <a:off x="6830775" y="3933945"/>
            <a:ext cx="762000" cy="723900"/>
          </a:xfrm>
          <a:custGeom>
            <a:avLst/>
            <a:gdLst>
              <a:gd name="T0" fmla="*/ 17 w 231"/>
              <a:gd name="T1" fmla="*/ 9 h 219"/>
              <a:gd name="T2" fmla="*/ 227 w 231"/>
              <a:gd name="T3" fmla="*/ 219 h 219"/>
              <a:gd name="T4" fmla="*/ 231 w 231"/>
              <a:gd name="T5" fmla="*/ 215 h 219"/>
              <a:gd name="T6" fmla="*/ 21 w 231"/>
              <a:gd name="T7" fmla="*/ 5 h 219"/>
              <a:gd name="T8" fmla="*/ 4 w 231"/>
              <a:gd name="T9" fmla="*/ 5 h 219"/>
              <a:gd name="T10" fmla="*/ 0 w 231"/>
              <a:gd name="T11" fmla="*/ 9 h 219"/>
              <a:gd name="T12" fmla="*/ 17 w 231"/>
              <a:gd name="T13" fmla="*/ 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19">
                <a:moveTo>
                  <a:pt x="17" y="9"/>
                </a:moveTo>
                <a:cubicBezTo>
                  <a:pt x="227" y="219"/>
                  <a:pt x="227" y="219"/>
                  <a:pt x="227" y="219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0"/>
                  <a:pt x="9" y="0"/>
                  <a:pt x="4" y="5"/>
                </a:cubicBezTo>
                <a:cubicBezTo>
                  <a:pt x="0" y="9"/>
                  <a:pt x="0" y="9"/>
                  <a:pt x="0" y="9"/>
                </a:cubicBezTo>
                <a:cubicBezTo>
                  <a:pt x="4" y="5"/>
                  <a:pt x="12" y="5"/>
                  <a:pt x="17" y="9"/>
                </a:cubicBezTo>
              </a:path>
            </a:pathLst>
          </a:custGeom>
          <a:solidFill>
            <a:srgbClr val="4D5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šľïḍè">
            <a:extLst>
              <a:ext uri="{FF2B5EF4-FFF2-40B4-BE49-F238E27FC236}">
                <a16:creationId xmlns:a16="http://schemas.microsoft.com/office/drawing/2014/main" id="{24E67295-7113-458C-A11C-6329CBD5169A}"/>
              </a:ext>
            </a:extLst>
          </p:cNvPr>
          <p:cNvSpPr/>
          <p:nvPr/>
        </p:nvSpPr>
        <p:spPr bwMode="auto">
          <a:xfrm>
            <a:off x="6726000" y="3854570"/>
            <a:ext cx="349250" cy="350838"/>
          </a:xfrm>
          <a:custGeom>
            <a:avLst/>
            <a:gdLst>
              <a:gd name="T0" fmla="*/ 106 w 106"/>
              <a:gd name="T1" fmla="*/ 80 h 106"/>
              <a:gd name="T2" fmla="*/ 31 w 106"/>
              <a:gd name="T3" fmla="*/ 5 h 106"/>
              <a:gd name="T4" fmla="*/ 13 w 106"/>
              <a:gd name="T5" fmla="*/ 5 h 106"/>
              <a:gd name="T6" fmla="*/ 5 w 106"/>
              <a:gd name="T7" fmla="*/ 13 h 106"/>
              <a:gd name="T8" fmla="*/ 5 w 106"/>
              <a:gd name="T9" fmla="*/ 32 h 106"/>
              <a:gd name="T10" fmla="*/ 80 w 106"/>
              <a:gd name="T11" fmla="*/ 106 h 106"/>
              <a:gd name="T12" fmla="*/ 106 w 106"/>
              <a:gd name="T1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06">
                <a:moveTo>
                  <a:pt x="106" y="80"/>
                </a:moveTo>
                <a:cubicBezTo>
                  <a:pt x="31" y="5"/>
                  <a:pt x="31" y="5"/>
                  <a:pt x="31" y="5"/>
                </a:cubicBezTo>
                <a:cubicBezTo>
                  <a:pt x="26" y="0"/>
                  <a:pt x="18" y="0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0" y="18"/>
                  <a:pt x="0" y="27"/>
                  <a:pt x="5" y="32"/>
                </a:cubicBezTo>
                <a:cubicBezTo>
                  <a:pt x="80" y="106"/>
                  <a:pt x="80" y="106"/>
                  <a:pt x="80" y="106"/>
                </a:cubicBezTo>
                <a:lnTo>
                  <a:pt x="106" y="80"/>
                </a:lnTo>
                <a:close/>
              </a:path>
            </a:pathLst>
          </a:custGeom>
          <a:solidFill>
            <a:srgbClr val="44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ṧḻiḓe">
            <a:extLst>
              <a:ext uri="{FF2B5EF4-FFF2-40B4-BE49-F238E27FC236}">
                <a16:creationId xmlns:a16="http://schemas.microsoft.com/office/drawing/2014/main" id="{4C7B0B84-F7AA-48A4-AE71-5CF13BEF7DA2}"/>
              </a:ext>
            </a:extLst>
          </p:cNvPr>
          <p:cNvSpPr/>
          <p:nvPr/>
        </p:nvSpPr>
        <p:spPr bwMode="auto">
          <a:xfrm>
            <a:off x="6838713" y="3973633"/>
            <a:ext cx="328613" cy="333375"/>
          </a:xfrm>
          <a:custGeom>
            <a:avLst/>
            <a:gdLst>
              <a:gd name="T0" fmla="*/ 6 w 100"/>
              <a:gd name="T1" fmla="*/ 2 h 101"/>
              <a:gd name="T2" fmla="*/ 1 w 100"/>
              <a:gd name="T3" fmla="*/ 2 h 101"/>
              <a:gd name="T4" fmla="*/ 1 w 100"/>
              <a:gd name="T5" fmla="*/ 7 h 101"/>
              <a:gd name="T6" fmla="*/ 94 w 100"/>
              <a:gd name="T7" fmla="*/ 100 h 101"/>
              <a:gd name="T8" fmla="*/ 99 w 100"/>
              <a:gd name="T9" fmla="*/ 100 h 101"/>
              <a:gd name="T10" fmla="*/ 99 w 100"/>
              <a:gd name="T11" fmla="*/ 94 h 101"/>
              <a:gd name="T12" fmla="*/ 6 w 100"/>
              <a:gd name="T13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6" y="2"/>
                </a:move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5" y="101"/>
                  <a:pt x="97" y="101"/>
                  <a:pt x="99" y="100"/>
                </a:cubicBezTo>
                <a:cubicBezTo>
                  <a:pt x="100" y="98"/>
                  <a:pt x="100" y="96"/>
                  <a:pt x="99" y="94"/>
                </a:cubicBezTo>
                <a:lnTo>
                  <a:pt x="6" y="2"/>
                </a:lnTo>
                <a:close/>
              </a:path>
            </a:pathLst>
          </a:custGeom>
          <a:solidFill>
            <a:srgbClr val="A1A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$ḻîde">
            <a:extLst>
              <a:ext uri="{FF2B5EF4-FFF2-40B4-BE49-F238E27FC236}">
                <a16:creationId xmlns:a16="http://schemas.microsoft.com/office/drawing/2014/main" id="{A69D3304-E534-460D-AA46-741A52A8393F}"/>
              </a:ext>
            </a:extLst>
          </p:cNvPr>
          <p:cNvSpPr/>
          <p:nvPr/>
        </p:nvSpPr>
        <p:spPr bwMode="auto">
          <a:xfrm>
            <a:off x="6838713" y="3973633"/>
            <a:ext cx="331788" cy="330200"/>
          </a:xfrm>
          <a:custGeom>
            <a:avLst/>
            <a:gdLst>
              <a:gd name="T0" fmla="*/ 4 w 101"/>
              <a:gd name="T1" fmla="*/ 4 h 100"/>
              <a:gd name="T2" fmla="*/ 97 w 101"/>
              <a:gd name="T3" fmla="*/ 97 h 100"/>
              <a:gd name="T4" fmla="*/ 97 w 101"/>
              <a:gd name="T5" fmla="*/ 100 h 100"/>
              <a:gd name="T6" fmla="*/ 99 w 101"/>
              <a:gd name="T7" fmla="*/ 99 h 100"/>
              <a:gd name="T8" fmla="*/ 99 w 101"/>
              <a:gd name="T9" fmla="*/ 94 h 100"/>
              <a:gd name="T10" fmla="*/ 7 w 101"/>
              <a:gd name="T11" fmla="*/ 1 h 100"/>
              <a:gd name="T12" fmla="*/ 1 w 101"/>
              <a:gd name="T13" fmla="*/ 1 h 100"/>
              <a:gd name="T14" fmla="*/ 0 w 101"/>
              <a:gd name="T15" fmla="*/ 3 h 100"/>
              <a:gd name="T16" fmla="*/ 4 w 101"/>
              <a:gd name="T17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4" y="4"/>
                </a:move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8" y="99"/>
                  <a:pt x="97" y="100"/>
                </a:cubicBezTo>
                <a:cubicBezTo>
                  <a:pt x="98" y="100"/>
                  <a:pt x="99" y="100"/>
                  <a:pt x="99" y="99"/>
                </a:cubicBezTo>
                <a:cubicBezTo>
                  <a:pt x="101" y="98"/>
                  <a:pt x="101" y="95"/>
                  <a:pt x="99" y="94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1" y="2"/>
                  <a:pt x="1" y="2"/>
                  <a:pt x="0" y="3"/>
                </a:cubicBezTo>
                <a:cubicBezTo>
                  <a:pt x="2" y="3"/>
                  <a:pt x="3" y="3"/>
                  <a:pt x="4" y="4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Sľíḍê">
            <a:extLst>
              <a:ext uri="{FF2B5EF4-FFF2-40B4-BE49-F238E27FC236}">
                <a16:creationId xmlns:a16="http://schemas.microsoft.com/office/drawing/2014/main" id="{BF7660A1-7F4E-4EF6-B4B7-62C3FECB764F}"/>
              </a:ext>
            </a:extLst>
          </p:cNvPr>
          <p:cNvSpPr/>
          <p:nvPr/>
        </p:nvSpPr>
        <p:spPr bwMode="auto">
          <a:xfrm>
            <a:off x="7475300" y="4607045"/>
            <a:ext cx="95250" cy="96838"/>
          </a:xfrm>
          <a:custGeom>
            <a:avLst/>
            <a:gdLst>
              <a:gd name="T0" fmla="*/ 0 w 60"/>
              <a:gd name="T1" fmla="*/ 50 h 61"/>
              <a:gd name="T2" fmla="*/ 52 w 60"/>
              <a:gd name="T3" fmla="*/ 0 h 61"/>
              <a:gd name="T4" fmla="*/ 60 w 60"/>
              <a:gd name="T5" fmla="*/ 9 h 61"/>
              <a:gd name="T6" fmla="*/ 10 w 60"/>
              <a:gd name="T7" fmla="*/ 61 h 61"/>
              <a:gd name="T8" fmla="*/ 0 w 60"/>
              <a:gd name="T9" fmla="*/ 5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0" y="50"/>
                </a:moveTo>
                <a:lnTo>
                  <a:pt x="52" y="0"/>
                </a:lnTo>
                <a:lnTo>
                  <a:pt x="60" y="9"/>
                </a:lnTo>
                <a:lnTo>
                  <a:pt x="10" y="61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šḷíḍê">
            <a:extLst>
              <a:ext uri="{FF2B5EF4-FFF2-40B4-BE49-F238E27FC236}">
                <a16:creationId xmlns:a16="http://schemas.microsoft.com/office/drawing/2014/main" id="{58604A43-A12A-4E07-8C69-25DF253A5A91}"/>
              </a:ext>
            </a:extLst>
          </p:cNvPr>
          <p:cNvSpPr/>
          <p:nvPr/>
        </p:nvSpPr>
        <p:spPr bwMode="auto">
          <a:xfrm>
            <a:off x="7488000" y="4621333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ṣľide">
            <a:extLst>
              <a:ext uri="{FF2B5EF4-FFF2-40B4-BE49-F238E27FC236}">
                <a16:creationId xmlns:a16="http://schemas.microsoft.com/office/drawing/2014/main" id="{8657D0E0-2E17-4A24-8598-0D8BD8FA99E6}"/>
              </a:ext>
            </a:extLst>
          </p:cNvPr>
          <p:cNvSpPr/>
          <p:nvPr/>
        </p:nvSpPr>
        <p:spPr bwMode="auto">
          <a:xfrm>
            <a:off x="7475300" y="4607045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iŝḻiḋe">
            <a:extLst>
              <a:ext uri="{FF2B5EF4-FFF2-40B4-BE49-F238E27FC236}">
                <a16:creationId xmlns:a16="http://schemas.microsoft.com/office/drawing/2014/main" id="{4B8CBF7C-8F50-4716-984C-1A0FE475A4B5}"/>
              </a:ext>
            </a:extLst>
          </p:cNvPr>
          <p:cNvSpPr/>
          <p:nvPr/>
        </p:nvSpPr>
        <p:spPr bwMode="auto">
          <a:xfrm>
            <a:off x="7445138" y="4578470"/>
            <a:ext cx="95250" cy="95250"/>
          </a:xfrm>
          <a:custGeom>
            <a:avLst/>
            <a:gdLst>
              <a:gd name="T0" fmla="*/ 0 w 60"/>
              <a:gd name="T1" fmla="*/ 50 h 60"/>
              <a:gd name="T2" fmla="*/ 52 w 60"/>
              <a:gd name="T3" fmla="*/ 0 h 60"/>
              <a:gd name="T4" fmla="*/ 60 w 60"/>
              <a:gd name="T5" fmla="*/ 8 h 60"/>
              <a:gd name="T6" fmla="*/ 10 w 60"/>
              <a:gd name="T7" fmla="*/ 60 h 60"/>
              <a:gd name="T8" fmla="*/ 0 w 60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0" y="50"/>
                </a:moveTo>
                <a:lnTo>
                  <a:pt x="52" y="0"/>
                </a:lnTo>
                <a:lnTo>
                  <a:pt x="60" y="8"/>
                </a:lnTo>
                <a:lnTo>
                  <a:pt x="10" y="60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îš1íďé">
            <a:extLst>
              <a:ext uri="{FF2B5EF4-FFF2-40B4-BE49-F238E27FC236}">
                <a16:creationId xmlns:a16="http://schemas.microsoft.com/office/drawing/2014/main" id="{954FDF24-04C8-4203-BA68-20B3E9D766D4}"/>
              </a:ext>
            </a:extLst>
          </p:cNvPr>
          <p:cNvSpPr/>
          <p:nvPr/>
        </p:nvSpPr>
        <p:spPr bwMode="auto">
          <a:xfrm>
            <a:off x="7457838" y="4591170"/>
            <a:ext cx="82550" cy="82550"/>
          </a:xfrm>
          <a:custGeom>
            <a:avLst/>
            <a:gdLst>
              <a:gd name="T0" fmla="*/ 0 w 52"/>
              <a:gd name="T1" fmla="*/ 50 h 52"/>
              <a:gd name="T2" fmla="*/ 50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0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íṧḻîdê">
            <a:extLst>
              <a:ext uri="{FF2B5EF4-FFF2-40B4-BE49-F238E27FC236}">
                <a16:creationId xmlns:a16="http://schemas.microsoft.com/office/drawing/2014/main" id="{76834681-95AD-4217-9B07-4C3607AE0B00}"/>
              </a:ext>
            </a:extLst>
          </p:cNvPr>
          <p:cNvSpPr/>
          <p:nvPr/>
        </p:nvSpPr>
        <p:spPr bwMode="auto">
          <a:xfrm>
            <a:off x="7445138" y="4578470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íşļîdé">
            <a:extLst>
              <a:ext uri="{FF2B5EF4-FFF2-40B4-BE49-F238E27FC236}">
                <a16:creationId xmlns:a16="http://schemas.microsoft.com/office/drawing/2014/main" id="{CAF4AC75-E236-4803-B7E1-68F700A5B897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îşľïďe">
            <a:extLst>
              <a:ext uri="{FF2B5EF4-FFF2-40B4-BE49-F238E27FC236}">
                <a16:creationId xmlns:a16="http://schemas.microsoft.com/office/drawing/2014/main" id="{48A26757-F59C-4BC2-A785-E23CA350E730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ïŝ1îḑè">
            <a:extLst>
              <a:ext uri="{FF2B5EF4-FFF2-40B4-BE49-F238E27FC236}">
                <a16:creationId xmlns:a16="http://schemas.microsoft.com/office/drawing/2014/main" id="{61F7A710-4B69-46B6-8152-A6364385B82E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FDF4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iṣḷíďè">
            <a:extLst>
              <a:ext uri="{FF2B5EF4-FFF2-40B4-BE49-F238E27FC236}">
                <a16:creationId xmlns:a16="http://schemas.microsoft.com/office/drawing/2014/main" id="{1A41A44D-3F16-4AAA-85F3-C6F00A6CF34A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ṡḻiďé">
            <a:extLst>
              <a:ext uri="{FF2B5EF4-FFF2-40B4-BE49-F238E27FC236}">
                <a16:creationId xmlns:a16="http://schemas.microsoft.com/office/drawing/2014/main" id="{E5E4BB37-73E2-4E6C-82B6-8D3956D6C315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  <a:close/>
              </a:path>
            </a:pathLst>
          </a:custGeom>
          <a:solidFill>
            <a:srgbClr val="F9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ïṣľîḓe">
            <a:extLst>
              <a:ext uri="{FF2B5EF4-FFF2-40B4-BE49-F238E27FC236}">
                <a16:creationId xmlns:a16="http://schemas.microsoft.com/office/drawing/2014/main" id="{08D58196-7B84-4C45-8C73-3BB058605449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ṩļíḑè">
            <a:extLst>
              <a:ext uri="{FF2B5EF4-FFF2-40B4-BE49-F238E27FC236}">
                <a16:creationId xmlns:a16="http://schemas.microsoft.com/office/drawing/2014/main" id="{CFF63F48-66C3-4153-B76E-4991C975E89A}"/>
              </a:ext>
            </a:extLst>
          </p:cNvPr>
          <p:cNvSpPr/>
          <p:nvPr/>
        </p:nvSpPr>
        <p:spPr bwMode="auto">
          <a:xfrm>
            <a:off x="7619763" y="4753095"/>
            <a:ext cx="66675" cy="61913"/>
          </a:xfrm>
          <a:custGeom>
            <a:avLst/>
            <a:gdLst>
              <a:gd name="T0" fmla="*/ 0 w 42"/>
              <a:gd name="T1" fmla="*/ 2 h 39"/>
              <a:gd name="T2" fmla="*/ 2 w 42"/>
              <a:gd name="T3" fmla="*/ 0 h 39"/>
              <a:gd name="T4" fmla="*/ 2 w 42"/>
              <a:gd name="T5" fmla="*/ 0 h 39"/>
              <a:gd name="T6" fmla="*/ 42 w 42"/>
              <a:gd name="T7" fmla="*/ 39 h 39"/>
              <a:gd name="T8" fmla="*/ 42 w 42"/>
              <a:gd name="T9" fmla="*/ 39 h 39"/>
              <a:gd name="T10" fmla="*/ 40 w 42"/>
              <a:gd name="T11" fmla="*/ 39 h 39"/>
              <a:gd name="T12" fmla="*/ 0 w 42"/>
              <a:gd name="T13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9">
                <a:moveTo>
                  <a:pt x="0" y="2"/>
                </a:moveTo>
                <a:lnTo>
                  <a:pt x="2" y="0"/>
                </a:lnTo>
                <a:lnTo>
                  <a:pt x="2" y="0"/>
                </a:lnTo>
                <a:lnTo>
                  <a:pt x="42" y="39"/>
                </a:lnTo>
                <a:lnTo>
                  <a:pt x="42" y="39"/>
                </a:lnTo>
                <a:lnTo>
                  <a:pt x="40" y="39"/>
                </a:lnTo>
                <a:lnTo>
                  <a:pt x="0" y="2"/>
                </a:ln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ṣḻïḑè">
            <a:extLst>
              <a:ext uri="{FF2B5EF4-FFF2-40B4-BE49-F238E27FC236}">
                <a16:creationId xmlns:a16="http://schemas.microsoft.com/office/drawing/2014/main" id="{50A3925D-0A05-4FA7-973C-CFCF4F13E7B5}"/>
              </a:ext>
            </a:extLst>
          </p:cNvPr>
          <p:cNvSpPr/>
          <p:nvPr/>
        </p:nvSpPr>
        <p:spPr bwMode="auto">
          <a:xfrm>
            <a:off x="7613413" y="4743570"/>
            <a:ext cx="15875" cy="19050"/>
          </a:xfrm>
          <a:custGeom>
            <a:avLst/>
            <a:gdLst>
              <a:gd name="T0" fmla="*/ 1 w 5"/>
              <a:gd name="T1" fmla="*/ 5 h 6"/>
              <a:gd name="T2" fmla="*/ 1 w 5"/>
              <a:gd name="T3" fmla="*/ 1 h 6"/>
              <a:gd name="T4" fmla="*/ 4 w 5"/>
              <a:gd name="T5" fmla="*/ 1 h 6"/>
              <a:gd name="T6" fmla="*/ 4 w 5"/>
              <a:gd name="T7" fmla="*/ 5 h 6"/>
              <a:gd name="T8" fmla="*/ 1 w 5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">
                <a:moveTo>
                  <a:pt x="1" y="5"/>
                </a:moveTo>
                <a:cubicBezTo>
                  <a:pt x="0" y="4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5" y="4"/>
                  <a:pt x="4" y="5"/>
                </a:cubicBezTo>
                <a:cubicBezTo>
                  <a:pt x="3" y="6"/>
                  <a:pt x="2" y="6"/>
                  <a:pt x="1" y="5"/>
                </a:cubicBez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ṧlîḑé">
            <a:extLst>
              <a:ext uri="{FF2B5EF4-FFF2-40B4-BE49-F238E27FC236}">
                <a16:creationId xmlns:a16="http://schemas.microsoft.com/office/drawing/2014/main" id="{C1602EFF-06FF-4B8F-8C5E-CF53F5F660DE}"/>
              </a:ext>
            </a:extLst>
          </p:cNvPr>
          <p:cNvSpPr/>
          <p:nvPr/>
        </p:nvSpPr>
        <p:spPr>
          <a:xfrm>
            <a:off x="762366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7" name="i$1iḓé">
            <a:extLst>
              <a:ext uri="{FF2B5EF4-FFF2-40B4-BE49-F238E27FC236}">
                <a16:creationId xmlns:a16="http://schemas.microsoft.com/office/drawing/2014/main" id="{4ACEBE81-88A6-445B-99C1-96E8543BE244}"/>
              </a:ext>
            </a:extLst>
          </p:cNvPr>
          <p:cNvSpPr/>
          <p:nvPr/>
        </p:nvSpPr>
        <p:spPr>
          <a:xfrm>
            <a:off x="762366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100000"/>
                  </a:schemeClr>
                </a:solidFill>
                <a:effectLst/>
                <a:latin typeface="Impact" panose="020B0806030902050204" pitchFamily="34" charset="0"/>
              </a:rPr>
              <a:t>45%</a:t>
            </a:r>
          </a:p>
        </p:txBody>
      </p:sp>
      <p:sp>
        <p:nvSpPr>
          <p:cNvPr id="18" name="îṡ1ïdè">
            <a:extLst>
              <a:ext uri="{FF2B5EF4-FFF2-40B4-BE49-F238E27FC236}">
                <a16:creationId xmlns:a16="http://schemas.microsoft.com/office/drawing/2014/main" id="{C3E680EE-2C14-436D-AD1A-3811CB790492}"/>
              </a:ext>
            </a:extLst>
          </p:cNvPr>
          <p:cNvSpPr/>
          <p:nvPr/>
        </p:nvSpPr>
        <p:spPr>
          <a:xfrm>
            <a:off x="1784319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ï$ḻïďe">
            <a:extLst>
              <a:ext uri="{FF2B5EF4-FFF2-40B4-BE49-F238E27FC236}">
                <a16:creationId xmlns:a16="http://schemas.microsoft.com/office/drawing/2014/main" id="{6C2FC296-C465-4FF0-8F27-99B52DC3BAC4}"/>
              </a:ext>
            </a:extLst>
          </p:cNvPr>
          <p:cNvSpPr/>
          <p:nvPr/>
        </p:nvSpPr>
        <p:spPr>
          <a:xfrm>
            <a:off x="4276501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4" name="ïṣḻíḑe">
            <a:extLst>
              <a:ext uri="{FF2B5EF4-FFF2-40B4-BE49-F238E27FC236}">
                <a16:creationId xmlns:a16="http://schemas.microsoft.com/office/drawing/2014/main" id="{DCA7F335-FC47-4290-A803-2A9B497C3494}"/>
              </a:ext>
            </a:extLst>
          </p:cNvPr>
          <p:cNvSpPr/>
          <p:nvPr/>
        </p:nvSpPr>
        <p:spPr>
          <a:xfrm>
            <a:off x="4276501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effectLst/>
                <a:latin typeface="Impact" panose="020B0806030902050204" pitchFamily="34" charset="0"/>
              </a:rPr>
              <a:t>55%</a:t>
            </a:r>
          </a:p>
        </p:txBody>
      </p:sp>
      <p:sp>
        <p:nvSpPr>
          <p:cNvPr id="15" name="îšḷîḓe">
            <a:extLst>
              <a:ext uri="{FF2B5EF4-FFF2-40B4-BE49-F238E27FC236}">
                <a16:creationId xmlns:a16="http://schemas.microsoft.com/office/drawing/2014/main" id="{DA018E95-90BA-4FB9-92FB-C836B539EB42}"/>
              </a:ext>
            </a:extLst>
          </p:cNvPr>
          <p:cNvSpPr/>
          <p:nvPr/>
        </p:nvSpPr>
        <p:spPr>
          <a:xfrm>
            <a:off x="5298454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BD0F67-23E2-4F00-8D60-E08270B544B8}"/>
              </a:ext>
            </a:extLst>
          </p:cNvPr>
          <p:cNvCxnSpPr/>
          <p:nvPr/>
        </p:nvCxnSpPr>
        <p:spPr>
          <a:xfrm>
            <a:off x="3133005" y="4650570"/>
            <a:ext cx="864096" cy="0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ṡ1ïḍé">
            <a:extLst>
              <a:ext uri="{FF2B5EF4-FFF2-40B4-BE49-F238E27FC236}">
                <a16:creationId xmlns:a16="http://schemas.microsoft.com/office/drawing/2014/main" id="{D267C34B-2FFC-48A9-815A-735424990BB4}"/>
              </a:ext>
            </a:extLst>
          </p:cNvPr>
          <p:cNvSpPr txBox="1"/>
          <p:nvPr/>
        </p:nvSpPr>
        <p:spPr>
          <a:xfrm>
            <a:off x="3076501" y="4192982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  <a:endParaRPr lang="zh-CN" altLang="en-US" sz="1400" b="1" dirty="0"/>
          </a:p>
        </p:txBody>
      </p:sp>
      <p:sp>
        <p:nvSpPr>
          <p:cNvPr id="10" name="iṣḷïďè">
            <a:extLst>
              <a:ext uri="{FF2B5EF4-FFF2-40B4-BE49-F238E27FC236}">
                <a16:creationId xmlns:a16="http://schemas.microsoft.com/office/drawing/2014/main" id="{FC699199-ACE3-43FD-A004-542E77F35836}"/>
              </a:ext>
            </a:extLst>
          </p:cNvPr>
          <p:cNvSpPr txBox="1"/>
          <p:nvPr/>
        </p:nvSpPr>
        <p:spPr>
          <a:xfrm>
            <a:off x="695313" y="1193919"/>
            <a:ext cx="5832250" cy="19081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579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研究成果与应用前景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13C7-976A-4AC1-9C0F-4268DC5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2" name="íṩľiḓê">
            <a:extLst>
              <a:ext uri="{FF2B5EF4-FFF2-40B4-BE49-F238E27FC236}">
                <a16:creationId xmlns:a16="http://schemas.microsoft.com/office/drawing/2014/main" id="{5889A318-47BA-4BA8-A87D-83445DF64E3F}"/>
              </a:ext>
            </a:extLst>
          </p:cNvPr>
          <p:cNvSpPr/>
          <p:nvPr/>
        </p:nvSpPr>
        <p:spPr bwMode="auto">
          <a:xfrm>
            <a:off x="3385615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3" name="ïśḷide">
            <a:extLst>
              <a:ext uri="{FF2B5EF4-FFF2-40B4-BE49-F238E27FC236}">
                <a16:creationId xmlns:a16="http://schemas.microsoft.com/office/drawing/2014/main" id="{76CF2842-8628-427A-AB65-1E56F7F4A711}"/>
              </a:ext>
            </a:extLst>
          </p:cNvPr>
          <p:cNvSpPr/>
          <p:nvPr/>
        </p:nvSpPr>
        <p:spPr bwMode="auto">
          <a:xfrm>
            <a:off x="2381391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4" name="iśḻiḓé">
            <a:extLst>
              <a:ext uri="{FF2B5EF4-FFF2-40B4-BE49-F238E27FC236}">
                <a16:creationId xmlns:a16="http://schemas.microsoft.com/office/drawing/2014/main" id="{AE7FE600-869C-4719-923E-C6602F7F2AE9}"/>
              </a:ext>
            </a:extLst>
          </p:cNvPr>
          <p:cNvSpPr/>
          <p:nvPr/>
        </p:nvSpPr>
        <p:spPr bwMode="auto">
          <a:xfrm>
            <a:off x="2259490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5" name="ïṧḷiḋé">
            <a:extLst>
              <a:ext uri="{FF2B5EF4-FFF2-40B4-BE49-F238E27FC236}">
                <a16:creationId xmlns:a16="http://schemas.microsoft.com/office/drawing/2014/main" id="{B7DF13C3-7BD2-48C0-8268-D0EC04FA13A5}"/>
              </a:ext>
            </a:extLst>
          </p:cNvPr>
          <p:cNvSpPr/>
          <p:nvPr/>
        </p:nvSpPr>
        <p:spPr bwMode="auto">
          <a:xfrm>
            <a:off x="2139525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6" name="ïsḷíde">
            <a:extLst>
              <a:ext uri="{FF2B5EF4-FFF2-40B4-BE49-F238E27FC236}">
                <a16:creationId xmlns:a16="http://schemas.microsoft.com/office/drawing/2014/main" id="{BEFEA670-6760-4E26-9856-ED777F22B365}"/>
              </a:ext>
            </a:extLst>
          </p:cNvPr>
          <p:cNvSpPr/>
          <p:nvPr/>
        </p:nvSpPr>
        <p:spPr bwMode="auto">
          <a:xfrm>
            <a:off x="1922814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7" name="ïsḻîḍê">
            <a:extLst>
              <a:ext uri="{FF2B5EF4-FFF2-40B4-BE49-F238E27FC236}">
                <a16:creationId xmlns:a16="http://schemas.microsoft.com/office/drawing/2014/main" id="{C8D67A60-ADA4-4BA5-8D14-F50819097327}"/>
              </a:ext>
            </a:extLst>
          </p:cNvPr>
          <p:cNvSpPr/>
          <p:nvPr/>
        </p:nvSpPr>
        <p:spPr bwMode="auto">
          <a:xfrm>
            <a:off x="2027300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8" name="îSľiďè">
            <a:extLst>
              <a:ext uri="{FF2B5EF4-FFF2-40B4-BE49-F238E27FC236}">
                <a16:creationId xmlns:a16="http://schemas.microsoft.com/office/drawing/2014/main" id="{A93E149C-CEA3-432A-B8CF-AF0F22531408}"/>
              </a:ext>
            </a:extLst>
          </p:cNvPr>
          <p:cNvSpPr/>
          <p:nvPr/>
        </p:nvSpPr>
        <p:spPr bwMode="auto">
          <a:xfrm>
            <a:off x="2903820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9" name="iṧ1ïḍè">
            <a:extLst>
              <a:ext uri="{FF2B5EF4-FFF2-40B4-BE49-F238E27FC236}">
                <a16:creationId xmlns:a16="http://schemas.microsoft.com/office/drawing/2014/main" id="{E0FAC046-039C-449E-B84B-067DC1A91CD6}"/>
              </a:ext>
            </a:extLst>
          </p:cNvPr>
          <p:cNvSpPr/>
          <p:nvPr/>
        </p:nvSpPr>
        <p:spPr bwMode="auto">
          <a:xfrm>
            <a:off x="3174709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îṣḻïḍê">
            <a:extLst>
              <a:ext uri="{FF2B5EF4-FFF2-40B4-BE49-F238E27FC236}">
                <a16:creationId xmlns:a16="http://schemas.microsoft.com/office/drawing/2014/main" id="{86F89C9F-4A74-4205-940F-E799D62ECE48}"/>
              </a:ext>
            </a:extLst>
          </p:cNvPr>
          <p:cNvSpPr/>
          <p:nvPr/>
        </p:nvSpPr>
        <p:spPr bwMode="auto">
          <a:xfrm>
            <a:off x="3037329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1" name="î$lïḋé">
            <a:extLst>
              <a:ext uri="{FF2B5EF4-FFF2-40B4-BE49-F238E27FC236}">
                <a16:creationId xmlns:a16="http://schemas.microsoft.com/office/drawing/2014/main" id="{6E0AB3EB-AE74-433B-8372-87792D398FFA}"/>
              </a:ext>
            </a:extLst>
          </p:cNvPr>
          <p:cNvSpPr/>
          <p:nvPr/>
        </p:nvSpPr>
        <p:spPr bwMode="auto">
          <a:xfrm>
            <a:off x="3308218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2" name="iṩlîḋe">
            <a:extLst>
              <a:ext uri="{FF2B5EF4-FFF2-40B4-BE49-F238E27FC236}">
                <a16:creationId xmlns:a16="http://schemas.microsoft.com/office/drawing/2014/main" id="{14D6363F-093E-4C6A-BF3D-4186DE381C3C}"/>
              </a:ext>
            </a:extLst>
          </p:cNvPr>
          <p:cNvSpPr/>
          <p:nvPr/>
        </p:nvSpPr>
        <p:spPr bwMode="auto">
          <a:xfrm>
            <a:off x="2770310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3" name="íṣḷiḍé">
            <a:extLst>
              <a:ext uri="{FF2B5EF4-FFF2-40B4-BE49-F238E27FC236}">
                <a16:creationId xmlns:a16="http://schemas.microsoft.com/office/drawing/2014/main" id="{7A499202-839F-40B0-B65D-66136B8B64C4}"/>
              </a:ext>
            </a:extLst>
          </p:cNvPr>
          <p:cNvSpPr/>
          <p:nvPr/>
        </p:nvSpPr>
        <p:spPr bwMode="auto">
          <a:xfrm>
            <a:off x="2638735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4" name="iŝḻídè">
            <a:extLst>
              <a:ext uri="{FF2B5EF4-FFF2-40B4-BE49-F238E27FC236}">
                <a16:creationId xmlns:a16="http://schemas.microsoft.com/office/drawing/2014/main" id="{DB9695DD-CA79-443B-A26D-5EFCB58CBF97}"/>
              </a:ext>
            </a:extLst>
          </p:cNvPr>
          <p:cNvSpPr/>
          <p:nvPr/>
        </p:nvSpPr>
        <p:spPr bwMode="auto">
          <a:xfrm>
            <a:off x="2507160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" name="îşḷiḓè">
            <a:extLst>
              <a:ext uri="{FF2B5EF4-FFF2-40B4-BE49-F238E27FC236}">
                <a16:creationId xmlns:a16="http://schemas.microsoft.com/office/drawing/2014/main" id="{19B1B312-1824-4C46-AA01-BCFAEA386712}"/>
              </a:ext>
            </a:extLst>
          </p:cNvPr>
          <p:cNvSpPr/>
          <p:nvPr/>
        </p:nvSpPr>
        <p:spPr bwMode="auto">
          <a:xfrm>
            <a:off x="3368286" y="3429000"/>
            <a:ext cx="1983168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 dirty="0"/>
          </a:p>
        </p:txBody>
      </p:sp>
      <p:sp>
        <p:nvSpPr>
          <p:cNvPr id="39" name="iSļïďè">
            <a:extLst>
              <a:ext uri="{FF2B5EF4-FFF2-40B4-BE49-F238E27FC236}">
                <a16:creationId xmlns:a16="http://schemas.microsoft.com/office/drawing/2014/main" id="{6308C28E-68DD-4C21-AAC8-D7659B4E769E}"/>
              </a:ext>
            </a:extLst>
          </p:cNvPr>
          <p:cNvSpPr/>
          <p:nvPr/>
        </p:nvSpPr>
        <p:spPr bwMode="auto">
          <a:xfrm rot="20994702" flipV="1">
            <a:off x="6003109" y="4299146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0" name="îšḷîďè">
            <a:extLst>
              <a:ext uri="{FF2B5EF4-FFF2-40B4-BE49-F238E27FC236}">
                <a16:creationId xmlns:a16="http://schemas.microsoft.com/office/drawing/2014/main" id="{9C8EA812-8288-47E9-940E-EEC4DEB9EAFF}"/>
              </a:ext>
            </a:extLst>
          </p:cNvPr>
          <p:cNvSpPr/>
          <p:nvPr/>
        </p:nvSpPr>
        <p:spPr bwMode="auto">
          <a:xfrm rot="20994702" flipV="1">
            <a:off x="5016052" y="4586452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iṥļiḍê">
            <a:extLst>
              <a:ext uri="{FF2B5EF4-FFF2-40B4-BE49-F238E27FC236}">
                <a16:creationId xmlns:a16="http://schemas.microsoft.com/office/drawing/2014/main" id="{1EA29AD5-7AFE-4C99-88CE-E16EF6046A88}"/>
              </a:ext>
            </a:extLst>
          </p:cNvPr>
          <p:cNvSpPr/>
          <p:nvPr/>
        </p:nvSpPr>
        <p:spPr bwMode="auto">
          <a:xfrm rot="20994702" flipV="1">
            <a:off x="4886715" y="455444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2" name="îŝ1iḓê">
            <a:extLst>
              <a:ext uri="{FF2B5EF4-FFF2-40B4-BE49-F238E27FC236}">
                <a16:creationId xmlns:a16="http://schemas.microsoft.com/office/drawing/2014/main" id="{1DD57995-9122-47D6-A5CF-9DF2F2CFE546}"/>
              </a:ext>
            </a:extLst>
          </p:cNvPr>
          <p:cNvSpPr/>
          <p:nvPr/>
        </p:nvSpPr>
        <p:spPr bwMode="auto">
          <a:xfrm rot="20994702" flipV="1">
            <a:off x="4757418" y="4508713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ïs1îḋè">
            <a:extLst>
              <a:ext uri="{FF2B5EF4-FFF2-40B4-BE49-F238E27FC236}">
                <a16:creationId xmlns:a16="http://schemas.microsoft.com/office/drawing/2014/main" id="{5CD2690B-E43F-43CF-B3A9-ABE9BB761E92}"/>
              </a:ext>
            </a:extLst>
          </p:cNvPr>
          <p:cNvSpPr/>
          <p:nvPr/>
        </p:nvSpPr>
        <p:spPr bwMode="auto">
          <a:xfrm rot="20994702" flipV="1">
            <a:off x="4516814" y="4388969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4" name="ïşḷïḋe">
            <a:extLst>
              <a:ext uri="{FF2B5EF4-FFF2-40B4-BE49-F238E27FC236}">
                <a16:creationId xmlns:a16="http://schemas.microsoft.com/office/drawing/2014/main" id="{99507899-7C2B-41EC-A10C-891F6D507E65}"/>
              </a:ext>
            </a:extLst>
          </p:cNvPr>
          <p:cNvSpPr/>
          <p:nvPr/>
        </p:nvSpPr>
        <p:spPr bwMode="auto">
          <a:xfrm rot="20994702" flipV="1">
            <a:off x="4634246" y="4456295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5" name="íṡļîḋé">
            <a:extLst>
              <a:ext uri="{FF2B5EF4-FFF2-40B4-BE49-F238E27FC236}">
                <a16:creationId xmlns:a16="http://schemas.microsoft.com/office/drawing/2014/main" id="{476B0A24-3436-4651-93C7-FF5E627A5BA8}"/>
              </a:ext>
            </a:extLst>
          </p:cNvPr>
          <p:cNvSpPr/>
          <p:nvPr/>
        </p:nvSpPr>
        <p:spPr bwMode="auto">
          <a:xfrm rot="20994702" flipV="1">
            <a:off x="5551236" y="4620654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ïṩḷíḍé">
            <a:extLst>
              <a:ext uri="{FF2B5EF4-FFF2-40B4-BE49-F238E27FC236}">
                <a16:creationId xmlns:a16="http://schemas.microsoft.com/office/drawing/2014/main" id="{CF34FEB3-8C5D-4F72-808B-8A82A4735E88}"/>
              </a:ext>
            </a:extLst>
          </p:cNvPr>
          <p:cNvSpPr/>
          <p:nvPr/>
        </p:nvSpPr>
        <p:spPr bwMode="auto">
          <a:xfrm rot="20994702" flipV="1">
            <a:off x="5818785" y="4578934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7" name="ïṥļïḑe">
            <a:extLst>
              <a:ext uri="{FF2B5EF4-FFF2-40B4-BE49-F238E27FC236}">
                <a16:creationId xmlns:a16="http://schemas.microsoft.com/office/drawing/2014/main" id="{C0BCD818-BC0B-468C-AE6F-B5CC1D2A3986}"/>
              </a:ext>
            </a:extLst>
          </p:cNvPr>
          <p:cNvSpPr/>
          <p:nvPr/>
        </p:nvSpPr>
        <p:spPr bwMode="auto">
          <a:xfrm rot="20994702" flipV="1">
            <a:off x="5683683" y="4604749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8" name="íşľïdê">
            <a:extLst>
              <a:ext uri="{FF2B5EF4-FFF2-40B4-BE49-F238E27FC236}">
                <a16:creationId xmlns:a16="http://schemas.microsoft.com/office/drawing/2014/main" id="{A468A037-82E6-4554-9148-47FF2F3A4EFB}"/>
              </a:ext>
            </a:extLst>
          </p:cNvPr>
          <p:cNvSpPr/>
          <p:nvPr/>
        </p:nvSpPr>
        <p:spPr bwMode="auto">
          <a:xfrm rot="20994702" flipV="1">
            <a:off x="5947856" y="4538340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9" name="iSļíḓê">
            <a:extLst>
              <a:ext uri="{FF2B5EF4-FFF2-40B4-BE49-F238E27FC236}">
                <a16:creationId xmlns:a16="http://schemas.microsoft.com/office/drawing/2014/main" id="{7967B26B-8F23-4A3A-8E80-8CBC4C8AA581}"/>
              </a:ext>
            </a:extLst>
          </p:cNvPr>
          <p:cNvSpPr/>
          <p:nvPr/>
        </p:nvSpPr>
        <p:spPr bwMode="auto">
          <a:xfrm rot="20994702" flipV="1">
            <a:off x="5417078" y="4626863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0" name="îślíḑe">
            <a:extLst>
              <a:ext uri="{FF2B5EF4-FFF2-40B4-BE49-F238E27FC236}">
                <a16:creationId xmlns:a16="http://schemas.microsoft.com/office/drawing/2014/main" id="{BA473C57-48A2-44CF-B3D8-C93ACBCA68AC}"/>
              </a:ext>
            </a:extLst>
          </p:cNvPr>
          <p:cNvSpPr/>
          <p:nvPr/>
        </p:nvSpPr>
        <p:spPr bwMode="auto">
          <a:xfrm rot="20994702" flipV="1">
            <a:off x="5283131" y="4623206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1" name="isľíḋe">
            <a:extLst>
              <a:ext uri="{FF2B5EF4-FFF2-40B4-BE49-F238E27FC236}">
                <a16:creationId xmlns:a16="http://schemas.microsoft.com/office/drawing/2014/main" id="{E98AD9CA-34CC-4AE5-A51F-2C0B4BA5382F}"/>
              </a:ext>
            </a:extLst>
          </p:cNvPr>
          <p:cNvSpPr/>
          <p:nvPr/>
        </p:nvSpPr>
        <p:spPr bwMode="auto">
          <a:xfrm rot="20994702" flipV="1">
            <a:off x="5147644" y="4609839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" name="ïṥḷîḓé">
            <a:extLst>
              <a:ext uri="{FF2B5EF4-FFF2-40B4-BE49-F238E27FC236}">
                <a16:creationId xmlns:a16="http://schemas.microsoft.com/office/drawing/2014/main" id="{A48463B6-7DD7-4C2C-9198-995669B37380}"/>
              </a:ext>
            </a:extLst>
          </p:cNvPr>
          <p:cNvSpPr/>
          <p:nvPr/>
        </p:nvSpPr>
        <p:spPr bwMode="auto">
          <a:xfrm>
            <a:off x="6253433" y="3323642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ïsľîḍè">
            <a:extLst>
              <a:ext uri="{FF2B5EF4-FFF2-40B4-BE49-F238E27FC236}">
                <a16:creationId xmlns:a16="http://schemas.microsoft.com/office/drawing/2014/main" id="{7BEC00F8-DC59-499D-8593-9983C6D8AC13}"/>
              </a:ext>
            </a:extLst>
          </p:cNvPr>
          <p:cNvSpPr/>
          <p:nvPr/>
        </p:nvSpPr>
        <p:spPr bwMode="auto">
          <a:xfrm>
            <a:off x="8847082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7" name="ïṥľïḍè">
            <a:extLst>
              <a:ext uri="{FF2B5EF4-FFF2-40B4-BE49-F238E27FC236}">
                <a16:creationId xmlns:a16="http://schemas.microsoft.com/office/drawing/2014/main" id="{2C393DC1-205E-47A5-A3C7-33BD0724DC01}"/>
              </a:ext>
            </a:extLst>
          </p:cNvPr>
          <p:cNvSpPr/>
          <p:nvPr/>
        </p:nvSpPr>
        <p:spPr bwMode="auto">
          <a:xfrm>
            <a:off x="7842858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8" name="iṩḷïḓe">
            <a:extLst>
              <a:ext uri="{FF2B5EF4-FFF2-40B4-BE49-F238E27FC236}">
                <a16:creationId xmlns:a16="http://schemas.microsoft.com/office/drawing/2014/main" id="{0B13CA04-4051-4BD9-B3BA-763560564815}"/>
              </a:ext>
            </a:extLst>
          </p:cNvPr>
          <p:cNvSpPr/>
          <p:nvPr/>
        </p:nvSpPr>
        <p:spPr bwMode="auto">
          <a:xfrm>
            <a:off x="7720957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9" name="íṩḻíḑé">
            <a:extLst>
              <a:ext uri="{FF2B5EF4-FFF2-40B4-BE49-F238E27FC236}">
                <a16:creationId xmlns:a16="http://schemas.microsoft.com/office/drawing/2014/main" id="{79C17300-D849-4150-A5A3-6687AF38B58D}"/>
              </a:ext>
            </a:extLst>
          </p:cNvPr>
          <p:cNvSpPr/>
          <p:nvPr/>
        </p:nvSpPr>
        <p:spPr bwMode="auto">
          <a:xfrm>
            <a:off x="7600992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0" name="îšḷiďé">
            <a:extLst>
              <a:ext uri="{FF2B5EF4-FFF2-40B4-BE49-F238E27FC236}">
                <a16:creationId xmlns:a16="http://schemas.microsoft.com/office/drawing/2014/main" id="{5F562B3C-1B64-425C-A7A5-5799FA60735C}"/>
              </a:ext>
            </a:extLst>
          </p:cNvPr>
          <p:cNvSpPr/>
          <p:nvPr/>
        </p:nvSpPr>
        <p:spPr bwMode="auto">
          <a:xfrm>
            <a:off x="7384281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1" name="iṩlïḓé">
            <a:extLst>
              <a:ext uri="{FF2B5EF4-FFF2-40B4-BE49-F238E27FC236}">
                <a16:creationId xmlns:a16="http://schemas.microsoft.com/office/drawing/2014/main" id="{9B0E3C5A-5E11-4678-A673-8518012C06E9}"/>
              </a:ext>
            </a:extLst>
          </p:cNvPr>
          <p:cNvSpPr/>
          <p:nvPr/>
        </p:nvSpPr>
        <p:spPr bwMode="auto">
          <a:xfrm>
            <a:off x="7488767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îSḻïḓe">
            <a:extLst>
              <a:ext uri="{FF2B5EF4-FFF2-40B4-BE49-F238E27FC236}">
                <a16:creationId xmlns:a16="http://schemas.microsoft.com/office/drawing/2014/main" id="{9F6A8F87-90DE-446A-B962-256585CCDCB5}"/>
              </a:ext>
            </a:extLst>
          </p:cNvPr>
          <p:cNvSpPr/>
          <p:nvPr/>
        </p:nvSpPr>
        <p:spPr bwMode="auto">
          <a:xfrm>
            <a:off x="8365287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îṩļiḍê">
            <a:extLst>
              <a:ext uri="{FF2B5EF4-FFF2-40B4-BE49-F238E27FC236}">
                <a16:creationId xmlns:a16="http://schemas.microsoft.com/office/drawing/2014/main" id="{9B1DD9DC-C39A-4204-8EEE-82A8EF2715A9}"/>
              </a:ext>
            </a:extLst>
          </p:cNvPr>
          <p:cNvSpPr/>
          <p:nvPr/>
        </p:nvSpPr>
        <p:spPr bwMode="auto">
          <a:xfrm>
            <a:off x="8636176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îsḷîḍè">
            <a:extLst>
              <a:ext uri="{FF2B5EF4-FFF2-40B4-BE49-F238E27FC236}">
                <a16:creationId xmlns:a16="http://schemas.microsoft.com/office/drawing/2014/main" id="{D94B56EF-2634-410F-B759-73907C081691}"/>
              </a:ext>
            </a:extLst>
          </p:cNvPr>
          <p:cNvSpPr/>
          <p:nvPr/>
        </p:nvSpPr>
        <p:spPr bwMode="auto">
          <a:xfrm>
            <a:off x="8498796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5" name="ïśļïdè">
            <a:extLst>
              <a:ext uri="{FF2B5EF4-FFF2-40B4-BE49-F238E27FC236}">
                <a16:creationId xmlns:a16="http://schemas.microsoft.com/office/drawing/2014/main" id="{350E6609-3262-4C1D-B12D-126B4CDB9A0F}"/>
              </a:ext>
            </a:extLst>
          </p:cNvPr>
          <p:cNvSpPr/>
          <p:nvPr/>
        </p:nvSpPr>
        <p:spPr bwMode="auto">
          <a:xfrm>
            <a:off x="8769685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îṣḷïḓê">
            <a:extLst>
              <a:ext uri="{FF2B5EF4-FFF2-40B4-BE49-F238E27FC236}">
                <a16:creationId xmlns:a16="http://schemas.microsoft.com/office/drawing/2014/main" id="{867763AE-BFB3-43DA-8626-C881101657BB}"/>
              </a:ext>
            </a:extLst>
          </p:cNvPr>
          <p:cNvSpPr/>
          <p:nvPr/>
        </p:nvSpPr>
        <p:spPr bwMode="auto">
          <a:xfrm>
            <a:off x="8231777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7" name="isḷiḋé">
            <a:extLst>
              <a:ext uri="{FF2B5EF4-FFF2-40B4-BE49-F238E27FC236}">
                <a16:creationId xmlns:a16="http://schemas.microsoft.com/office/drawing/2014/main" id="{AF956E6B-C8D0-41E9-8BB6-F2835557B14F}"/>
              </a:ext>
            </a:extLst>
          </p:cNvPr>
          <p:cNvSpPr/>
          <p:nvPr/>
        </p:nvSpPr>
        <p:spPr bwMode="auto">
          <a:xfrm>
            <a:off x="8100202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8" name="iśḷïḓe">
            <a:extLst>
              <a:ext uri="{FF2B5EF4-FFF2-40B4-BE49-F238E27FC236}">
                <a16:creationId xmlns:a16="http://schemas.microsoft.com/office/drawing/2014/main" id="{02456B67-241D-46C4-8D54-51DF039CCB38}"/>
              </a:ext>
            </a:extLst>
          </p:cNvPr>
          <p:cNvSpPr/>
          <p:nvPr/>
        </p:nvSpPr>
        <p:spPr bwMode="auto">
          <a:xfrm>
            <a:off x="7968627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1" name="ïṣľïḑê">
            <a:extLst>
              <a:ext uri="{FF2B5EF4-FFF2-40B4-BE49-F238E27FC236}">
                <a16:creationId xmlns:a16="http://schemas.microsoft.com/office/drawing/2014/main" id="{27410833-C6C2-4779-AC63-33FA9CABD491}"/>
              </a:ext>
            </a:extLst>
          </p:cNvPr>
          <p:cNvSpPr/>
          <p:nvPr/>
        </p:nvSpPr>
        <p:spPr bwMode="auto">
          <a:xfrm>
            <a:off x="9038655" y="3429000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" name="ïṡ1ïdè">
            <a:extLst>
              <a:ext uri="{FF2B5EF4-FFF2-40B4-BE49-F238E27FC236}">
                <a16:creationId xmlns:a16="http://schemas.microsoft.com/office/drawing/2014/main" id="{A21A1833-8085-4C9F-8493-72E7E34D530E}"/>
              </a:ext>
            </a:extLst>
          </p:cNvPr>
          <p:cNvSpPr txBox="1"/>
          <p:nvPr/>
        </p:nvSpPr>
        <p:spPr>
          <a:xfrm>
            <a:off x="3902670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iŝḻíḋe">
            <a:extLst>
              <a:ext uri="{FF2B5EF4-FFF2-40B4-BE49-F238E27FC236}">
                <a16:creationId xmlns:a16="http://schemas.microsoft.com/office/drawing/2014/main" id="{AB1A657A-0033-4DA2-8B64-885E6FB57D37}"/>
              </a:ext>
            </a:extLst>
          </p:cNvPr>
          <p:cNvSpPr txBox="1"/>
          <p:nvPr/>
        </p:nvSpPr>
        <p:spPr>
          <a:xfrm>
            <a:off x="6787816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íšḷîdè">
            <a:extLst>
              <a:ext uri="{FF2B5EF4-FFF2-40B4-BE49-F238E27FC236}">
                <a16:creationId xmlns:a16="http://schemas.microsoft.com/office/drawing/2014/main" id="{5094EA7A-D6ED-4079-A187-55CCF20C9AE0}"/>
              </a:ext>
            </a:extLst>
          </p:cNvPr>
          <p:cNvSpPr txBox="1"/>
          <p:nvPr/>
        </p:nvSpPr>
        <p:spPr>
          <a:xfrm>
            <a:off x="9573038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7360D1-3CB8-4EA5-9547-7D886FD868AE}"/>
              </a:ext>
            </a:extLst>
          </p:cNvPr>
          <p:cNvCxnSpPr>
            <a:cxnSpLocks/>
          </p:cNvCxnSpPr>
          <p:nvPr/>
        </p:nvCxnSpPr>
        <p:spPr>
          <a:xfrm>
            <a:off x="788591" y="2529000"/>
            <a:ext cx="5499946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ḷiḑe">
            <a:extLst>
              <a:ext uri="{FF2B5EF4-FFF2-40B4-BE49-F238E27FC236}">
                <a16:creationId xmlns:a16="http://schemas.microsoft.com/office/drawing/2014/main" id="{D2EABB55-3386-45E7-895E-00FAE4B31624}"/>
              </a:ext>
            </a:extLst>
          </p:cNvPr>
          <p:cNvSpPr/>
          <p:nvPr/>
        </p:nvSpPr>
        <p:spPr>
          <a:xfrm>
            <a:off x="748283" y="3881455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îSľídè">
            <a:extLst>
              <a:ext uri="{FF2B5EF4-FFF2-40B4-BE49-F238E27FC236}">
                <a16:creationId xmlns:a16="http://schemas.microsoft.com/office/drawing/2014/main" id="{4C0FF4AA-CBC9-41AE-B3DE-C07C882BB0D4}"/>
              </a:ext>
            </a:extLst>
          </p:cNvPr>
          <p:cNvSpPr/>
          <p:nvPr/>
        </p:nvSpPr>
        <p:spPr bwMode="auto">
          <a:xfrm>
            <a:off x="748284" y="4311695"/>
            <a:ext cx="2529629" cy="87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2" name="iŝ1ïdè">
            <a:extLst>
              <a:ext uri="{FF2B5EF4-FFF2-40B4-BE49-F238E27FC236}">
                <a16:creationId xmlns:a16="http://schemas.microsoft.com/office/drawing/2014/main" id="{64D338C5-AAFF-4B6D-8DA9-B78D2BAD8D59}"/>
              </a:ext>
            </a:extLst>
          </p:cNvPr>
          <p:cNvSpPr/>
          <p:nvPr/>
        </p:nvSpPr>
        <p:spPr>
          <a:xfrm>
            <a:off x="6288537" y="4587277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3" name="ïs1íďé">
            <a:extLst>
              <a:ext uri="{FF2B5EF4-FFF2-40B4-BE49-F238E27FC236}">
                <a16:creationId xmlns:a16="http://schemas.microsoft.com/office/drawing/2014/main" id="{719A891A-EB3D-4D7F-8C2A-632047326B2C}"/>
              </a:ext>
            </a:extLst>
          </p:cNvPr>
          <p:cNvSpPr/>
          <p:nvPr/>
        </p:nvSpPr>
        <p:spPr bwMode="auto">
          <a:xfrm>
            <a:off x="6288538" y="5017516"/>
            <a:ext cx="2529629" cy="8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0" name="îṣ1îḍê">
            <a:extLst>
              <a:ext uri="{FF2B5EF4-FFF2-40B4-BE49-F238E27FC236}">
                <a16:creationId xmlns:a16="http://schemas.microsoft.com/office/drawing/2014/main" id="{E7772ABB-8AAB-4BF5-80C3-295B5B35E169}"/>
              </a:ext>
            </a:extLst>
          </p:cNvPr>
          <p:cNvSpPr/>
          <p:nvPr/>
        </p:nvSpPr>
        <p:spPr>
          <a:xfrm>
            <a:off x="9029936" y="1904094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2"/>
                </a:solidFill>
              </a:rPr>
              <a:t>Text here</a:t>
            </a:r>
          </a:p>
        </p:txBody>
      </p:sp>
      <p:sp>
        <p:nvSpPr>
          <p:cNvPr id="21" name="ísļiďe">
            <a:extLst>
              <a:ext uri="{FF2B5EF4-FFF2-40B4-BE49-F238E27FC236}">
                <a16:creationId xmlns:a16="http://schemas.microsoft.com/office/drawing/2014/main" id="{D86E6176-5A00-402E-B30E-A6C7F16F61FD}"/>
              </a:ext>
            </a:extLst>
          </p:cNvPr>
          <p:cNvSpPr/>
          <p:nvPr/>
        </p:nvSpPr>
        <p:spPr bwMode="auto">
          <a:xfrm>
            <a:off x="9029937" y="2334334"/>
            <a:ext cx="2529629" cy="7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19" name="ïŝḷiḋê">
            <a:extLst>
              <a:ext uri="{FF2B5EF4-FFF2-40B4-BE49-F238E27FC236}">
                <a16:creationId xmlns:a16="http://schemas.microsoft.com/office/drawing/2014/main" id="{D523B789-0109-45F0-B527-5B98EDA25950}"/>
              </a:ext>
            </a:extLst>
          </p:cNvPr>
          <p:cNvSpPr txBox="1"/>
          <p:nvPr/>
        </p:nvSpPr>
        <p:spPr>
          <a:xfrm>
            <a:off x="741000" y="1269000"/>
            <a:ext cx="565345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14871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C8EE-52CA-4625-B308-34A07D0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C9C74-65C7-4961-B85A-0026B316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607CB-398C-4820-8DEC-B427F22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3" name="ïs1íḓê">
            <a:extLst>
              <a:ext uri="{FF2B5EF4-FFF2-40B4-BE49-F238E27FC236}">
                <a16:creationId xmlns:a16="http://schemas.microsoft.com/office/drawing/2014/main" id="{B6647EB6-0CAB-44A0-A0BD-089863AEDA2F}"/>
              </a:ext>
            </a:extLst>
          </p:cNvPr>
          <p:cNvSpPr>
            <a:spLocks/>
          </p:cNvSpPr>
          <p:nvPr/>
        </p:nvSpPr>
        <p:spPr bwMode="auto">
          <a:xfrm>
            <a:off x="1970641" y="5707399"/>
            <a:ext cx="1779597" cy="25857"/>
          </a:xfrm>
          <a:custGeom>
            <a:avLst/>
            <a:gdLst>
              <a:gd name="T0" fmla="*/ 6776 w 6981"/>
              <a:gd name="T1" fmla="*/ 0 h 103"/>
              <a:gd name="T2" fmla="*/ 6776 w 6981"/>
              <a:gd name="T3" fmla="*/ 0 h 103"/>
              <a:gd name="T4" fmla="*/ 203 w 6981"/>
              <a:gd name="T5" fmla="*/ 0 h 103"/>
              <a:gd name="T6" fmla="*/ 0 w 6981"/>
              <a:gd name="T7" fmla="*/ 46 h 103"/>
              <a:gd name="T8" fmla="*/ 0 w 6981"/>
              <a:gd name="T9" fmla="*/ 55 h 103"/>
              <a:gd name="T10" fmla="*/ 203 w 6981"/>
              <a:gd name="T11" fmla="*/ 102 h 103"/>
              <a:gd name="T12" fmla="*/ 6776 w 6981"/>
              <a:gd name="T13" fmla="*/ 102 h 103"/>
              <a:gd name="T14" fmla="*/ 6980 w 6981"/>
              <a:gd name="T15" fmla="*/ 55 h 103"/>
              <a:gd name="T16" fmla="*/ 6980 w 6981"/>
              <a:gd name="T17" fmla="*/ 46 h 103"/>
              <a:gd name="T18" fmla="*/ 6776 w 6981"/>
              <a:gd name="T1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03">
                <a:moveTo>
                  <a:pt x="6776" y="0"/>
                </a:moveTo>
                <a:lnTo>
                  <a:pt x="6776" y="0"/>
                </a:lnTo>
                <a:cubicBezTo>
                  <a:pt x="203" y="0"/>
                  <a:pt x="203" y="0"/>
                  <a:pt x="203" y="0"/>
                </a:cubicBezTo>
                <a:cubicBezTo>
                  <a:pt x="92" y="0"/>
                  <a:pt x="0" y="18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3"/>
                  <a:pt x="92" y="102"/>
                  <a:pt x="203" y="102"/>
                </a:cubicBezTo>
                <a:cubicBezTo>
                  <a:pt x="6776" y="102"/>
                  <a:pt x="6776" y="102"/>
                  <a:pt x="6776" y="102"/>
                </a:cubicBezTo>
                <a:cubicBezTo>
                  <a:pt x="6887" y="102"/>
                  <a:pt x="6980" y="83"/>
                  <a:pt x="6980" y="55"/>
                </a:cubicBezTo>
                <a:cubicBezTo>
                  <a:pt x="6980" y="46"/>
                  <a:pt x="6980" y="46"/>
                  <a:pt x="6980" y="46"/>
                </a:cubicBezTo>
                <a:cubicBezTo>
                  <a:pt x="6980" y="18"/>
                  <a:pt x="6887" y="0"/>
                  <a:pt x="6776" y="0"/>
                </a:cubicBezTo>
              </a:path>
            </a:pathLst>
          </a:custGeom>
          <a:solidFill>
            <a:srgbClr val="BCBDC0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iSlîḓe">
            <a:extLst>
              <a:ext uri="{FF2B5EF4-FFF2-40B4-BE49-F238E27FC236}">
                <a16:creationId xmlns:a16="http://schemas.microsoft.com/office/drawing/2014/main" id="{55AE9169-6C77-4463-BC6C-65FB23DC72A7}"/>
              </a:ext>
            </a:extLst>
          </p:cNvPr>
          <p:cNvSpPr>
            <a:spLocks/>
          </p:cNvSpPr>
          <p:nvPr/>
        </p:nvSpPr>
        <p:spPr bwMode="auto">
          <a:xfrm>
            <a:off x="426000" y="1664803"/>
            <a:ext cx="4844146" cy="2931894"/>
          </a:xfrm>
          <a:custGeom>
            <a:avLst/>
            <a:gdLst>
              <a:gd name="T0" fmla="*/ 18999 w 19000"/>
              <a:gd name="T1" fmla="*/ 11499 h 11500"/>
              <a:gd name="T2" fmla="*/ 18999 w 19000"/>
              <a:gd name="T3" fmla="*/ 11499 h 11500"/>
              <a:gd name="T4" fmla="*/ 18999 w 19000"/>
              <a:gd name="T5" fmla="*/ 630 h 11500"/>
              <a:gd name="T6" fmla="*/ 18369 w 19000"/>
              <a:gd name="T7" fmla="*/ 0 h 11500"/>
              <a:gd name="T8" fmla="*/ 630 w 19000"/>
              <a:gd name="T9" fmla="*/ 0 h 11500"/>
              <a:gd name="T10" fmla="*/ 0 w 19000"/>
              <a:gd name="T11" fmla="*/ 630 h 11500"/>
              <a:gd name="T12" fmla="*/ 0 w 19000"/>
              <a:gd name="T13" fmla="*/ 11499 h 11500"/>
              <a:gd name="T14" fmla="*/ 18999 w 19000"/>
              <a:gd name="T15" fmla="*/ 11499 h 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1500">
                <a:moveTo>
                  <a:pt x="18999" y="11499"/>
                </a:moveTo>
                <a:lnTo>
                  <a:pt x="18999" y="11499"/>
                </a:lnTo>
                <a:cubicBezTo>
                  <a:pt x="18999" y="630"/>
                  <a:pt x="18999" y="630"/>
                  <a:pt x="18999" y="630"/>
                </a:cubicBezTo>
                <a:cubicBezTo>
                  <a:pt x="18999" y="287"/>
                  <a:pt x="18712" y="0"/>
                  <a:pt x="18369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278" y="0"/>
                  <a:pt x="0" y="287"/>
                  <a:pt x="0" y="630"/>
                </a:cubicBezTo>
                <a:cubicBezTo>
                  <a:pt x="0" y="11499"/>
                  <a:pt x="0" y="11499"/>
                  <a:pt x="0" y="11499"/>
                </a:cubicBezTo>
                <a:lnTo>
                  <a:pt x="18999" y="114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íṧlïdè">
            <a:extLst>
              <a:ext uri="{FF2B5EF4-FFF2-40B4-BE49-F238E27FC236}">
                <a16:creationId xmlns:a16="http://schemas.microsoft.com/office/drawing/2014/main" id="{BB19C8DC-E4D1-4D36-A3F9-B3E7C8C34DDE}"/>
              </a:ext>
            </a:extLst>
          </p:cNvPr>
          <p:cNvSpPr>
            <a:spLocks/>
          </p:cNvSpPr>
          <p:nvPr/>
        </p:nvSpPr>
        <p:spPr bwMode="auto">
          <a:xfrm>
            <a:off x="1970641" y="5131812"/>
            <a:ext cx="1779597" cy="590202"/>
          </a:xfrm>
          <a:custGeom>
            <a:avLst/>
            <a:gdLst>
              <a:gd name="T0" fmla="*/ 6924 w 6981"/>
              <a:gd name="T1" fmla="*/ 2138 h 2315"/>
              <a:gd name="T2" fmla="*/ 6924 w 6981"/>
              <a:gd name="T3" fmla="*/ 2138 h 2315"/>
              <a:gd name="T4" fmla="*/ 6249 w 6981"/>
              <a:gd name="T5" fmla="*/ 2000 h 2315"/>
              <a:gd name="T6" fmla="*/ 6036 w 6981"/>
              <a:gd name="T7" fmla="*/ 1712 h 2315"/>
              <a:gd name="T8" fmla="*/ 5897 w 6981"/>
              <a:gd name="T9" fmla="*/ 0 h 2315"/>
              <a:gd name="T10" fmla="*/ 1074 w 6981"/>
              <a:gd name="T11" fmla="*/ 0 h 2315"/>
              <a:gd name="T12" fmla="*/ 944 w 6981"/>
              <a:gd name="T13" fmla="*/ 1712 h 2315"/>
              <a:gd name="T14" fmla="*/ 731 w 6981"/>
              <a:gd name="T15" fmla="*/ 2000 h 2315"/>
              <a:gd name="T16" fmla="*/ 37 w 6981"/>
              <a:gd name="T17" fmla="*/ 2148 h 2315"/>
              <a:gd name="T18" fmla="*/ 0 w 6981"/>
              <a:gd name="T19" fmla="*/ 2185 h 2315"/>
              <a:gd name="T20" fmla="*/ 0 w 6981"/>
              <a:gd name="T21" fmla="*/ 2314 h 2315"/>
              <a:gd name="T22" fmla="*/ 18 w 6981"/>
              <a:gd name="T23" fmla="*/ 2314 h 2315"/>
              <a:gd name="T24" fmla="*/ 6961 w 6981"/>
              <a:gd name="T25" fmla="*/ 2314 h 2315"/>
              <a:gd name="T26" fmla="*/ 6980 w 6981"/>
              <a:gd name="T27" fmla="*/ 2314 h 2315"/>
              <a:gd name="T28" fmla="*/ 6980 w 6981"/>
              <a:gd name="T29" fmla="*/ 2185 h 2315"/>
              <a:gd name="T30" fmla="*/ 6924 w 6981"/>
              <a:gd name="T31" fmla="*/ 2138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1" h="2315">
                <a:moveTo>
                  <a:pt x="6924" y="2138"/>
                </a:moveTo>
                <a:lnTo>
                  <a:pt x="6924" y="2138"/>
                </a:lnTo>
                <a:cubicBezTo>
                  <a:pt x="6795" y="2111"/>
                  <a:pt x="6443" y="2037"/>
                  <a:pt x="6249" y="2000"/>
                </a:cubicBezTo>
                <a:cubicBezTo>
                  <a:pt x="6008" y="1944"/>
                  <a:pt x="6036" y="1712"/>
                  <a:pt x="6036" y="1712"/>
                </a:cubicBezTo>
                <a:cubicBezTo>
                  <a:pt x="5897" y="0"/>
                  <a:pt x="5897" y="0"/>
                  <a:pt x="5897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944" y="1712"/>
                  <a:pt x="944" y="1712"/>
                  <a:pt x="944" y="1712"/>
                </a:cubicBezTo>
                <a:cubicBezTo>
                  <a:pt x="944" y="1712"/>
                  <a:pt x="972" y="1944"/>
                  <a:pt x="731" y="2000"/>
                </a:cubicBezTo>
                <a:cubicBezTo>
                  <a:pt x="527" y="2046"/>
                  <a:pt x="148" y="2120"/>
                  <a:pt x="37" y="2148"/>
                </a:cubicBezTo>
                <a:cubicBezTo>
                  <a:pt x="0" y="2157"/>
                  <a:pt x="0" y="2185"/>
                  <a:pt x="0" y="2185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18" y="2314"/>
                  <a:pt x="18" y="2314"/>
                  <a:pt x="18" y="2314"/>
                </a:cubicBezTo>
                <a:cubicBezTo>
                  <a:pt x="6961" y="2314"/>
                  <a:pt x="6961" y="2314"/>
                  <a:pt x="6961" y="2314"/>
                </a:cubicBezTo>
                <a:cubicBezTo>
                  <a:pt x="6980" y="2314"/>
                  <a:pt x="6980" y="2314"/>
                  <a:pt x="6980" y="2314"/>
                </a:cubicBezTo>
                <a:cubicBezTo>
                  <a:pt x="6980" y="2185"/>
                  <a:pt x="6980" y="2185"/>
                  <a:pt x="6980" y="2185"/>
                </a:cubicBezTo>
                <a:cubicBezTo>
                  <a:pt x="6980" y="2185"/>
                  <a:pt x="6980" y="2157"/>
                  <a:pt x="6924" y="2138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íśḻïḓé">
            <a:extLst>
              <a:ext uri="{FF2B5EF4-FFF2-40B4-BE49-F238E27FC236}">
                <a16:creationId xmlns:a16="http://schemas.microsoft.com/office/drawing/2014/main" id="{3054A615-539A-41CB-81B9-D826E4B3FF67}"/>
              </a:ext>
            </a:extLst>
          </p:cNvPr>
          <p:cNvSpPr>
            <a:spLocks/>
          </p:cNvSpPr>
          <p:nvPr/>
        </p:nvSpPr>
        <p:spPr bwMode="auto">
          <a:xfrm>
            <a:off x="426000" y="4596697"/>
            <a:ext cx="4844146" cy="536240"/>
          </a:xfrm>
          <a:custGeom>
            <a:avLst/>
            <a:gdLst>
              <a:gd name="T0" fmla="*/ 0 w 19000"/>
              <a:gd name="T1" fmla="*/ 0 h 2103"/>
              <a:gd name="T2" fmla="*/ 0 w 19000"/>
              <a:gd name="T3" fmla="*/ 0 h 2103"/>
              <a:gd name="T4" fmla="*/ 0 w 19000"/>
              <a:gd name="T5" fmla="*/ 1472 h 2103"/>
              <a:gd name="T6" fmla="*/ 630 w 19000"/>
              <a:gd name="T7" fmla="*/ 2102 h 2103"/>
              <a:gd name="T8" fmla="*/ 18369 w 19000"/>
              <a:gd name="T9" fmla="*/ 2102 h 2103"/>
              <a:gd name="T10" fmla="*/ 18999 w 19000"/>
              <a:gd name="T11" fmla="*/ 1472 h 2103"/>
              <a:gd name="T12" fmla="*/ 18999 w 19000"/>
              <a:gd name="T13" fmla="*/ 0 h 2103"/>
              <a:gd name="T14" fmla="*/ 0 w 19000"/>
              <a:gd name="T15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2103">
                <a:moveTo>
                  <a:pt x="0" y="0"/>
                </a:moveTo>
                <a:lnTo>
                  <a:pt x="0" y="0"/>
                </a:lnTo>
                <a:cubicBezTo>
                  <a:pt x="0" y="1472"/>
                  <a:pt x="0" y="1472"/>
                  <a:pt x="0" y="1472"/>
                </a:cubicBezTo>
                <a:cubicBezTo>
                  <a:pt x="0" y="1824"/>
                  <a:pt x="278" y="2102"/>
                  <a:pt x="630" y="2102"/>
                </a:cubicBezTo>
                <a:cubicBezTo>
                  <a:pt x="18369" y="2102"/>
                  <a:pt x="18369" y="2102"/>
                  <a:pt x="18369" y="2102"/>
                </a:cubicBezTo>
                <a:cubicBezTo>
                  <a:pt x="18712" y="2102"/>
                  <a:pt x="18999" y="1824"/>
                  <a:pt x="18999" y="1472"/>
                </a:cubicBezTo>
                <a:cubicBezTo>
                  <a:pt x="18999" y="0"/>
                  <a:pt x="18999" y="0"/>
                  <a:pt x="18999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îşļíḓe">
            <a:extLst>
              <a:ext uri="{FF2B5EF4-FFF2-40B4-BE49-F238E27FC236}">
                <a16:creationId xmlns:a16="http://schemas.microsoft.com/office/drawing/2014/main" id="{9871CED6-FA73-4FEA-AD15-293B930E25B0}"/>
              </a:ext>
            </a:extLst>
          </p:cNvPr>
          <p:cNvSpPr>
            <a:spLocks/>
          </p:cNvSpPr>
          <p:nvPr/>
        </p:nvSpPr>
        <p:spPr bwMode="auto">
          <a:xfrm>
            <a:off x="1970641" y="5679295"/>
            <a:ext cx="1779597" cy="42719"/>
          </a:xfrm>
          <a:custGeom>
            <a:avLst/>
            <a:gdLst>
              <a:gd name="T0" fmla="*/ 6943 w 6981"/>
              <a:gd name="T1" fmla="*/ 0 h 167"/>
              <a:gd name="T2" fmla="*/ 6943 w 6981"/>
              <a:gd name="T3" fmla="*/ 0 h 167"/>
              <a:gd name="T4" fmla="*/ 27 w 6981"/>
              <a:gd name="T5" fmla="*/ 0 h 167"/>
              <a:gd name="T6" fmla="*/ 0 w 6981"/>
              <a:gd name="T7" fmla="*/ 37 h 167"/>
              <a:gd name="T8" fmla="*/ 0 w 6981"/>
              <a:gd name="T9" fmla="*/ 166 h 167"/>
              <a:gd name="T10" fmla="*/ 18 w 6981"/>
              <a:gd name="T11" fmla="*/ 166 h 167"/>
              <a:gd name="T12" fmla="*/ 6961 w 6981"/>
              <a:gd name="T13" fmla="*/ 166 h 167"/>
              <a:gd name="T14" fmla="*/ 6980 w 6981"/>
              <a:gd name="T15" fmla="*/ 166 h 167"/>
              <a:gd name="T16" fmla="*/ 6980 w 6981"/>
              <a:gd name="T17" fmla="*/ 37 h 167"/>
              <a:gd name="T18" fmla="*/ 6943 w 698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67">
                <a:moveTo>
                  <a:pt x="6943" y="0"/>
                </a:moveTo>
                <a:lnTo>
                  <a:pt x="6943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9"/>
                  <a:pt x="0" y="37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6961" y="166"/>
                  <a:pt x="6961" y="166"/>
                  <a:pt x="6961" y="166"/>
                </a:cubicBezTo>
                <a:cubicBezTo>
                  <a:pt x="6980" y="166"/>
                  <a:pt x="6980" y="166"/>
                  <a:pt x="6980" y="166"/>
                </a:cubicBezTo>
                <a:cubicBezTo>
                  <a:pt x="6980" y="37"/>
                  <a:pt x="6980" y="37"/>
                  <a:pt x="6980" y="37"/>
                </a:cubicBezTo>
                <a:cubicBezTo>
                  <a:pt x="6980" y="37"/>
                  <a:pt x="6980" y="18"/>
                  <a:pt x="6943" y="0"/>
                </a:cubicBezTo>
              </a:path>
            </a:pathLst>
          </a:custGeom>
          <a:solidFill>
            <a:srgbClr val="D1D2D1"/>
          </a:solidFill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i$lîḋe">
            <a:extLst>
              <a:ext uri="{FF2B5EF4-FFF2-40B4-BE49-F238E27FC236}">
                <a16:creationId xmlns:a16="http://schemas.microsoft.com/office/drawing/2014/main" id="{25D70224-2540-47A6-BE10-97F336019519}"/>
              </a:ext>
            </a:extLst>
          </p:cNvPr>
          <p:cNvSpPr>
            <a:spLocks/>
          </p:cNvSpPr>
          <p:nvPr/>
        </p:nvSpPr>
        <p:spPr bwMode="auto">
          <a:xfrm>
            <a:off x="653086" y="1877276"/>
            <a:ext cx="4387724" cy="2485589"/>
          </a:xfrm>
          <a:custGeom>
            <a:avLst/>
            <a:gdLst>
              <a:gd name="T0" fmla="*/ 17212 w 17213"/>
              <a:gd name="T1" fmla="*/ 9749 h 9750"/>
              <a:gd name="T2" fmla="*/ 0 w 17213"/>
              <a:gd name="T3" fmla="*/ 9749 h 9750"/>
              <a:gd name="T4" fmla="*/ 0 w 17213"/>
              <a:gd name="T5" fmla="*/ 0 h 9750"/>
              <a:gd name="T6" fmla="*/ 17212 w 17213"/>
              <a:gd name="T7" fmla="*/ 0 h 9750"/>
              <a:gd name="T8" fmla="*/ 17212 w 17213"/>
              <a:gd name="T9" fmla="*/ 9749 h 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13" h="9750">
                <a:moveTo>
                  <a:pt x="17212" y="9749"/>
                </a:moveTo>
                <a:lnTo>
                  <a:pt x="0" y="9749"/>
                </a:lnTo>
                <a:lnTo>
                  <a:pt x="0" y="0"/>
                </a:lnTo>
                <a:lnTo>
                  <a:pt x="17212" y="0"/>
                </a:lnTo>
                <a:lnTo>
                  <a:pt x="17212" y="9749"/>
                </a:lnTo>
              </a:path>
            </a:pathLst>
          </a:cu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ïṣlïḍê">
            <a:extLst>
              <a:ext uri="{FF2B5EF4-FFF2-40B4-BE49-F238E27FC236}">
                <a16:creationId xmlns:a16="http://schemas.microsoft.com/office/drawing/2014/main" id="{45FB0559-9CA7-46D0-8F94-B2FAC963AA64}"/>
              </a:ext>
            </a:extLst>
          </p:cNvPr>
          <p:cNvSpPr>
            <a:spLocks/>
          </p:cNvSpPr>
          <p:nvPr/>
        </p:nvSpPr>
        <p:spPr bwMode="auto">
          <a:xfrm>
            <a:off x="1926963" y="4033926"/>
            <a:ext cx="309190" cy="154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îs1îḓe">
            <a:extLst>
              <a:ext uri="{FF2B5EF4-FFF2-40B4-BE49-F238E27FC236}">
                <a16:creationId xmlns:a16="http://schemas.microsoft.com/office/drawing/2014/main" id="{3669D922-253B-4191-9AD6-59C4A1D2950C}"/>
              </a:ext>
            </a:extLst>
          </p:cNvPr>
          <p:cNvSpPr>
            <a:spLocks/>
          </p:cNvSpPr>
          <p:nvPr/>
        </p:nvSpPr>
        <p:spPr bwMode="auto">
          <a:xfrm>
            <a:off x="1898855" y="4005818"/>
            <a:ext cx="368218" cy="210812"/>
          </a:xfrm>
          <a:custGeom>
            <a:avLst/>
            <a:gdLst>
              <a:gd name="T0" fmla="*/ 131 w 131"/>
              <a:gd name="T1" fmla="*/ 75 h 75"/>
              <a:gd name="T2" fmla="*/ 0 w 131"/>
              <a:gd name="T3" fmla="*/ 75 h 75"/>
              <a:gd name="T4" fmla="*/ 0 w 131"/>
              <a:gd name="T5" fmla="*/ 0 h 75"/>
              <a:gd name="T6" fmla="*/ 131 w 131"/>
              <a:gd name="T7" fmla="*/ 0 h 75"/>
              <a:gd name="T8" fmla="*/ 131 w 131"/>
              <a:gd name="T9" fmla="*/ 75 h 75"/>
              <a:gd name="T10" fmla="*/ 20 w 131"/>
              <a:gd name="T11" fmla="*/ 55 h 75"/>
              <a:gd name="T12" fmla="*/ 110 w 131"/>
              <a:gd name="T13" fmla="*/ 55 h 75"/>
              <a:gd name="T14" fmla="*/ 110 w 131"/>
              <a:gd name="T15" fmla="*/ 20 h 75"/>
              <a:gd name="T16" fmla="*/ 20 w 131"/>
              <a:gd name="T17" fmla="*/ 20 h 75"/>
              <a:gd name="T18" fmla="*/ 20 w 131"/>
              <a:gd name="T19" fmla="*/ 5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5">
                <a:moveTo>
                  <a:pt x="131" y="75"/>
                </a:moveTo>
                <a:lnTo>
                  <a:pt x="0" y="75"/>
                </a:lnTo>
                <a:lnTo>
                  <a:pt x="0" y="0"/>
                </a:lnTo>
                <a:lnTo>
                  <a:pt x="131" y="0"/>
                </a:lnTo>
                <a:lnTo>
                  <a:pt x="131" y="75"/>
                </a:lnTo>
                <a:close/>
                <a:moveTo>
                  <a:pt x="20" y="55"/>
                </a:moveTo>
                <a:lnTo>
                  <a:pt x="110" y="55"/>
                </a:lnTo>
                <a:lnTo>
                  <a:pt x="110" y="20"/>
                </a:lnTo>
                <a:lnTo>
                  <a:pt x="20" y="20"/>
                </a:lnTo>
                <a:lnTo>
                  <a:pt x="20" y="5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iṧḷíďe">
            <a:extLst>
              <a:ext uri="{FF2B5EF4-FFF2-40B4-BE49-F238E27FC236}">
                <a16:creationId xmlns:a16="http://schemas.microsoft.com/office/drawing/2014/main" id="{A242A6C3-3825-4E70-8BA7-C70CD35BBFD7}"/>
              </a:ext>
            </a:extLst>
          </p:cNvPr>
          <p:cNvSpPr>
            <a:spLocks/>
          </p:cNvSpPr>
          <p:nvPr/>
        </p:nvSpPr>
        <p:spPr bwMode="auto">
          <a:xfrm>
            <a:off x="2390747" y="3724737"/>
            <a:ext cx="312002" cy="4637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iSľîḓé">
            <a:extLst>
              <a:ext uri="{FF2B5EF4-FFF2-40B4-BE49-F238E27FC236}">
                <a16:creationId xmlns:a16="http://schemas.microsoft.com/office/drawing/2014/main" id="{D814236F-9F06-431F-B8A4-7D8A8562B6F7}"/>
              </a:ext>
            </a:extLst>
          </p:cNvPr>
          <p:cNvSpPr>
            <a:spLocks/>
          </p:cNvSpPr>
          <p:nvPr/>
        </p:nvSpPr>
        <p:spPr bwMode="auto">
          <a:xfrm>
            <a:off x="2362639" y="3693817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6 h 186"/>
              <a:gd name="T12" fmla="*/ 110 w 131"/>
              <a:gd name="T13" fmla="*/ 166 h 186"/>
              <a:gd name="T14" fmla="*/ 110 w 131"/>
              <a:gd name="T15" fmla="*/ 21 h 186"/>
              <a:gd name="T16" fmla="*/ 21 w 131"/>
              <a:gd name="T17" fmla="*/ 21 h 186"/>
              <a:gd name="T18" fmla="*/ 21 w 131"/>
              <a:gd name="T19" fmla="*/ 16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6"/>
                </a:moveTo>
                <a:lnTo>
                  <a:pt x="110" y="166"/>
                </a:lnTo>
                <a:lnTo>
                  <a:pt x="110" y="21"/>
                </a:lnTo>
                <a:lnTo>
                  <a:pt x="21" y="21"/>
                </a:lnTo>
                <a:lnTo>
                  <a:pt x="21" y="16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íṣlíḓé">
            <a:extLst>
              <a:ext uri="{FF2B5EF4-FFF2-40B4-BE49-F238E27FC236}">
                <a16:creationId xmlns:a16="http://schemas.microsoft.com/office/drawing/2014/main" id="{90ABFF90-6389-406E-A0C3-1CADF14634BF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775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ïṣľiďè">
            <a:extLst>
              <a:ext uri="{FF2B5EF4-FFF2-40B4-BE49-F238E27FC236}">
                <a16:creationId xmlns:a16="http://schemas.microsoft.com/office/drawing/2014/main" id="{B7F015FE-E6FF-4D13-B348-EE16CFA82496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832000"/>
          </a:xfrm>
          <a:custGeom>
            <a:avLst/>
            <a:gdLst>
              <a:gd name="T0" fmla="*/ 131 w 131"/>
              <a:gd name="T1" fmla="*/ 296 h 296"/>
              <a:gd name="T2" fmla="*/ 0 w 131"/>
              <a:gd name="T3" fmla="*/ 296 h 296"/>
              <a:gd name="T4" fmla="*/ 0 w 131"/>
              <a:gd name="T5" fmla="*/ 0 h 296"/>
              <a:gd name="T6" fmla="*/ 131 w 131"/>
              <a:gd name="T7" fmla="*/ 0 h 296"/>
              <a:gd name="T8" fmla="*/ 131 w 131"/>
              <a:gd name="T9" fmla="*/ 296 h 296"/>
              <a:gd name="T10" fmla="*/ 20 w 131"/>
              <a:gd name="T11" fmla="*/ 276 h 296"/>
              <a:gd name="T12" fmla="*/ 110 w 131"/>
              <a:gd name="T13" fmla="*/ 276 h 296"/>
              <a:gd name="T14" fmla="*/ 110 w 131"/>
              <a:gd name="T15" fmla="*/ 21 h 296"/>
              <a:gd name="T16" fmla="*/ 20 w 131"/>
              <a:gd name="T17" fmla="*/ 21 h 296"/>
              <a:gd name="T18" fmla="*/ 20 w 131"/>
              <a:gd name="T19" fmla="*/ 27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96">
                <a:moveTo>
                  <a:pt x="131" y="296"/>
                </a:moveTo>
                <a:lnTo>
                  <a:pt x="0" y="296"/>
                </a:lnTo>
                <a:lnTo>
                  <a:pt x="0" y="0"/>
                </a:lnTo>
                <a:lnTo>
                  <a:pt x="131" y="0"/>
                </a:lnTo>
                <a:lnTo>
                  <a:pt x="131" y="296"/>
                </a:lnTo>
                <a:close/>
                <a:moveTo>
                  <a:pt x="20" y="276"/>
                </a:moveTo>
                <a:lnTo>
                  <a:pt x="110" y="276"/>
                </a:lnTo>
                <a:lnTo>
                  <a:pt x="110" y="21"/>
                </a:lnTo>
                <a:lnTo>
                  <a:pt x="20" y="21"/>
                </a:lnTo>
                <a:lnTo>
                  <a:pt x="20" y="27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iṩḻiḍé">
            <a:extLst>
              <a:ext uri="{FF2B5EF4-FFF2-40B4-BE49-F238E27FC236}">
                <a16:creationId xmlns:a16="http://schemas.microsoft.com/office/drawing/2014/main" id="{3B22FAC0-E866-4E4B-B85A-2CB4D3BCCD31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309189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íşlíḍê">
            <a:extLst>
              <a:ext uri="{FF2B5EF4-FFF2-40B4-BE49-F238E27FC236}">
                <a16:creationId xmlns:a16="http://schemas.microsoft.com/office/drawing/2014/main" id="{C832C92C-0B14-47EA-9D44-BB9471490389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365406"/>
          </a:xfrm>
          <a:custGeom>
            <a:avLst/>
            <a:gdLst>
              <a:gd name="T0" fmla="*/ 131 w 131"/>
              <a:gd name="T1" fmla="*/ 130 h 130"/>
              <a:gd name="T2" fmla="*/ 0 w 131"/>
              <a:gd name="T3" fmla="*/ 130 h 130"/>
              <a:gd name="T4" fmla="*/ 0 w 131"/>
              <a:gd name="T5" fmla="*/ 0 h 130"/>
              <a:gd name="T6" fmla="*/ 131 w 131"/>
              <a:gd name="T7" fmla="*/ 0 h 130"/>
              <a:gd name="T8" fmla="*/ 131 w 131"/>
              <a:gd name="T9" fmla="*/ 130 h 130"/>
              <a:gd name="T10" fmla="*/ 20 w 131"/>
              <a:gd name="T11" fmla="*/ 109 h 130"/>
              <a:gd name="T12" fmla="*/ 110 w 131"/>
              <a:gd name="T13" fmla="*/ 109 h 130"/>
              <a:gd name="T14" fmla="*/ 110 w 131"/>
              <a:gd name="T15" fmla="*/ 21 h 130"/>
              <a:gd name="T16" fmla="*/ 20 w 131"/>
              <a:gd name="T17" fmla="*/ 21 h 130"/>
              <a:gd name="T18" fmla="*/ 20 w 131"/>
              <a:gd name="T19" fmla="*/ 10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30">
                <a:moveTo>
                  <a:pt x="131" y="130"/>
                </a:moveTo>
                <a:lnTo>
                  <a:pt x="0" y="130"/>
                </a:lnTo>
                <a:lnTo>
                  <a:pt x="0" y="0"/>
                </a:lnTo>
                <a:lnTo>
                  <a:pt x="131" y="0"/>
                </a:lnTo>
                <a:lnTo>
                  <a:pt x="131" y="130"/>
                </a:lnTo>
                <a:close/>
                <a:moveTo>
                  <a:pt x="20" y="109"/>
                </a:moveTo>
                <a:lnTo>
                  <a:pt x="110" y="109"/>
                </a:lnTo>
                <a:lnTo>
                  <a:pt x="110" y="21"/>
                </a:lnTo>
                <a:lnTo>
                  <a:pt x="20" y="21"/>
                </a:lnTo>
                <a:lnTo>
                  <a:pt x="20" y="109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iṥliḑè">
            <a:extLst>
              <a:ext uri="{FF2B5EF4-FFF2-40B4-BE49-F238E27FC236}">
                <a16:creationId xmlns:a16="http://schemas.microsoft.com/office/drawing/2014/main" id="{022A519D-E0DA-42AB-AE90-F6E3FC582432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1079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îśḷíḑê">
            <a:extLst>
              <a:ext uri="{FF2B5EF4-FFF2-40B4-BE49-F238E27FC236}">
                <a16:creationId xmlns:a16="http://schemas.microsoft.com/office/drawing/2014/main" id="{DDA05F44-F493-431F-866C-D94841F0BE33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1135568"/>
          </a:xfrm>
          <a:custGeom>
            <a:avLst/>
            <a:gdLst>
              <a:gd name="T0" fmla="*/ 131 w 131"/>
              <a:gd name="T1" fmla="*/ 404 h 404"/>
              <a:gd name="T2" fmla="*/ 0 w 131"/>
              <a:gd name="T3" fmla="*/ 404 h 404"/>
              <a:gd name="T4" fmla="*/ 0 w 131"/>
              <a:gd name="T5" fmla="*/ 0 h 404"/>
              <a:gd name="T6" fmla="*/ 131 w 131"/>
              <a:gd name="T7" fmla="*/ 0 h 404"/>
              <a:gd name="T8" fmla="*/ 131 w 131"/>
              <a:gd name="T9" fmla="*/ 404 h 404"/>
              <a:gd name="T10" fmla="*/ 21 w 131"/>
              <a:gd name="T11" fmla="*/ 384 h 404"/>
              <a:gd name="T12" fmla="*/ 111 w 131"/>
              <a:gd name="T13" fmla="*/ 384 h 404"/>
              <a:gd name="T14" fmla="*/ 111 w 131"/>
              <a:gd name="T15" fmla="*/ 20 h 404"/>
              <a:gd name="T16" fmla="*/ 21 w 131"/>
              <a:gd name="T17" fmla="*/ 20 h 404"/>
              <a:gd name="T18" fmla="*/ 21 w 131"/>
              <a:gd name="T19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4">
                <a:moveTo>
                  <a:pt x="131" y="404"/>
                </a:moveTo>
                <a:lnTo>
                  <a:pt x="0" y="404"/>
                </a:lnTo>
                <a:lnTo>
                  <a:pt x="0" y="0"/>
                </a:lnTo>
                <a:lnTo>
                  <a:pt x="131" y="0"/>
                </a:lnTo>
                <a:lnTo>
                  <a:pt x="131" y="404"/>
                </a:lnTo>
                <a:close/>
                <a:moveTo>
                  <a:pt x="21" y="384"/>
                </a:moveTo>
                <a:lnTo>
                  <a:pt x="111" y="384"/>
                </a:lnTo>
                <a:lnTo>
                  <a:pt x="111" y="20"/>
                </a:lnTo>
                <a:lnTo>
                  <a:pt x="21" y="20"/>
                </a:lnTo>
                <a:lnTo>
                  <a:pt x="21" y="384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î$ľîḓe">
            <a:extLst>
              <a:ext uri="{FF2B5EF4-FFF2-40B4-BE49-F238E27FC236}">
                <a16:creationId xmlns:a16="http://schemas.microsoft.com/office/drawing/2014/main" id="{FAFFF1D5-4989-4B2F-A50A-9F3D786C2092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548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îşḻíḋè">
            <a:extLst>
              <a:ext uri="{FF2B5EF4-FFF2-40B4-BE49-F238E27FC236}">
                <a16:creationId xmlns:a16="http://schemas.microsoft.com/office/drawing/2014/main" id="{44ABA036-71A6-4F2A-962C-7B1272DF8AF4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607785"/>
          </a:xfrm>
          <a:custGeom>
            <a:avLst/>
            <a:gdLst>
              <a:gd name="T0" fmla="*/ 131 w 131"/>
              <a:gd name="T1" fmla="*/ 572 h 572"/>
              <a:gd name="T2" fmla="*/ 0 w 131"/>
              <a:gd name="T3" fmla="*/ 572 h 572"/>
              <a:gd name="T4" fmla="*/ 0 w 131"/>
              <a:gd name="T5" fmla="*/ 0 h 572"/>
              <a:gd name="T6" fmla="*/ 131 w 131"/>
              <a:gd name="T7" fmla="*/ 0 h 572"/>
              <a:gd name="T8" fmla="*/ 131 w 131"/>
              <a:gd name="T9" fmla="*/ 572 h 572"/>
              <a:gd name="T10" fmla="*/ 20 w 131"/>
              <a:gd name="T11" fmla="*/ 552 h 572"/>
              <a:gd name="T12" fmla="*/ 110 w 131"/>
              <a:gd name="T13" fmla="*/ 552 h 572"/>
              <a:gd name="T14" fmla="*/ 110 w 131"/>
              <a:gd name="T15" fmla="*/ 21 h 572"/>
              <a:gd name="T16" fmla="*/ 20 w 131"/>
              <a:gd name="T17" fmla="*/ 21 h 572"/>
              <a:gd name="T18" fmla="*/ 20 w 131"/>
              <a:gd name="T19" fmla="*/ 5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72">
                <a:moveTo>
                  <a:pt x="131" y="572"/>
                </a:moveTo>
                <a:lnTo>
                  <a:pt x="0" y="572"/>
                </a:lnTo>
                <a:lnTo>
                  <a:pt x="0" y="0"/>
                </a:lnTo>
                <a:lnTo>
                  <a:pt x="131" y="0"/>
                </a:lnTo>
                <a:lnTo>
                  <a:pt x="131" y="572"/>
                </a:lnTo>
                <a:close/>
                <a:moveTo>
                  <a:pt x="20" y="552"/>
                </a:moveTo>
                <a:lnTo>
                  <a:pt x="110" y="552"/>
                </a:lnTo>
                <a:lnTo>
                  <a:pt x="110" y="21"/>
                </a:lnTo>
                <a:lnTo>
                  <a:pt x="20" y="21"/>
                </a:lnTo>
                <a:lnTo>
                  <a:pt x="20" y="552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íSḷïḋê">
            <a:extLst>
              <a:ext uri="{FF2B5EF4-FFF2-40B4-BE49-F238E27FC236}">
                <a16:creationId xmlns:a16="http://schemas.microsoft.com/office/drawing/2014/main" id="{35B76FB5-1918-4702-A1BE-E4A413E0A8D2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201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îšlíde">
            <a:extLst>
              <a:ext uri="{FF2B5EF4-FFF2-40B4-BE49-F238E27FC236}">
                <a16:creationId xmlns:a16="http://schemas.microsoft.com/office/drawing/2014/main" id="{1D0611AA-13D1-420C-9915-9B0CA68D6978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2071569"/>
          </a:xfrm>
          <a:custGeom>
            <a:avLst/>
            <a:gdLst>
              <a:gd name="T0" fmla="*/ 131 w 131"/>
              <a:gd name="T1" fmla="*/ 737 h 737"/>
              <a:gd name="T2" fmla="*/ 0 w 131"/>
              <a:gd name="T3" fmla="*/ 737 h 737"/>
              <a:gd name="T4" fmla="*/ 0 w 131"/>
              <a:gd name="T5" fmla="*/ 0 h 737"/>
              <a:gd name="T6" fmla="*/ 131 w 131"/>
              <a:gd name="T7" fmla="*/ 0 h 737"/>
              <a:gd name="T8" fmla="*/ 131 w 131"/>
              <a:gd name="T9" fmla="*/ 737 h 737"/>
              <a:gd name="T10" fmla="*/ 21 w 131"/>
              <a:gd name="T11" fmla="*/ 717 h 737"/>
              <a:gd name="T12" fmla="*/ 111 w 131"/>
              <a:gd name="T13" fmla="*/ 717 h 737"/>
              <a:gd name="T14" fmla="*/ 111 w 131"/>
              <a:gd name="T15" fmla="*/ 21 h 737"/>
              <a:gd name="T16" fmla="*/ 21 w 131"/>
              <a:gd name="T17" fmla="*/ 21 h 737"/>
              <a:gd name="T18" fmla="*/ 21 w 131"/>
              <a:gd name="T19" fmla="*/ 71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37">
                <a:moveTo>
                  <a:pt x="131" y="737"/>
                </a:moveTo>
                <a:lnTo>
                  <a:pt x="0" y="737"/>
                </a:lnTo>
                <a:lnTo>
                  <a:pt x="0" y="0"/>
                </a:lnTo>
                <a:lnTo>
                  <a:pt x="131" y="0"/>
                </a:lnTo>
                <a:lnTo>
                  <a:pt x="131" y="737"/>
                </a:lnTo>
                <a:close/>
                <a:moveTo>
                  <a:pt x="21" y="717"/>
                </a:moveTo>
                <a:lnTo>
                  <a:pt x="111" y="717"/>
                </a:lnTo>
                <a:lnTo>
                  <a:pt x="111" y="21"/>
                </a:lnTo>
                <a:lnTo>
                  <a:pt x="21" y="21"/>
                </a:lnTo>
                <a:lnTo>
                  <a:pt x="21" y="7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íš1iḍé">
            <a:extLst>
              <a:ext uri="{FF2B5EF4-FFF2-40B4-BE49-F238E27FC236}">
                <a16:creationId xmlns:a16="http://schemas.microsoft.com/office/drawing/2014/main" id="{15F0945A-8718-4F89-B21F-A9CB8279D5CF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612757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îŝḻiḑe">
            <a:extLst>
              <a:ext uri="{FF2B5EF4-FFF2-40B4-BE49-F238E27FC236}">
                <a16:creationId xmlns:a16="http://schemas.microsoft.com/office/drawing/2014/main" id="{0CAAC2F6-CD37-497E-AF58-ED18299BCC37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668973"/>
          </a:xfrm>
          <a:custGeom>
            <a:avLst/>
            <a:gdLst>
              <a:gd name="T0" fmla="*/ 131 w 131"/>
              <a:gd name="T1" fmla="*/ 238 h 238"/>
              <a:gd name="T2" fmla="*/ 0 w 131"/>
              <a:gd name="T3" fmla="*/ 238 h 238"/>
              <a:gd name="T4" fmla="*/ 0 w 131"/>
              <a:gd name="T5" fmla="*/ 0 h 238"/>
              <a:gd name="T6" fmla="*/ 131 w 131"/>
              <a:gd name="T7" fmla="*/ 0 h 238"/>
              <a:gd name="T8" fmla="*/ 131 w 131"/>
              <a:gd name="T9" fmla="*/ 238 h 238"/>
              <a:gd name="T10" fmla="*/ 21 w 131"/>
              <a:gd name="T11" fmla="*/ 217 h 238"/>
              <a:gd name="T12" fmla="*/ 111 w 131"/>
              <a:gd name="T13" fmla="*/ 217 h 238"/>
              <a:gd name="T14" fmla="*/ 111 w 131"/>
              <a:gd name="T15" fmla="*/ 20 h 238"/>
              <a:gd name="T16" fmla="*/ 21 w 131"/>
              <a:gd name="T17" fmla="*/ 20 h 238"/>
              <a:gd name="T18" fmla="*/ 21 w 131"/>
              <a:gd name="T19" fmla="*/ 21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38">
                <a:moveTo>
                  <a:pt x="131" y="238"/>
                </a:moveTo>
                <a:lnTo>
                  <a:pt x="0" y="238"/>
                </a:lnTo>
                <a:lnTo>
                  <a:pt x="0" y="0"/>
                </a:lnTo>
                <a:lnTo>
                  <a:pt x="131" y="0"/>
                </a:lnTo>
                <a:lnTo>
                  <a:pt x="131" y="238"/>
                </a:lnTo>
                <a:close/>
                <a:moveTo>
                  <a:pt x="21" y="217"/>
                </a:moveTo>
                <a:lnTo>
                  <a:pt x="111" y="217"/>
                </a:lnTo>
                <a:lnTo>
                  <a:pt x="111" y="20"/>
                </a:lnTo>
                <a:lnTo>
                  <a:pt x="21" y="20"/>
                </a:lnTo>
                <a:lnTo>
                  <a:pt x="21" y="2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išliḓè">
            <a:extLst>
              <a:ext uri="{FF2B5EF4-FFF2-40B4-BE49-F238E27FC236}">
                <a16:creationId xmlns:a16="http://schemas.microsoft.com/office/drawing/2014/main" id="{0E735E28-1552-42B6-A269-895FF75A4B9B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išlïḓé">
            <a:extLst>
              <a:ext uri="{FF2B5EF4-FFF2-40B4-BE49-F238E27FC236}">
                <a16:creationId xmlns:a16="http://schemas.microsoft.com/office/drawing/2014/main" id="{5A3DF5B5-15A5-4B81-A080-AAE684E5295D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0 w 131"/>
              <a:gd name="T11" fmla="*/ 385 h 406"/>
              <a:gd name="T12" fmla="*/ 110 w 131"/>
              <a:gd name="T13" fmla="*/ 385 h 406"/>
              <a:gd name="T14" fmla="*/ 110 w 131"/>
              <a:gd name="T15" fmla="*/ 21 h 406"/>
              <a:gd name="T16" fmla="*/ 20 w 131"/>
              <a:gd name="T17" fmla="*/ 21 h 406"/>
              <a:gd name="T18" fmla="*/ 20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0" y="385"/>
                </a:moveTo>
                <a:lnTo>
                  <a:pt x="110" y="385"/>
                </a:lnTo>
                <a:lnTo>
                  <a:pt x="110" y="21"/>
                </a:lnTo>
                <a:lnTo>
                  <a:pt x="20" y="21"/>
                </a:lnTo>
                <a:lnTo>
                  <a:pt x="20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îṧ1iďé">
            <a:extLst>
              <a:ext uri="{FF2B5EF4-FFF2-40B4-BE49-F238E27FC236}">
                <a16:creationId xmlns:a16="http://schemas.microsoft.com/office/drawing/2014/main" id="{9ED035DF-CC4C-436D-81E2-11C9C6DA08F7}"/>
              </a:ext>
            </a:extLst>
          </p:cNvPr>
          <p:cNvSpPr>
            <a:spLocks/>
          </p:cNvSpPr>
          <p:nvPr/>
        </p:nvSpPr>
        <p:spPr bwMode="auto">
          <a:xfrm>
            <a:off x="4254321" y="2639763"/>
            <a:ext cx="309190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îślíḋê">
            <a:extLst>
              <a:ext uri="{FF2B5EF4-FFF2-40B4-BE49-F238E27FC236}">
                <a16:creationId xmlns:a16="http://schemas.microsoft.com/office/drawing/2014/main" id="{EEA0EF41-E23E-45FB-BBAB-DEDC314C9492}"/>
              </a:ext>
            </a:extLst>
          </p:cNvPr>
          <p:cNvSpPr>
            <a:spLocks/>
          </p:cNvSpPr>
          <p:nvPr/>
        </p:nvSpPr>
        <p:spPr bwMode="auto">
          <a:xfrm>
            <a:off x="4223401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1 w 131"/>
              <a:gd name="T11" fmla="*/ 385 h 406"/>
              <a:gd name="T12" fmla="*/ 111 w 131"/>
              <a:gd name="T13" fmla="*/ 385 h 406"/>
              <a:gd name="T14" fmla="*/ 111 w 131"/>
              <a:gd name="T15" fmla="*/ 21 h 406"/>
              <a:gd name="T16" fmla="*/ 21 w 131"/>
              <a:gd name="T17" fmla="*/ 21 h 406"/>
              <a:gd name="T18" fmla="*/ 21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1" y="385"/>
                </a:moveTo>
                <a:lnTo>
                  <a:pt x="111" y="385"/>
                </a:lnTo>
                <a:lnTo>
                  <a:pt x="111" y="21"/>
                </a:lnTo>
                <a:lnTo>
                  <a:pt x="21" y="21"/>
                </a:lnTo>
                <a:lnTo>
                  <a:pt x="21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ïṩļíḓé">
            <a:extLst>
              <a:ext uri="{FF2B5EF4-FFF2-40B4-BE49-F238E27FC236}">
                <a16:creationId xmlns:a16="http://schemas.microsoft.com/office/drawing/2014/main" id="{09B572CF-7F29-41EC-ADB7-EB6AD4F8AE3D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466595"/>
          </a:xfrm>
          <a:prstGeom prst="rect">
            <a:avLst/>
          </a:prstGeom>
          <a:solidFill>
            <a:srgbClr val="EF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îśļîḓè">
            <a:extLst>
              <a:ext uri="{FF2B5EF4-FFF2-40B4-BE49-F238E27FC236}">
                <a16:creationId xmlns:a16="http://schemas.microsoft.com/office/drawing/2014/main" id="{C7CF0696-8E65-4184-9B44-A9614517B3A6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5 h 186"/>
              <a:gd name="T12" fmla="*/ 111 w 131"/>
              <a:gd name="T13" fmla="*/ 165 h 186"/>
              <a:gd name="T14" fmla="*/ 111 w 131"/>
              <a:gd name="T15" fmla="*/ 21 h 186"/>
              <a:gd name="T16" fmla="*/ 21 w 131"/>
              <a:gd name="T17" fmla="*/ 21 h 186"/>
              <a:gd name="T18" fmla="*/ 21 w 131"/>
              <a:gd name="T19" fmla="*/ 1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5"/>
                </a:moveTo>
                <a:lnTo>
                  <a:pt x="111" y="165"/>
                </a:lnTo>
                <a:lnTo>
                  <a:pt x="111" y="21"/>
                </a:lnTo>
                <a:lnTo>
                  <a:pt x="21" y="21"/>
                </a:lnTo>
                <a:lnTo>
                  <a:pt x="21" y="1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îṡ1ïḋe">
            <a:extLst>
              <a:ext uri="{FF2B5EF4-FFF2-40B4-BE49-F238E27FC236}">
                <a16:creationId xmlns:a16="http://schemas.microsoft.com/office/drawing/2014/main" id="{8F9A8755-E62D-4A3B-BF65-9D1AB7A01E09}"/>
              </a:ext>
            </a:extLst>
          </p:cNvPr>
          <p:cNvSpPr>
            <a:spLocks/>
          </p:cNvSpPr>
          <p:nvPr/>
        </p:nvSpPr>
        <p:spPr bwMode="auto">
          <a:xfrm>
            <a:off x="3866428" y="2018573"/>
            <a:ext cx="0" cy="0"/>
          </a:xfrm>
          <a:prstGeom prst="line">
            <a:avLst/>
          </a:prstGeom>
          <a:noFill/>
          <a:ln w="33338" cap="flat">
            <a:solidFill>
              <a:srgbClr val="54545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ïṡ1îḑé">
            <a:extLst>
              <a:ext uri="{FF2B5EF4-FFF2-40B4-BE49-F238E27FC236}">
                <a16:creationId xmlns:a16="http://schemas.microsoft.com/office/drawing/2014/main" id="{032F19B9-D93E-43BA-8576-77E4442E7039}"/>
              </a:ext>
            </a:extLst>
          </p:cNvPr>
          <p:cNvSpPr>
            <a:spLocks/>
          </p:cNvSpPr>
          <p:nvPr/>
        </p:nvSpPr>
        <p:spPr bwMode="auto">
          <a:xfrm>
            <a:off x="1837017" y="1998898"/>
            <a:ext cx="2203682" cy="1596541"/>
          </a:xfrm>
          <a:custGeom>
            <a:avLst/>
            <a:gdLst>
              <a:gd name="T0" fmla="*/ 9 w 784"/>
              <a:gd name="T1" fmla="*/ 568 h 568"/>
              <a:gd name="T2" fmla="*/ 0 w 784"/>
              <a:gd name="T3" fmla="*/ 549 h 568"/>
              <a:gd name="T4" fmla="*/ 112 w 784"/>
              <a:gd name="T5" fmla="*/ 493 h 568"/>
              <a:gd name="T6" fmla="*/ 166 w 784"/>
              <a:gd name="T7" fmla="*/ 493 h 568"/>
              <a:gd name="T8" fmla="*/ 276 w 784"/>
              <a:gd name="T9" fmla="*/ 383 h 568"/>
              <a:gd name="T10" fmla="*/ 386 w 784"/>
              <a:gd name="T11" fmla="*/ 383 h 568"/>
              <a:gd name="T12" fmla="*/ 498 w 784"/>
              <a:gd name="T13" fmla="*/ 273 h 568"/>
              <a:gd name="T14" fmla="*/ 550 w 784"/>
              <a:gd name="T15" fmla="*/ 273 h 568"/>
              <a:gd name="T16" fmla="*/ 603 w 784"/>
              <a:gd name="T17" fmla="*/ 167 h 568"/>
              <a:gd name="T18" fmla="*/ 770 w 784"/>
              <a:gd name="T19" fmla="*/ 0 h 568"/>
              <a:gd name="T20" fmla="*/ 784 w 784"/>
              <a:gd name="T21" fmla="*/ 14 h 568"/>
              <a:gd name="T22" fmla="*/ 620 w 784"/>
              <a:gd name="T23" fmla="*/ 179 h 568"/>
              <a:gd name="T24" fmla="*/ 562 w 784"/>
              <a:gd name="T25" fmla="*/ 293 h 568"/>
              <a:gd name="T26" fmla="*/ 507 w 784"/>
              <a:gd name="T27" fmla="*/ 293 h 568"/>
              <a:gd name="T28" fmla="*/ 395 w 784"/>
              <a:gd name="T29" fmla="*/ 403 h 568"/>
              <a:gd name="T30" fmla="*/ 285 w 784"/>
              <a:gd name="T31" fmla="*/ 403 h 568"/>
              <a:gd name="T32" fmla="*/ 174 w 784"/>
              <a:gd name="T33" fmla="*/ 514 h 568"/>
              <a:gd name="T34" fmla="*/ 117 w 784"/>
              <a:gd name="T35" fmla="*/ 514 h 568"/>
              <a:gd name="T36" fmla="*/ 9 w 784"/>
              <a:gd name="T3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4" h="568">
                <a:moveTo>
                  <a:pt x="9" y="568"/>
                </a:moveTo>
                <a:lnTo>
                  <a:pt x="0" y="549"/>
                </a:lnTo>
                <a:lnTo>
                  <a:pt x="112" y="493"/>
                </a:lnTo>
                <a:lnTo>
                  <a:pt x="166" y="493"/>
                </a:lnTo>
                <a:lnTo>
                  <a:pt x="276" y="383"/>
                </a:lnTo>
                <a:lnTo>
                  <a:pt x="386" y="383"/>
                </a:lnTo>
                <a:lnTo>
                  <a:pt x="498" y="273"/>
                </a:lnTo>
                <a:lnTo>
                  <a:pt x="550" y="273"/>
                </a:lnTo>
                <a:lnTo>
                  <a:pt x="603" y="167"/>
                </a:lnTo>
                <a:lnTo>
                  <a:pt x="770" y="0"/>
                </a:lnTo>
                <a:lnTo>
                  <a:pt x="784" y="14"/>
                </a:lnTo>
                <a:lnTo>
                  <a:pt x="620" y="179"/>
                </a:lnTo>
                <a:lnTo>
                  <a:pt x="562" y="293"/>
                </a:lnTo>
                <a:lnTo>
                  <a:pt x="507" y="293"/>
                </a:lnTo>
                <a:lnTo>
                  <a:pt x="395" y="403"/>
                </a:lnTo>
                <a:lnTo>
                  <a:pt x="285" y="403"/>
                </a:lnTo>
                <a:lnTo>
                  <a:pt x="174" y="514"/>
                </a:lnTo>
                <a:lnTo>
                  <a:pt x="117" y="514"/>
                </a:lnTo>
                <a:lnTo>
                  <a:pt x="9" y="568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îṥḷiḑè">
            <a:extLst>
              <a:ext uri="{FF2B5EF4-FFF2-40B4-BE49-F238E27FC236}">
                <a16:creationId xmlns:a16="http://schemas.microsoft.com/office/drawing/2014/main" id="{3101B2A4-0408-4350-8810-74FCE2022FCD}"/>
              </a:ext>
            </a:extLst>
          </p:cNvPr>
          <p:cNvSpPr>
            <a:spLocks/>
          </p:cNvSpPr>
          <p:nvPr/>
        </p:nvSpPr>
        <p:spPr bwMode="auto">
          <a:xfrm>
            <a:off x="3866428" y="1990465"/>
            <a:ext cx="182704" cy="182704"/>
          </a:xfrm>
          <a:custGeom>
            <a:avLst/>
            <a:gdLst>
              <a:gd name="T0" fmla="*/ 65 w 65"/>
              <a:gd name="T1" fmla="*/ 65 h 65"/>
              <a:gd name="T2" fmla="*/ 45 w 65"/>
              <a:gd name="T3" fmla="*/ 65 h 65"/>
              <a:gd name="T4" fmla="*/ 45 w 65"/>
              <a:gd name="T5" fmla="*/ 21 h 65"/>
              <a:gd name="T6" fmla="*/ 0 w 65"/>
              <a:gd name="T7" fmla="*/ 21 h 65"/>
              <a:gd name="T8" fmla="*/ 0 w 65"/>
              <a:gd name="T9" fmla="*/ 0 h 65"/>
              <a:gd name="T10" fmla="*/ 65 w 65"/>
              <a:gd name="T11" fmla="*/ 0 h 65"/>
              <a:gd name="T12" fmla="*/ 65 w 65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65">
                <a:moveTo>
                  <a:pt x="65" y="65"/>
                </a:moveTo>
                <a:lnTo>
                  <a:pt x="45" y="65"/>
                </a:lnTo>
                <a:lnTo>
                  <a:pt x="45" y="21"/>
                </a:lnTo>
                <a:lnTo>
                  <a:pt x="0" y="21"/>
                </a:lnTo>
                <a:lnTo>
                  <a:pt x="0" y="0"/>
                </a:lnTo>
                <a:lnTo>
                  <a:pt x="65" y="0"/>
                </a:lnTo>
                <a:lnTo>
                  <a:pt x="65" y="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ïšļíḋè">
            <a:extLst>
              <a:ext uri="{FF2B5EF4-FFF2-40B4-BE49-F238E27FC236}">
                <a16:creationId xmlns:a16="http://schemas.microsoft.com/office/drawing/2014/main" id="{BFE81447-5727-4581-A41D-ECAA5C72D35E}"/>
              </a:ext>
            </a:extLst>
          </p:cNvPr>
          <p:cNvSpPr txBox="1"/>
          <p:nvPr/>
        </p:nvSpPr>
        <p:spPr>
          <a:xfrm>
            <a:off x="757681" y="2510489"/>
            <a:ext cx="1212960" cy="2471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REPORT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ïṧ1ïḍé">
            <a:extLst>
              <a:ext uri="{FF2B5EF4-FFF2-40B4-BE49-F238E27FC236}">
                <a16:creationId xmlns:a16="http://schemas.microsoft.com/office/drawing/2014/main" id="{D982A84F-59CC-4616-8A73-E35FBB56533A}"/>
              </a:ext>
            </a:extLst>
          </p:cNvPr>
          <p:cNvSpPr txBox="1"/>
          <p:nvPr/>
        </p:nvSpPr>
        <p:spPr>
          <a:xfrm>
            <a:off x="759797" y="2312013"/>
            <a:ext cx="865480" cy="14809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şḻîḍé">
            <a:extLst>
              <a:ext uri="{FF2B5EF4-FFF2-40B4-BE49-F238E27FC236}">
                <a16:creationId xmlns:a16="http://schemas.microsoft.com/office/drawing/2014/main" id="{37E9FF77-6B6A-4398-931F-005ACFE2BD30}"/>
              </a:ext>
            </a:extLst>
          </p:cNvPr>
          <p:cNvSpPr txBox="1"/>
          <p:nvPr/>
        </p:nvSpPr>
        <p:spPr>
          <a:xfrm>
            <a:off x="1214954" y="2037194"/>
            <a:ext cx="540605" cy="22191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îṥḻiḍê">
            <a:extLst>
              <a:ext uri="{FF2B5EF4-FFF2-40B4-BE49-F238E27FC236}">
                <a16:creationId xmlns:a16="http://schemas.microsoft.com/office/drawing/2014/main" id="{186BBD09-0A72-4B8D-B99A-10594EBBFABA}"/>
              </a:ext>
            </a:extLst>
          </p:cNvPr>
          <p:cNvSpPr/>
          <p:nvPr/>
        </p:nvSpPr>
        <p:spPr>
          <a:xfrm>
            <a:off x="757681" y="2037193"/>
            <a:ext cx="401251" cy="206997"/>
          </a:xfrm>
          <a:prstGeom prst="rect">
            <a:avLst/>
          </a:pr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ïṩḷiḓe">
            <a:extLst>
              <a:ext uri="{FF2B5EF4-FFF2-40B4-BE49-F238E27FC236}">
                <a16:creationId xmlns:a16="http://schemas.microsoft.com/office/drawing/2014/main" id="{1BE6D3A1-C320-4108-9C1E-6124E4B15CF3}"/>
              </a:ext>
            </a:extLst>
          </p:cNvPr>
          <p:cNvSpPr/>
          <p:nvPr/>
        </p:nvSpPr>
        <p:spPr>
          <a:xfrm>
            <a:off x="757680" y="2037193"/>
            <a:ext cx="120376" cy="206997"/>
          </a:xfrm>
          <a:prstGeom prst="rect">
            <a:avLst/>
          </a:prstGeom>
          <a:solidFill>
            <a:srgbClr val="0096D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ïṡḷíḓê">
            <a:extLst>
              <a:ext uri="{FF2B5EF4-FFF2-40B4-BE49-F238E27FC236}">
                <a16:creationId xmlns:a16="http://schemas.microsoft.com/office/drawing/2014/main" id="{8AE44DD8-880F-4F62-A55F-5EE67F15054B}"/>
              </a:ext>
            </a:extLst>
          </p:cNvPr>
          <p:cNvSpPr/>
          <p:nvPr/>
        </p:nvSpPr>
        <p:spPr>
          <a:xfrm>
            <a:off x="1681299" y="2169259"/>
            <a:ext cx="289342" cy="288905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î$lïḋè">
            <a:extLst>
              <a:ext uri="{FF2B5EF4-FFF2-40B4-BE49-F238E27FC236}">
                <a16:creationId xmlns:a16="http://schemas.microsoft.com/office/drawing/2014/main" id="{7F7A4289-649E-4DC8-A70D-832F7C1CCF47}"/>
              </a:ext>
            </a:extLst>
          </p:cNvPr>
          <p:cNvSpPr txBox="1"/>
          <p:nvPr/>
        </p:nvSpPr>
        <p:spPr>
          <a:xfrm>
            <a:off x="5760577" y="1166724"/>
            <a:ext cx="5673885" cy="13437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905104-2568-44FE-81B0-E0D0C6B3769F}"/>
              </a:ext>
            </a:extLst>
          </p:cNvPr>
          <p:cNvCxnSpPr>
            <a:cxnSpLocks/>
          </p:cNvCxnSpPr>
          <p:nvPr/>
        </p:nvCxnSpPr>
        <p:spPr>
          <a:xfrm>
            <a:off x="5871000" y="2657016"/>
            <a:ext cx="56494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ḻîḑé">
            <a:extLst>
              <a:ext uri="{FF2B5EF4-FFF2-40B4-BE49-F238E27FC236}">
                <a16:creationId xmlns:a16="http://schemas.microsoft.com/office/drawing/2014/main" id="{16C923C2-4AFE-4EAA-BE4D-A74443369759}"/>
              </a:ext>
            </a:extLst>
          </p:cNvPr>
          <p:cNvSpPr txBox="1"/>
          <p:nvPr/>
        </p:nvSpPr>
        <p:spPr>
          <a:xfrm>
            <a:off x="574172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îš1iḑê">
            <a:extLst>
              <a:ext uri="{FF2B5EF4-FFF2-40B4-BE49-F238E27FC236}">
                <a16:creationId xmlns:a16="http://schemas.microsoft.com/office/drawing/2014/main" id="{ADFDF1B4-F559-4C5E-A2AD-87C2E486186B}"/>
              </a:ext>
            </a:extLst>
          </p:cNvPr>
          <p:cNvSpPr txBox="1"/>
          <p:nvPr/>
        </p:nvSpPr>
        <p:spPr>
          <a:xfrm>
            <a:off x="574172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7" name="íšľîḑê">
            <a:extLst>
              <a:ext uri="{FF2B5EF4-FFF2-40B4-BE49-F238E27FC236}">
                <a16:creationId xmlns:a16="http://schemas.microsoft.com/office/drawing/2014/main" id="{E0B4A198-1D72-4E8E-BFE8-10F8C00CDF0A}"/>
              </a:ext>
            </a:extLst>
          </p:cNvPr>
          <p:cNvSpPr>
            <a:spLocks noChangeAspect="1"/>
          </p:cNvSpPr>
          <p:nvPr/>
        </p:nvSpPr>
        <p:spPr bwMode="auto">
          <a:xfrm>
            <a:off x="5855166" y="3154826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îṧ1ïďe">
            <a:extLst>
              <a:ext uri="{FF2B5EF4-FFF2-40B4-BE49-F238E27FC236}">
                <a16:creationId xmlns:a16="http://schemas.microsoft.com/office/drawing/2014/main" id="{1FCCB0CA-11EB-44D4-BF45-8FC9D96D12EC}"/>
              </a:ext>
            </a:extLst>
          </p:cNvPr>
          <p:cNvSpPr txBox="1"/>
          <p:nvPr/>
        </p:nvSpPr>
        <p:spPr>
          <a:xfrm>
            <a:off x="903725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ïṧliďè">
            <a:extLst>
              <a:ext uri="{FF2B5EF4-FFF2-40B4-BE49-F238E27FC236}">
                <a16:creationId xmlns:a16="http://schemas.microsoft.com/office/drawing/2014/main" id="{B984E54E-C380-46F7-A07E-021987CC5EBD}"/>
              </a:ext>
            </a:extLst>
          </p:cNvPr>
          <p:cNvSpPr txBox="1"/>
          <p:nvPr/>
        </p:nvSpPr>
        <p:spPr>
          <a:xfrm>
            <a:off x="903725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4" name="íšľídè">
            <a:extLst>
              <a:ext uri="{FF2B5EF4-FFF2-40B4-BE49-F238E27FC236}">
                <a16:creationId xmlns:a16="http://schemas.microsoft.com/office/drawing/2014/main" id="{B7FE0882-7782-4057-A9EC-97140BBC4CE8}"/>
              </a:ext>
            </a:extLst>
          </p:cNvPr>
          <p:cNvSpPr>
            <a:spLocks noChangeAspect="1"/>
          </p:cNvSpPr>
          <p:nvPr/>
        </p:nvSpPr>
        <p:spPr bwMode="auto">
          <a:xfrm>
            <a:off x="9122294" y="3247296"/>
            <a:ext cx="609685" cy="437524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16D27-2414-4CA4-815E-67B932A331B3}"/>
              </a:ext>
            </a:extLst>
          </p:cNvPr>
          <p:cNvCxnSpPr/>
          <p:nvPr/>
        </p:nvCxnSpPr>
        <p:spPr>
          <a:xfrm>
            <a:off x="8571000" y="4033928"/>
            <a:ext cx="0" cy="187527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9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2988-ACC4-42C3-BD26-A4D5DAA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63F116-14B8-485A-815F-9BF46FAE4AD2}"/>
              </a:ext>
            </a:extLst>
          </p:cNvPr>
          <p:cNvCxnSpPr/>
          <p:nvPr/>
        </p:nvCxnSpPr>
        <p:spPr>
          <a:xfrm>
            <a:off x="669925" y="1123950"/>
            <a:ext cx="10850563" cy="5019675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ŝļîḓè">
            <a:extLst>
              <a:ext uri="{FF2B5EF4-FFF2-40B4-BE49-F238E27FC236}">
                <a16:creationId xmlns:a16="http://schemas.microsoft.com/office/drawing/2014/main" id="{59B6C1BB-977D-4C11-9BBE-F44B7BFA528A}"/>
              </a:ext>
            </a:extLst>
          </p:cNvPr>
          <p:cNvSpPr/>
          <p:nvPr/>
        </p:nvSpPr>
        <p:spPr>
          <a:xfrm>
            <a:off x="2495600" y="1700808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şlïḋê">
            <a:extLst>
              <a:ext uri="{FF2B5EF4-FFF2-40B4-BE49-F238E27FC236}">
                <a16:creationId xmlns:a16="http://schemas.microsoft.com/office/drawing/2014/main" id="{D75201BA-2036-4D87-84BF-EE9A81E6A636}"/>
              </a:ext>
            </a:extLst>
          </p:cNvPr>
          <p:cNvSpPr/>
          <p:nvPr/>
        </p:nvSpPr>
        <p:spPr>
          <a:xfrm>
            <a:off x="2633919" y="1839127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ḋê">
            <a:extLst>
              <a:ext uri="{FF2B5EF4-FFF2-40B4-BE49-F238E27FC236}">
                <a16:creationId xmlns:a16="http://schemas.microsoft.com/office/drawing/2014/main" id="{DFAAA536-C319-4033-8210-F3210954B0F6}"/>
              </a:ext>
            </a:extLst>
          </p:cNvPr>
          <p:cNvSpPr/>
          <p:nvPr/>
        </p:nvSpPr>
        <p:spPr>
          <a:xfrm>
            <a:off x="2752095" y="1964392"/>
            <a:ext cx="305623" cy="271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22" y="3335"/>
                </a:moveTo>
                <a:cubicBezTo>
                  <a:pt x="2422" y="21145"/>
                  <a:pt x="2422" y="21145"/>
                  <a:pt x="2422" y="21145"/>
                </a:cubicBezTo>
                <a:cubicBezTo>
                  <a:pt x="2422" y="21373"/>
                  <a:pt x="2221" y="21600"/>
                  <a:pt x="2019" y="21600"/>
                </a:cubicBezTo>
                <a:cubicBezTo>
                  <a:pt x="1211" y="21600"/>
                  <a:pt x="1211" y="21600"/>
                  <a:pt x="1211" y="21600"/>
                </a:cubicBezTo>
                <a:cubicBezTo>
                  <a:pt x="1009" y="21600"/>
                  <a:pt x="807" y="21373"/>
                  <a:pt x="807" y="21145"/>
                </a:cubicBezTo>
                <a:cubicBezTo>
                  <a:pt x="807" y="3335"/>
                  <a:pt x="807" y="3335"/>
                  <a:pt x="807" y="3335"/>
                </a:cubicBezTo>
                <a:cubicBezTo>
                  <a:pt x="336" y="3032"/>
                  <a:pt x="0" y="2425"/>
                  <a:pt x="0" y="1743"/>
                </a:cubicBezTo>
                <a:cubicBezTo>
                  <a:pt x="0" y="758"/>
                  <a:pt x="740" y="0"/>
                  <a:pt x="1615" y="0"/>
                </a:cubicBezTo>
                <a:cubicBezTo>
                  <a:pt x="2490" y="0"/>
                  <a:pt x="3230" y="758"/>
                  <a:pt x="3230" y="1743"/>
                </a:cubicBezTo>
                <a:cubicBezTo>
                  <a:pt x="3230" y="2425"/>
                  <a:pt x="2893" y="3032"/>
                  <a:pt x="2422" y="3335"/>
                </a:cubicBezTo>
                <a:close/>
                <a:moveTo>
                  <a:pt x="21600" y="13415"/>
                </a:moveTo>
                <a:cubicBezTo>
                  <a:pt x="21600" y="13718"/>
                  <a:pt x="21398" y="14021"/>
                  <a:pt x="21129" y="14173"/>
                </a:cubicBezTo>
                <a:cubicBezTo>
                  <a:pt x="21062" y="14248"/>
                  <a:pt x="20994" y="14248"/>
                  <a:pt x="20927" y="14324"/>
                </a:cubicBezTo>
                <a:cubicBezTo>
                  <a:pt x="20120" y="14779"/>
                  <a:pt x="18236" y="15992"/>
                  <a:pt x="16351" y="15992"/>
                </a:cubicBezTo>
                <a:cubicBezTo>
                  <a:pt x="15611" y="15992"/>
                  <a:pt x="14938" y="15764"/>
                  <a:pt x="14333" y="15461"/>
                </a:cubicBezTo>
                <a:cubicBezTo>
                  <a:pt x="13996" y="15234"/>
                  <a:pt x="13996" y="15234"/>
                  <a:pt x="13996" y="15234"/>
                </a:cubicBezTo>
                <a:cubicBezTo>
                  <a:pt x="12718" y="14552"/>
                  <a:pt x="11708" y="14021"/>
                  <a:pt x="10228" y="14021"/>
                </a:cubicBezTo>
                <a:cubicBezTo>
                  <a:pt x="8411" y="14021"/>
                  <a:pt x="5854" y="15082"/>
                  <a:pt x="4441" y="16067"/>
                </a:cubicBezTo>
                <a:cubicBezTo>
                  <a:pt x="4307" y="16143"/>
                  <a:pt x="4105" y="16143"/>
                  <a:pt x="3970" y="16143"/>
                </a:cubicBezTo>
                <a:cubicBezTo>
                  <a:pt x="3836" y="16143"/>
                  <a:pt x="3701" y="16143"/>
                  <a:pt x="3634" y="16067"/>
                </a:cubicBezTo>
                <a:cubicBezTo>
                  <a:pt x="3364" y="15916"/>
                  <a:pt x="3230" y="15613"/>
                  <a:pt x="3230" y="15234"/>
                </a:cubicBezTo>
                <a:cubicBezTo>
                  <a:pt x="3230" y="4851"/>
                  <a:pt x="3230" y="4851"/>
                  <a:pt x="3230" y="4851"/>
                </a:cubicBezTo>
                <a:cubicBezTo>
                  <a:pt x="3230" y="4547"/>
                  <a:pt x="3364" y="4244"/>
                  <a:pt x="3566" y="4093"/>
                </a:cubicBezTo>
                <a:cubicBezTo>
                  <a:pt x="4374" y="3562"/>
                  <a:pt x="7200" y="1743"/>
                  <a:pt x="9824" y="1743"/>
                </a:cubicBezTo>
                <a:cubicBezTo>
                  <a:pt x="11910" y="1743"/>
                  <a:pt x="13593" y="2653"/>
                  <a:pt x="15073" y="3411"/>
                </a:cubicBezTo>
                <a:cubicBezTo>
                  <a:pt x="15342" y="3638"/>
                  <a:pt x="15746" y="3714"/>
                  <a:pt x="16150" y="3714"/>
                </a:cubicBezTo>
                <a:cubicBezTo>
                  <a:pt x="17630" y="3714"/>
                  <a:pt x="19245" y="2653"/>
                  <a:pt x="20052" y="2122"/>
                </a:cubicBezTo>
                <a:cubicBezTo>
                  <a:pt x="20187" y="2046"/>
                  <a:pt x="20321" y="1895"/>
                  <a:pt x="20389" y="1895"/>
                </a:cubicBezTo>
                <a:cubicBezTo>
                  <a:pt x="20658" y="1743"/>
                  <a:pt x="20927" y="1743"/>
                  <a:pt x="21196" y="1895"/>
                </a:cubicBezTo>
                <a:cubicBezTo>
                  <a:pt x="21398" y="2046"/>
                  <a:pt x="21600" y="2349"/>
                  <a:pt x="21600" y="2653"/>
                </a:cubicBezTo>
                <a:lnTo>
                  <a:pt x="21600" y="13415"/>
                </a:lnTo>
                <a:close/>
                <a:moveTo>
                  <a:pt x="9622" y="3562"/>
                </a:moveTo>
                <a:cubicBezTo>
                  <a:pt x="8007" y="3638"/>
                  <a:pt x="6191" y="4472"/>
                  <a:pt x="4778" y="5381"/>
                </a:cubicBezTo>
                <a:cubicBezTo>
                  <a:pt x="4778" y="8034"/>
                  <a:pt x="4778" y="8034"/>
                  <a:pt x="4778" y="8034"/>
                </a:cubicBezTo>
                <a:cubicBezTo>
                  <a:pt x="6258" y="7124"/>
                  <a:pt x="8075" y="6442"/>
                  <a:pt x="9622" y="6366"/>
                </a:cubicBezTo>
                <a:lnTo>
                  <a:pt x="9622" y="3562"/>
                </a:lnTo>
                <a:close/>
                <a:moveTo>
                  <a:pt x="9622" y="9549"/>
                </a:moveTo>
                <a:cubicBezTo>
                  <a:pt x="8075" y="9701"/>
                  <a:pt x="6258" y="10383"/>
                  <a:pt x="4778" y="11141"/>
                </a:cubicBezTo>
                <a:cubicBezTo>
                  <a:pt x="4778" y="13794"/>
                  <a:pt x="4778" y="13794"/>
                  <a:pt x="4778" y="13794"/>
                </a:cubicBezTo>
                <a:cubicBezTo>
                  <a:pt x="6258" y="13036"/>
                  <a:pt x="8075" y="12354"/>
                  <a:pt x="9622" y="12202"/>
                </a:cubicBezTo>
                <a:lnTo>
                  <a:pt x="9622" y="9549"/>
                </a:lnTo>
                <a:close/>
                <a:moveTo>
                  <a:pt x="19985" y="10307"/>
                </a:moveTo>
                <a:cubicBezTo>
                  <a:pt x="18841" y="10914"/>
                  <a:pt x="16890" y="11823"/>
                  <a:pt x="15207" y="11293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5006" y="8034"/>
                  <a:pt x="14871" y="8034"/>
                  <a:pt x="14669" y="7882"/>
                </a:cubicBezTo>
                <a:cubicBezTo>
                  <a:pt x="13256" y="7124"/>
                  <a:pt x="12112" y="6366"/>
                  <a:pt x="10228" y="6366"/>
                </a:cubicBezTo>
                <a:cubicBezTo>
                  <a:pt x="10026" y="6366"/>
                  <a:pt x="9824" y="6366"/>
                  <a:pt x="9622" y="6366"/>
                </a:cubicBezTo>
                <a:cubicBezTo>
                  <a:pt x="9622" y="9474"/>
                  <a:pt x="9622" y="9474"/>
                  <a:pt x="9622" y="9474"/>
                </a:cubicBezTo>
                <a:cubicBezTo>
                  <a:pt x="9690" y="9474"/>
                  <a:pt x="9757" y="9474"/>
                  <a:pt x="9824" y="9474"/>
                </a:cubicBezTo>
                <a:cubicBezTo>
                  <a:pt x="11708" y="9474"/>
                  <a:pt x="13256" y="10232"/>
                  <a:pt x="14669" y="11065"/>
                </a:cubicBezTo>
                <a:cubicBezTo>
                  <a:pt x="14871" y="11141"/>
                  <a:pt x="15006" y="11217"/>
                  <a:pt x="15207" y="11293"/>
                </a:cubicBezTo>
                <a:cubicBezTo>
                  <a:pt x="15207" y="13945"/>
                  <a:pt x="15207" y="13945"/>
                  <a:pt x="15207" y="13945"/>
                </a:cubicBezTo>
                <a:cubicBezTo>
                  <a:pt x="15544" y="14097"/>
                  <a:pt x="15880" y="14173"/>
                  <a:pt x="16351" y="14173"/>
                </a:cubicBezTo>
                <a:cubicBezTo>
                  <a:pt x="17697" y="14173"/>
                  <a:pt x="19178" y="13339"/>
                  <a:pt x="19985" y="12884"/>
                </a:cubicBezTo>
                <a:lnTo>
                  <a:pt x="19985" y="10307"/>
                </a:lnTo>
                <a:close/>
                <a:moveTo>
                  <a:pt x="19985" y="4168"/>
                </a:moveTo>
                <a:cubicBezTo>
                  <a:pt x="18976" y="4775"/>
                  <a:pt x="17563" y="5457"/>
                  <a:pt x="16150" y="5457"/>
                </a:cubicBezTo>
                <a:cubicBezTo>
                  <a:pt x="15813" y="5457"/>
                  <a:pt x="15477" y="5457"/>
                  <a:pt x="15207" y="5381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6890" y="8640"/>
                  <a:pt x="18841" y="7579"/>
                  <a:pt x="19985" y="6897"/>
                </a:cubicBezTo>
                <a:lnTo>
                  <a:pt x="19985" y="416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şľîde">
            <a:extLst>
              <a:ext uri="{FF2B5EF4-FFF2-40B4-BE49-F238E27FC236}">
                <a16:creationId xmlns:a16="http://schemas.microsoft.com/office/drawing/2014/main" id="{4FC64419-CDB9-421D-A1AF-6AE154F2B6C8}"/>
              </a:ext>
            </a:extLst>
          </p:cNvPr>
          <p:cNvSpPr/>
          <p:nvPr/>
        </p:nvSpPr>
        <p:spPr>
          <a:xfrm>
            <a:off x="4025770" y="2407655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$ḷíḓè">
            <a:extLst>
              <a:ext uri="{FF2B5EF4-FFF2-40B4-BE49-F238E27FC236}">
                <a16:creationId xmlns:a16="http://schemas.microsoft.com/office/drawing/2014/main" id="{5E2A525A-76DE-47F3-8734-38B4DD795C3F}"/>
              </a:ext>
            </a:extLst>
          </p:cNvPr>
          <p:cNvSpPr/>
          <p:nvPr/>
        </p:nvSpPr>
        <p:spPr>
          <a:xfrm>
            <a:off x="4164089" y="2545974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Sḻîdê">
            <a:extLst>
              <a:ext uri="{FF2B5EF4-FFF2-40B4-BE49-F238E27FC236}">
                <a16:creationId xmlns:a16="http://schemas.microsoft.com/office/drawing/2014/main" id="{04123559-5F92-4BF5-AC93-DF349CC5ED0B}"/>
              </a:ext>
            </a:extLst>
          </p:cNvPr>
          <p:cNvSpPr/>
          <p:nvPr/>
        </p:nvSpPr>
        <p:spPr>
          <a:xfrm>
            <a:off x="4282265" y="2654197"/>
            <a:ext cx="305623" cy="305434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šļidê">
            <a:extLst>
              <a:ext uri="{FF2B5EF4-FFF2-40B4-BE49-F238E27FC236}">
                <a16:creationId xmlns:a16="http://schemas.microsoft.com/office/drawing/2014/main" id="{92E2B1E7-71BA-4649-A51B-A5285CD4AD4D}"/>
              </a:ext>
            </a:extLst>
          </p:cNvPr>
          <p:cNvSpPr/>
          <p:nvPr/>
        </p:nvSpPr>
        <p:spPr>
          <a:xfrm>
            <a:off x="5555940" y="3114502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ṡ1íḍé">
            <a:extLst>
              <a:ext uri="{FF2B5EF4-FFF2-40B4-BE49-F238E27FC236}">
                <a16:creationId xmlns:a16="http://schemas.microsoft.com/office/drawing/2014/main" id="{CE69D0CB-4C37-4B71-AAFA-CFEDF1F96A4C}"/>
              </a:ext>
            </a:extLst>
          </p:cNvPr>
          <p:cNvSpPr/>
          <p:nvPr/>
        </p:nvSpPr>
        <p:spPr>
          <a:xfrm>
            <a:off x="5694259" y="3252821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šlíḓê">
            <a:extLst>
              <a:ext uri="{FF2B5EF4-FFF2-40B4-BE49-F238E27FC236}">
                <a16:creationId xmlns:a16="http://schemas.microsoft.com/office/drawing/2014/main" id="{73E1A837-1AAA-49C3-A4F1-4C958180E293}"/>
              </a:ext>
            </a:extLst>
          </p:cNvPr>
          <p:cNvSpPr/>
          <p:nvPr/>
        </p:nvSpPr>
        <p:spPr>
          <a:xfrm>
            <a:off x="5812435" y="3361181"/>
            <a:ext cx="305623" cy="305161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ṡļíḓè">
            <a:extLst>
              <a:ext uri="{FF2B5EF4-FFF2-40B4-BE49-F238E27FC236}">
                <a16:creationId xmlns:a16="http://schemas.microsoft.com/office/drawing/2014/main" id="{BB76E6C5-66C8-424D-8962-563FF936CB43}"/>
              </a:ext>
            </a:extLst>
          </p:cNvPr>
          <p:cNvSpPr/>
          <p:nvPr/>
        </p:nvSpPr>
        <p:spPr>
          <a:xfrm>
            <a:off x="7086110" y="3821349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š1îḑè">
            <a:extLst>
              <a:ext uri="{FF2B5EF4-FFF2-40B4-BE49-F238E27FC236}">
                <a16:creationId xmlns:a16="http://schemas.microsoft.com/office/drawing/2014/main" id="{0D358D93-C706-4021-955E-6DA963B58D33}"/>
              </a:ext>
            </a:extLst>
          </p:cNvPr>
          <p:cNvSpPr/>
          <p:nvPr/>
        </p:nvSpPr>
        <p:spPr>
          <a:xfrm>
            <a:off x="7224429" y="3959668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ŝ1ïḑè">
            <a:extLst>
              <a:ext uri="{FF2B5EF4-FFF2-40B4-BE49-F238E27FC236}">
                <a16:creationId xmlns:a16="http://schemas.microsoft.com/office/drawing/2014/main" id="{271A0C42-6223-4C8C-932B-ABBB8258DF9A}"/>
              </a:ext>
            </a:extLst>
          </p:cNvPr>
          <p:cNvSpPr/>
          <p:nvPr/>
        </p:nvSpPr>
        <p:spPr>
          <a:xfrm>
            <a:off x="7342605" y="4068031"/>
            <a:ext cx="305623" cy="30515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$ḻîḓê">
            <a:extLst>
              <a:ext uri="{FF2B5EF4-FFF2-40B4-BE49-F238E27FC236}">
                <a16:creationId xmlns:a16="http://schemas.microsoft.com/office/drawing/2014/main" id="{8BC8E4E3-A6D6-4877-B2BE-6A29302D70A9}"/>
              </a:ext>
            </a:extLst>
          </p:cNvPr>
          <p:cNvSpPr/>
          <p:nvPr/>
        </p:nvSpPr>
        <p:spPr>
          <a:xfrm>
            <a:off x="8616280" y="4528197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ṥḷiḋê">
            <a:extLst>
              <a:ext uri="{FF2B5EF4-FFF2-40B4-BE49-F238E27FC236}">
                <a16:creationId xmlns:a16="http://schemas.microsoft.com/office/drawing/2014/main" id="{2619D8F5-57D6-4028-8931-979F71E16117}"/>
              </a:ext>
            </a:extLst>
          </p:cNvPr>
          <p:cNvSpPr/>
          <p:nvPr/>
        </p:nvSpPr>
        <p:spPr>
          <a:xfrm>
            <a:off x="8754599" y="4666516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ṧliḋê">
            <a:extLst>
              <a:ext uri="{FF2B5EF4-FFF2-40B4-BE49-F238E27FC236}">
                <a16:creationId xmlns:a16="http://schemas.microsoft.com/office/drawing/2014/main" id="{0B06E3EA-7969-491D-92F2-21510955FACA}"/>
              </a:ext>
            </a:extLst>
          </p:cNvPr>
          <p:cNvSpPr/>
          <p:nvPr/>
        </p:nvSpPr>
        <p:spPr>
          <a:xfrm>
            <a:off x="8872775" y="4774875"/>
            <a:ext cx="305623" cy="305163"/>
          </a:xfrm>
          <a:custGeom>
            <a:avLst/>
            <a:gdLst>
              <a:gd name="T0" fmla="*/ 6794 w 6860"/>
              <a:gd name="T1" fmla="*/ 3307 h 6860"/>
              <a:gd name="T2" fmla="*/ 5828 w 6860"/>
              <a:gd name="T3" fmla="*/ 2341 h 6860"/>
              <a:gd name="T4" fmla="*/ 5586 w 6860"/>
              <a:gd name="T5" fmla="*/ 2341 h 6860"/>
              <a:gd name="T6" fmla="*/ 5586 w 6860"/>
              <a:gd name="T7" fmla="*/ 2582 h 6860"/>
              <a:gd name="T8" fmla="*/ 6261 w 6860"/>
              <a:gd name="T9" fmla="*/ 3257 h 6860"/>
              <a:gd name="T10" fmla="*/ 3601 w 6860"/>
              <a:gd name="T11" fmla="*/ 3257 h 6860"/>
              <a:gd name="T12" fmla="*/ 3601 w 6860"/>
              <a:gd name="T13" fmla="*/ 600 h 6860"/>
              <a:gd name="T14" fmla="*/ 4276 w 6860"/>
              <a:gd name="T15" fmla="*/ 1275 h 6860"/>
              <a:gd name="T16" fmla="*/ 4517 w 6860"/>
              <a:gd name="T17" fmla="*/ 1275 h 6860"/>
              <a:gd name="T18" fmla="*/ 4517 w 6860"/>
              <a:gd name="T19" fmla="*/ 1033 h 6860"/>
              <a:gd name="T20" fmla="*/ 3551 w 6860"/>
              <a:gd name="T21" fmla="*/ 67 h 6860"/>
              <a:gd name="T22" fmla="*/ 3310 w 6860"/>
              <a:gd name="T23" fmla="*/ 67 h 6860"/>
              <a:gd name="T24" fmla="*/ 2343 w 6860"/>
              <a:gd name="T25" fmla="*/ 1033 h 6860"/>
              <a:gd name="T26" fmla="*/ 2343 w 6860"/>
              <a:gd name="T27" fmla="*/ 1275 h 6860"/>
              <a:gd name="T28" fmla="*/ 2585 w 6860"/>
              <a:gd name="T29" fmla="*/ 1275 h 6860"/>
              <a:gd name="T30" fmla="*/ 3260 w 6860"/>
              <a:gd name="T31" fmla="*/ 600 h 6860"/>
              <a:gd name="T32" fmla="*/ 3260 w 6860"/>
              <a:gd name="T33" fmla="*/ 3257 h 6860"/>
              <a:gd name="T34" fmla="*/ 600 w 6860"/>
              <a:gd name="T35" fmla="*/ 3257 h 6860"/>
              <a:gd name="T36" fmla="*/ 1275 w 6860"/>
              <a:gd name="T37" fmla="*/ 2583 h 6860"/>
              <a:gd name="T38" fmla="*/ 1275 w 6860"/>
              <a:gd name="T39" fmla="*/ 2341 h 6860"/>
              <a:gd name="T40" fmla="*/ 1033 w 6860"/>
              <a:gd name="T41" fmla="*/ 2341 h 6860"/>
              <a:gd name="T42" fmla="*/ 67 w 6860"/>
              <a:gd name="T43" fmla="*/ 3307 h 6860"/>
              <a:gd name="T44" fmla="*/ 67 w 6860"/>
              <a:gd name="T45" fmla="*/ 3549 h 6860"/>
              <a:gd name="T46" fmla="*/ 1033 w 6860"/>
              <a:gd name="T47" fmla="*/ 4515 h 6860"/>
              <a:gd name="T48" fmla="*/ 1275 w 6860"/>
              <a:gd name="T49" fmla="*/ 4515 h 6860"/>
              <a:gd name="T50" fmla="*/ 1275 w 6860"/>
              <a:gd name="T51" fmla="*/ 4273 h 6860"/>
              <a:gd name="T52" fmla="*/ 600 w 6860"/>
              <a:gd name="T53" fmla="*/ 3599 h 6860"/>
              <a:gd name="T54" fmla="*/ 3260 w 6860"/>
              <a:gd name="T55" fmla="*/ 3599 h 6860"/>
              <a:gd name="T56" fmla="*/ 3260 w 6860"/>
              <a:gd name="T57" fmla="*/ 6261 h 6860"/>
              <a:gd name="T58" fmla="*/ 2585 w 6860"/>
              <a:gd name="T59" fmla="*/ 5586 h 6860"/>
              <a:gd name="T60" fmla="*/ 2344 w 6860"/>
              <a:gd name="T61" fmla="*/ 5586 h 6860"/>
              <a:gd name="T62" fmla="*/ 2344 w 6860"/>
              <a:gd name="T63" fmla="*/ 5827 h 6860"/>
              <a:gd name="T64" fmla="*/ 3310 w 6860"/>
              <a:gd name="T65" fmla="*/ 6794 h 6860"/>
              <a:gd name="T66" fmla="*/ 3551 w 6860"/>
              <a:gd name="T67" fmla="*/ 6794 h 6860"/>
              <a:gd name="T68" fmla="*/ 4517 w 6860"/>
              <a:gd name="T69" fmla="*/ 5828 h 6860"/>
              <a:gd name="T70" fmla="*/ 4517 w 6860"/>
              <a:gd name="T71" fmla="*/ 5586 h 6860"/>
              <a:gd name="T72" fmla="*/ 4276 w 6860"/>
              <a:gd name="T73" fmla="*/ 5586 h 6860"/>
              <a:gd name="T74" fmla="*/ 3601 w 6860"/>
              <a:gd name="T75" fmla="*/ 6261 h 6860"/>
              <a:gd name="T76" fmla="*/ 3601 w 6860"/>
              <a:gd name="T77" fmla="*/ 3599 h 6860"/>
              <a:gd name="T78" fmla="*/ 6261 w 6860"/>
              <a:gd name="T79" fmla="*/ 3599 h 6860"/>
              <a:gd name="T80" fmla="*/ 5586 w 6860"/>
              <a:gd name="T81" fmla="*/ 4273 h 6860"/>
              <a:gd name="T82" fmla="*/ 5586 w 6860"/>
              <a:gd name="T83" fmla="*/ 4515 h 6860"/>
              <a:gd name="T84" fmla="*/ 5828 w 6860"/>
              <a:gd name="T85" fmla="*/ 4515 h 6860"/>
              <a:gd name="T86" fmla="*/ 6794 w 6860"/>
              <a:gd name="T87" fmla="*/ 3549 h 6860"/>
              <a:gd name="T88" fmla="*/ 6794 w 6860"/>
              <a:gd name="T89" fmla="*/ 3307 h 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0" h="6860">
                <a:moveTo>
                  <a:pt x="6794" y="3307"/>
                </a:moveTo>
                <a:lnTo>
                  <a:pt x="5828" y="2341"/>
                </a:lnTo>
                <a:cubicBezTo>
                  <a:pt x="5761" y="2274"/>
                  <a:pt x="5653" y="2274"/>
                  <a:pt x="5586" y="2341"/>
                </a:cubicBezTo>
                <a:cubicBezTo>
                  <a:pt x="5519" y="2408"/>
                  <a:pt x="5519" y="2516"/>
                  <a:pt x="5586" y="2582"/>
                </a:cubicBezTo>
                <a:lnTo>
                  <a:pt x="6261" y="3257"/>
                </a:lnTo>
                <a:lnTo>
                  <a:pt x="3601" y="3257"/>
                </a:lnTo>
                <a:lnTo>
                  <a:pt x="3601" y="600"/>
                </a:lnTo>
                <a:lnTo>
                  <a:pt x="4276" y="1275"/>
                </a:lnTo>
                <a:cubicBezTo>
                  <a:pt x="4343" y="1342"/>
                  <a:pt x="4450" y="1342"/>
                  <a:pt x="4517" y="1275"/>
                </a:cubicBezTo>
                <a:cubicBezTo>
                  <a:pt x="4584" y="1208"/>
                  <a:pt x="4584" y="1100"/>
                  <a:pt x="4517" y="1033"/>
                </a:cubicBezTo>
                <a:lnTo>
                  <a:pt x="3551" y="67"/>
                </a:lnTo>
                <a:cubicBezTo>
                  <a:pt x="3484" y="0"/>
                  <a:pt x="3376" y="0"/>
                  <a:pt x="3310" y="67"/>
                </a:cubicBezTo>
                <a:lnTo>
                  <a:pt x="2343" y="1033"/>
                </a:lnTo>
                <a:cubicBezTo>
                  <a:pt x="2277" y="1100"/>
                  <a:pt x="2277" y="1208"/>
                  <a:pt x="2343" y="1275"/>
                </a:cubicBezTo>
                <a:cubicBezTo>
                  <a:pt x="2410" y="1342"/>
                  <a:pt x="2518" y="1342"/>
                  <a:pt x="2585" y="1275"/>
                </a:cubicBezTo>
                <a:lnTo>
                  <a:pt x="3260" y="600"/>
                </a:lnTo>
                <a:lnTo>
                  <a:pt x="3260" y="3257"/>
                </a:lnTo>
                <a:lnTo>
                  <a:pt x="600" y="3257"/>
                </a:lnTo>
                <a:lnTo>
                  <a:pt x="1275" y="2583"/>
                </a:lnTo>
                <a:cubicBezTo>
                  <a:pt x="1342" y="2516"/>
                  <a:pt x="1342" y="2408"/>
                  <a:pt x="1275" y="2341"/>
                </a:cubicBezTo>
                <a:cubicBezTo>
                  <a:pt x="1208" y="2274"/>
                  <a:pt x="1100" y="2274"/>
                  <a:pt x="1033" y="2341"/>
                </a:cubicBezTo>
                <a:lnTo>
                  <a:pt x="67" y="3307"/>
                </a:lnTo>
                <a:cubicBezTo>
                  <a:pt x="0" y="3374"/>
                  <a:pt x="0" y="3482"/>
                  <a:pt x="67" y="3549"/>
                </a:cubicBezTo>
                <a:lnTo>
                  <a:pt x="1033" y="4515"/>
                </a:lnTo>
                <a:cubicBezTo>
                  <a:pt x="1100" y="4582"/>
                  <a:pt x="1208" y="4582"/>
                  <a:pt x="1275" y="4515"/>
                </a:cubicBezTo>
                <a:cubicBezTo>
                  <a:pt x="1342" y="4448"/>
                  <a:pt x="1342" y="4340"/>
                  <a:pt x="1275" y="4273"/>
                </a:cubicBezTo>
                <a:lnTo>
                  <a:pt x="600" y="3599"/>
                </a:lnTo>
                <a:lnTo>
                  <a:pt x="3260" y="3599"/>
                </a:lnTo>
                <a:lnTo>
                  <a:pt x="3260" y="6261"/>
                </a:lnTo>
                <a:lnTo>
                  <a:pt x="2585" y="5586"/>
                </a:lnTo>
                <a:cubicBezTo>
                  <a:pt x="2518" y="5519"/>
                  <a:pt x="2410" y="5519"/>
                  <a:pt x="2344" y="5586"/>
                </a:cubicBezTo>
                <a:cubicBezTo>
                  <a:pt x="2277" y="5653"/>
                  <a:pt x="2277" y="5761"/>
                  <a:pt x="2344" y="5827"/>
                </a:cubicBezTo>
                <a:lnTo>
                  <a:pt x="3310" y="6794"/>
                </a:lnTo>
                <a:cubicBezTo>
                  <a:pt x="3376" y="6860"/>
                  <a:pt x="3484" y="6860"/>
                  <a:pt x="3551" y="6794"/>
                </a:cubicBezTo>
                <a:lnTo>
                  <a:pt x="4517" y="5828"/>
                </a:lnTo>
                <a:cubicBezTo>
                  <a:pt x="4584" y="5761"/>
                  <a:pt x="4584" y="5653"/>
                  <a:pt x="4517" y="5586"/>
                </a:cubicBezTo>
                <a:cubicBezTo>
                  <a:pt x="4451" y="5519"/>
                  <a:pt x="4343" y="5519"/>
                  <a:pt x="4276" y="5586"/>
                </a:cubicBezTo>
                <a:lnTo>
                  <a:pt x="3601" y="6261"/>
                </a:lnTo>
                <a:lnTo>
                  <a:pt x="3601" y="3599"/>
                </a:lnTo>
                <a:lnTo>
                  <a:pt x="6261" y="3599"/>
                </a:lnTo>
                <a:lnTo>
                  <a:pt x="5586" y="4273"/>
                </a:lnTo>
                <a:cubicBezTo>
                  <a:pt x="5519" y="4340"/>
                  <a:pt x="5519" y="4448"/>
                  <a:pt x="5586" y="4515"/>
                </a:cubicBezTo>
                <a:cubicBezTo>
                  <a:pt x="5653" y="4582"/>
                  <a:pt x="5761" y="4582"/>
                  <a:pt x="5828" y="4515"/>
                </a:cubicBezTo>
                <a:lnTo>
                  <a:pt x="6794" y="3549"/>
                </a:lnTo>
                <a:cubicBezTo>
                  <a:pt x="6860" y="3482"/>
                  <a:pt x="6860" y="3374"/>
                  <a:pt x="6794" y="330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1iḍe">
            <a:extLst>
              <a:ext uri="{FF2B5EF4-FFF2-40B4-BE49-F238E27FC236}">
                <a16:creationId xmlns:a16="http://schemas.microsoft.com/office/drawing/2014/main" id="{E36B47EF-B4B1-49A9-A571-E5D7BCC4CB84}"/>
              </a:ext>
            </a:extLst>
          </p:cNvPr>
          <p:cNvSpPr/>
          <p:nvPr/>
        </p:nvSpPr>
        <p:spPr bwMode="auto">
          <a:xfrm>
            <a:off x="1237152" y="3076388"/>
            <a:ext cx="2164253" cy="37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9" name="îsḷïḑé">
            <a:extLst>
              <a:ext uri="{FF2B5EF4-FFF2-40B4-BE49-F238E27FC236}">
                <a16:creationId xmlns:a16="http://schemas.microsoft.com/office/drawing/2014/main" id="{7A2CA6AB-5C9A-42E4-9450-50976907664A}"/>
              </a:ext>
            </a:extLst>
          </p:cNvPr>
          <p:cNvSpPr txBox="1"/>
          <p:nvPr/>
        </p:nvSpPr>
        <p:spPr bwMode="auto">
          <a:xfrm>
            <a:off x="1237152" y="2725249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6" name="îślïḋé">
            <a:extLst>
              <a:ext uri="{FF2B5EF4-FFF2-40B4-BE49-F238E27FC236}">
                <a16:creationId xmlns:a16="http://schemas.microsoft.com/office/drawing/2014/main" id="{C344A892-3AE4-4E62-8485-322539C91248}"/>
              </a:ext>
            </a:extLst>
          </p:cNvPr>
          <p:cNvSpPr/>
          <p:nvPr/>
        </p:nvSpPr>
        <p:spPr bwMode="auto">
          <a:xfrm>
            <a:off x="4931065" y="2380686"/>
            <a:ext cx="2164253" cy="38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7" name="ïṧļïḍe">
            <a:extLst>
              <a:ext uri="{FF2B5EF4-FFF2-40B4-BE49-F238E27FC236}">
                <a16:creationId xmlns:a16="http://schemas.microsoft.com/office/drawing/2014/main" id="{36B54A2C-FC6E-44E3-8200-AB829FEF4E28}"/>
              </a:ext>
            </a:extLst>
          </p:cNvPr>
          <p:cNvSpPr txBox="1"/>
          <p:nvPr/>
        </p:nvSpPr>
        <p:spPr bwMode="auto">
          <a:xfrm>
            <a:off x="4931065" y="2029547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4" name="îṡļíḑê">
            <a:extLst>
              <a:ext uri="{FF2B5EF4-FFF2-40B4-BE49-F238E27FC236}">
                <a16:creationId xmlns:a16="http://schemas.microsoft.com/office/drawing/2014/main" id="{D1F3286B-9C8A-4B57-86D0-B96A020C6F91}"/>
              </a:ext>
            </a:extLst>
          </p:cNvPr>
          <p:cNvSpPr/>
          <p:nvPr/>
        </p:nvSpPr>
        <p:spPr bwMode="auto">
          <a:xfrm>
            <a:off x="4252196" y="4450690"/>
            <a:ext cx="2164253" cy="3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5" name="ïŝļíḍè">
            <a:extLst>
              <a:ext uri="{FF2B5EF4-FFF2-40B4-BE49-F238E27FC236}">
                <a16:creationId xmlns:a16="http://schemas.microsoft.com/office/drawing/2014/main" id="{5FD49B9E-63CD-4B1F-9FDE-30E7E87E0637}"/>
              </a:ext>
            </a:extLst>
          </p:cNvPr>
          <p:cNvSpPr txBox="1"/>
          <p:nvPr/>
        </p:nvSpPr>
        <p:spPr bwMode="auto">
          <a:xfrm>
            <a:off x="4252196" y="4099551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íSḷïdé">
            <a:extLst>
              <a:ext uri="{FF2B5EF4-FFF2-40B4-BE49-F238E27FC236}">
                <a16:creationId xmlns:a16="http://schemas.microsoft.com/office/drawing/2014/main" id="{BC9754A1-6E73-47A9-8BA2-ACCB031058AD}"/>
              </a:ext>
            </a:extLst>
          </p:cNvPr>
          <p:cNvSpPr/>
          <p:nvPr/>
        </p:nvSpPr>
        <p:spPr bwMode="auto">
          <a:xfrm>
            <a:off x="7953726" y="3798885"/>
            <a:ext cx="2164253" cy="41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3" name="iś1iḓê">
            <a:extLst>
              <a:ext uri="{FF2B5EF4-FFF2-40B4-BE49-F238E27FC236}">
                <a16:creationId xmlns:a16="http://schemas.microsoft.com/office/drawing/2014/main" id="{1F65C1CD-CA77-4835-9A8A-D9F2EA141858}"/>
              </a:ext>
            </a:extLst>
          </p:cNvPr>
          <p:cNvSpPr txBox="1"/>
          <p:nvPr/>
        </p:nvSpPr>
        <p:spPr bwMode="auto">
          <a:xfrm>
            <a:off x="7953726" y="3447746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0" name="îṡļïḋè">
            <a:extLst>
              <a:ext uri="{FF2B5EF4-FFF2-40B4-BE49-F238E27FC236}">
                <a16:creationId xmlns:a16="http://schemas.microsoft.com/office/drawing/2014/main" id="{A5C47975-F978-45EA-9C80-B676D000DB2E}"/>
              </a:ext>
            </a:extLst>
          </p:cNvPr>
          <p:cNvSpPr/>
          <p:nvPr/>
        </p:nvSpPr>
        <p:spPr bwMode="auto">
          <a:xfrm>
            <a:off x="6452026" y="5449677"/>
            <a:ext cx="2164253" cy="3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1" name="iṩḷïḍe">
            <a:extLst>
              <a:ext uri="{FF2B5EF4-FFF2-40B4-BE49-F238E27FC236}">
                <a16:creationId xmlns:a16="http://schemas.microsoft.com/office/drawing/2014/main" id="{9AEE7942-D7F9-40A6-8A94-9507AA49C680}"/>
              </a:ext>
            </a:extLst>
          </p:cNvPr>
          <p:cNvSpPr txBox="1"/>
          <p:nvPr/>
        </p:nvSpPr>
        <p:spPr bwMode="auto">
          <a:xfrm>
            <a:off x="6452026" y="5098538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F5C5AF-2F94-4FF0-B796-CBA056DDF48E}"/>
              </a:ext>
            </a:extLst>
          </p:cNvPr>
          <p:cNvCxnSpPr/>
          <p:nvPr/>
        </p:nvCxnSpPr>
        <p:spPr>
          <a:xfrm>
            <a:off x="1415480" y="3880335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9D8605-0AF7-484D-83C8-CA03FEBC4CD3}"/>
              </a:ext>
            </a:extLst>
          </p:cNvPr>
          <p:cNvCxnSpPr/>
          <p:nvPr/>
        </p:nvCxnSpPr>
        <p:spPr>
          <a:xfrm>
            <a:off x="2954858" y="5098538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157663-A8F6-4AF5-9821-C0922CB69A46}"/>
              </a:ext>
            </a:extLst>
          </p:cNvPr>
          <p:cNvCxnSpPr/>
          <p:nvPr/>
        </p:nvCxnSpPr>
        <p:spPr>
          <a:xfrm>
            <a:off x="5087888" y="2959631"/>
            <a:ext cx="528083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论文总结与展望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4D6A-72FE-4F89-9442-A6FFF9F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2922-C1B9-40FD-BC25-F303F06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CBE9-295B-40B7-AE87-C52916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BDCA59-1872-49D6-9DB7-059360C91D1D}"/>
              </a:ext>
            </a:extLst>
          </p:cNvPr>
          <p:cNvCxnSpPr>
            <a:cxnSpLocks/>
          </p:cNvCxnSpPr>
          <p:nvPr/>
        </p:nvCxnSpPr>
        <p:spPr>
          <a:xfrm>
            <a:off x="706088" y="5906240"/>
            <a:ext cx="10779824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Sḷîḋê">
            <a:extLst>
              <a:ext uri="{FF2B5EF4-FFF2-40B4-BE49-F238E27FC236}">
                <a16:creationId xmlns:a16="http://schemas.microsoft.com/office/drawing/2014/main" id="{0179217D-47C6-4780-AF1C-62D90B20BF0B}"/>
              </a:ext>
            </a:extLst>
          </p:cNvPr>
          <p:cNvSpPr txBox="1"/>
          <p:nvPr/>
        </p:nvSpPr>
        <p:spPr>
          <a:xfrm>
            <a:off x="2763837" y="1164590"/>
            <a:ext cx="6664326" cy="11391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714EC2-3877-480A-AB7D-98423259BE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>
            <a:off x="1276664" y="2964691"/>
            <a:ext cx="0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lïḍe">
            <a:extLst>
              <a:ext uri="{FF2B5EF4-FFF2-40B4-BE49-F238E27FC236}">
                <a16:creationId xmlns:a16="http://schemas.microsoft.com/office/drawing/2014/main" id="{A15BB8D1-073E-468E-B370-C8CB7F8B8A3F}"/>
              </a:ext>
            </a:extLst>
          </p:cNvPr>
          <p:cNvSpPr/>
          <p:nvPr/>
        </p:nvSpPr>
        <p:spPr>
          <a:xfrm>
            <a:off x="1276664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3" name="iśḻîḋé">
            <a:extLst>
              <a:ext uri="{FF2B5EF4-FFF2-40B4-BE49-F238E27FC236}">
                <a16:creationId xmlns:a16="http://schemas.microsoft.com/office/drawing/2014/main" id="{85CDCE19-D223-4962-BC10-C9E092218CA1}"/>
              </a:ext>
            </a:extLst>
          </p:cNvPr>
          <p:cNvSpPr txBox="1"/>
          <p:nvPr/>
        </p:nvSpPr>
        <p:spPr bwMode="auto">
          <a:xfrm>
            <a:off x="1276664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F1BB62-FC0A-44BE-A0F9-376F1910C76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H="1">
            <a:off x="3666590" y="2964691"/>
            <a:ext cx="25527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$1ïďê">
            <a:extLst>
              <a:ext uri="{FF2B5EF4-FFF2-40B4-BE49-F238E27FC236}">
                <a16:creationId xmlns:a16="http://schemas.microsoft.com/office/drawing/2014/main" id="{80B35B83-3AD3-4A53-88AC-B334CD453C1D}"/>
              </a:ext>
            </a:extLst>
          </p:cNvPr>
          <p:cNvSpPr/>
          <p:nvPr/>
        </p:nvSpPr>
        <p:spPr>
          <a:xfrm>
            <a:off x="3692117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</p:txBody>
      </p:sp>
      <p:sp>
        <p:nvSpPr>
          <p:cNvPr id="31" name="ïṣḻíďé">
            <a:extLst>
              <a:ext uri="{FF2B5EF4-FFF2-40B4-BE49-F238E27FC236}">
                <a16:creationId xmlns:a16="http://schemas.microsoft.com/office/drawing/2014/main" id="{40DDE2A3-015C-4554-8F33-B4322E55B992}"/>
              </a:ext>
            </a:extLst>
          </p:cNvPr>
          <p:cNvSpPr txBox="1"/>
          <p:nvPr/>
        </p:nvSpPr>
        <p:spPr bwMode="auto">
          <a:xfrm>
            <a:off x="3692117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FFA34D-8F77-42A7-8FA0-C2896F00580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>
            <a:off x="674721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ṧlïḍê">
            <a:extLst>
              <a:ext uri="{FF2B5EF4-FFF2-40B4-BE49-F238E27FC236}">
                <a16:creationId xmlns:a16="http://schemas.microsoft.com/office/drawing/2014/main" id="{765FAB06-06F7-42BE-9D5D-93DA6147D770}"/>
              </a:ext>
            </a:extLst>
          </p:cNvPr>
          <p:cNvSpPr/>
          <p:nvPr/>
        </p:nvSpPr>
        <p:spPr>
          <a:xfrm>
            <a:off x="6820366" y="4251959"/>
            <a:ext cx="1112841" cy="1112841"/>
          </a:xfrm>
          <a:prstGeom prst="ellipse">
            <a:avLst/>
          </a:prstGeom>
          <a:blipFill>
            <a:blip r:embed="rId3"/>
            <a:stretch>
              <a:fillRect l="-20606" t="4360" r="-33972" b="-4360"/>
            </a:stretch>
          </a:blip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iSḷiďe">
            <a:extLst>
              <a:ext uri="{FF2B5EF4-FFF2-40B4-BE49-F238E27FC236}">
                <a16:creationId xmlns:a16="http://schemas.microsoft.com/office/drawing/2014/main" id="{38C91F96-B7CC-48C1-98CC-F4C3373AF17B}"/>
              </a:ext>
            </a:extLst>
          </p:cNvPr>
          <p:cNvSpPr/>
          <p:nvPr/>
        </p:nvSpPr>
        <p:spPr>
          <a:xfrm>
            <a:off x="6747214" y="3728742"/>
            <a:ext cx="1808698" cy="4880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ïṩļiḋê">
            <a:extLst>
              <a:ext uri="{FF2B5EF4-FFF2-40B4-BE49-F238E27FC236}">
                <a16:creationId xmlns:a16="http://schemas.microsoft.com/office/drawing/2014/main" id="{E48D32C9-A3FC-42E2-891C-A8F3FBE1E289}"/>
              </a:ext>
            </a:extLst>
          </p:cNvPr>
          <p:cNvSpPr txBox="1"/>
          <p:nvPr/>
        </p:nvSpPr>
        <p:spPr bwMode="auto">
          <a:xfrm>
            <a:off x="674721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E2D1B-E701-49D5-BA98-E7C13536D46F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>
            <a:off x="953229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ṥḻïdè">
            <a:extLst>
              <a:ext uri="{FF2B5EF4-FFF2-40B4-BE49-F238E27FC236}">
                <a16:creationId xmlns:a16="http://schemas.microsoft.com/office/drawing/2014/main" id="{78E5199B-82FE-4959-8EB3-327B48FE70DE}"/>
              </a:ext>
            </a:extLst>
          </p:cNvPr>
          <p:cNvSpPr/>
          <p:nvPr/>
        </p:nvSpPr>
        <p:spPr>
          <a:xfrm>
            <a:off x="9532294" y="3728742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 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25" name="ïşlïḓé">
            <a:extLst>
              <a:ext uri="{FF2B5EF4-FFF2-40B4-BE49-F238E27FC236}">
                <a16:creationId xmlns:a16="http://schemas.microsoft.com/office/drawing/2014/main" id="{9CDB5650-C858-411A-9958-6060EE19388C}"/>
              </a:ext>
            </a:extLst>
          </p:cNvPr>
          <p:cNvSpPr txBox="1"/>
          <p:nvPr/>
        </p:nvSpPr>
        <p:spPr bwMode="auto">
          <a:xfrm>
            <a:off x="953229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ïṡḻîḍé">
            <a:extLst>
              <a:ext uri="{FF2B5EF4-FFF2-40B4-BE49-F238E27FC236}">
                <a16:creationId xmlns:a16="http://schemas.microsoft.com/office/drawing/2014/main" id="{4271E8B1-BB2D-4CC7-8681-02C940EB5CB5}"/>
              </a:ext>
            </a:extLst>
          </p:cNvPr>
          <p:cNvSpPr/>
          <p:nvPr/>
        </p:nvSpPr>
        <p:spPr>
          <a:xfrm>
            <a:off x="1276664" y="2757324"/>
            <a:ext cx="954178" cy="414734"/>
          </a:xfrm>
          <a:prstGeom prst="roundRect">
            <a:avLst>
              <a:gd name="adj" fmla="val 16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iśḷïḑe">
            <a:extLst>
              <a:ext uri="{FF2B5EF4-FFF2-40B4-BE49-F238E27FC236}">
                <a16:creationId xmlns:a16="http://schemas.microsoft.com/office/drawing/2014/main" id="{FAE5A38B-2A85-4EFD-A065-ED784FBA6E7E}"/>
              </a:ext>
            </a:extLst>
          </p:cNvPr>
          <p:cNvSpPr/>
          <p:nvPr/>
        </p:nvSpPr>
        <p:spPr>
          <a:xfrm>
            <a:off x="3692117" y="2757324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ïŝľiḋè">
            <a:extLst>
              <a:ext uri="{FF2B5EF4-FFF2-40B4-BE49-F238E27FC236}">
                <a16:creationId xmlns:a16="http://schemas.microsoft.com/office/drawing/2014/main" id="{EFDA75E2-36D3-4A7C-858C-3E456E37E9C5}"/>
              </a:ext>
            </a:extLst>
          </p:cNvPr>
          <p:cNvSpPr/>
          <p:nvPr/>
        </p:nvSpPr>
        <p:spPr>
          <a:xfrm>
            <a:off x="674721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íṧľiḑè">
            <a:extLst>
              <a:ext uri="{FF2B5EF4-FFF2-40B4-BE49-F238E27FC236}">
                <a16:creationId xmlns:a16="http://schemas.microsoft.com/office/drawing/2014/main" id="{96771A30-DE61-4D5C-AA01-8BC9A11B70F7}"/>
              </a:ext>
            </a:extLst>
          </p:cNvPr>
          <p:cNvSpPr/>
          <p:nvPr/>
        </p:nvSpPr>
        <p:spPr>
          <a:xfrm>
            <a:off x="953229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îṣḷîďé">
            <a:extLst>
              <a:ext uri="{FF2B5EF4-FFF2-40B4-BE49-F238E27FC236}">
                <a16:creationId xmlns:a16="http://schemas.microsoft.com/office/drawing/2014/main" id="{998AB818-2BAF-481B-9E0C-4C63EA959F01}"/>
              </a:ext>
            </a:extLst>
          </p:cNvPr>
          <p:cNvSpPr/>
          <p:nvPr/>
        </p:nvSpPr>
        <p:spPr>
          <a:xfrm>
            <a:off x="127666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Q1</a:t>
            </a:r>
            <a:endParaRPr lang="zh-CN" altLang="en-US" b="1" dirty="0"/>
          </a:p>
        </p:txBody>
      </p:sp>
      <p:sp>
        <p:nvSpPr>
          <p:cNvPr id="21" name="î$liḋè">
            <a:extLst>
              <a:ext uri="{FF2B5EF4-FFF2-40B4-BE49-F238E27FC236}">
                <a16:creationId xmlns:a16="http://schemas.microsoft.com/office/drawing/2014/main" id="{B3059CAD-0D85-4678-88D6-BFCABF2EBE4F}"/>
              </a:ext>
            </a:extLst>
          </p:cNvPr>
          <p:cNvSpPr/>
          <p:nvPr/>
        </p:nvSpPr>
        <p:spPr>
          <a:xfrm>
            <a:off x="3666590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Q2</a:t>
            </a:r>
            <a:endParaRPr lang="zh-CN" altLang="en-US" b="1" dirty="0"/>
          </a:p>
        </p:txBody>
      </p:sp>
      <p:sp>
        <p:nvSpPr>
          <p:cNvPr id="22" name="is1idê">
            <a:extLst>
              <a:ext uri="{FF2B5EF4-FFF2-40B4-BE49-F238E27FC236}">
                <a16:creationId xmlns:a16="http://schemas.microsoft.com/office/drawing/2014/main" id="{E7D0BF69-93E3-4568-AD9E-6CD6C6E08618}"/>
              </a:ext>
            </a:extLst>
          </p:cNvPr>
          <p:cNvSpPr/>
          <p:nvPr/>
        </p:nvSpPr>
        <p:spPr>
          <a:xfrm>
            <a:off x="6747214" y="5687568"/>
            <a:ext cx="431312" cy="43131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Q3</a:t>
            </a:r>
            <a:endParaRPr lang="zh-CN" altLang="en-US" b="1" dirty="0"/>
          </a:p>
        </p:txBody>
      </p:sp>
      <p:sp>
        <p:nvSpPr>
          <p:cNvPr id="23" name="išḻîdè">
            <a:extLst>
              <a:ext uri="{FF2B5EF4-FFF2-40B4-BE49-F238E27FC236}">
                <a16:creationId xmlns:a16="http://schemas.microsoft.com/office/drawing/2014/main" id="{67A3B9A3-924A-412A-8348-258DF5B63781}"/>
              </a:ext>
            </a:extLst>
          </p:cNvPr>
          <p:cNvSpPr/>
          <p:nvPr/>
        </p:nvSpPr>
        <p:spPr>
          <a:xfrm>
            <a:off x="953229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AEDB1-D1A8-4325-B69C-6A6B7F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FE71A-F6FC-413C-A9D9-06417682F5B5}"/>
              </a:ext>
            </a:extLst>
          </p:cNvPr>
          <p:cNvCxnSpPr/>
          <p:nvPr/>
        </p:nvCxnSpPr>
        <p:spPr>
          <a:xfrm>
            <a:off x="2586000" y="1125538"/>
            <a:ext cx="0" cy="5018087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1ïdè">
            <a:extLst>
              <a:ext uri="{FF2B5EF4-FFF2-40B4-BE49-F238E27FC236}">
                <a16:creationId xmlns:a16="http://schemas.microsoft.com/office/drawing/2014/main" id="{BF5338BA-BE7D-4792-A5B2-C323207B69E2}"/>
              </a:ext>
            </a:extLst>
          </p:cNvPr>
          <p:cNvSpPr/>
          <p:nvPr/>
        </p:nvSpPr>
        <p:spPr bwMode="auto">
          <a:xfrm>
            <a:off x="3077477" y="1949238"/>
            <a:ext cx="1845000" cy="1845000"/>
          </a:xfrm>
          <a:prstGeom prst="ellipse">
            <a:avLst/>
          </a:prstGeom>
          <a:blipFill>
            <a:blip r:embed="rId3"/>
            <a:stretch>
              <a:fillRect l="-26330" t="727" r="-2825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2811001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4" name="îşḻíḑé">
            <a:extLst>
              <a:ext uri="{FF2B5EF4-FFF2-40B4-BE49-F238E27FC236}">
                <a16:creationId xmlns:a16="http://schemas.microsoft.com/office/drawing/2014/main" id="{62191CFE-6F0D-43B4-9AC4-BFAE2BBED669}"/>
              </a:ext>
            </a:extLst>
          </p:cNvPr>
          <p:cNvSpPr txBox="1"/>
          <p:nvPr/>
        </p:nvSpPr>
        <p:spPr bwMode="auto">
          <a:xfrm>
            <a:off x="2811007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íŝ1íḑê">
            <a:extLst>
              <a:ext uri="{FF2B5EF4-FFF2-40B4-BE49-F238E27FC236}">
                <a16:creationId xmlns:a16="http://schemas.microsoft.com/office/drawing/2014/main" id="{4559C990-8FB1-4360-8564-EBF63E75CBD6}"/>
              </a:ext>
            </a:extLst>
          </p:cNvPr>
          <p:cNvSpPr/>
          <p:nvPr/>
        </p:nvSpPr>
        <p:spPr bwMode="auto">
          <a:xfrm>
            <a:off x="6243244" y="1949238"/>
            <a:ext cx="1845000" cy="1845000"/>
          </a:xfrm>
          <a:prstGeom prst="ellipse">
            <a:avLst/>
          </a:prstGeom>
          <a:blipFill>
            <a:blip r:embed="rId4"/>
            <a:stretch>
              <a:fillRect l="-25150" t="727" r="-2943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5976768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5976774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5" name="íśḻíďê">
            <a:extLst>
              <a:ext uri="{FF2B5EF4-FFF2-40B4-BE49-F238E27FC236}">
                <a16:creationId xmlns:a16="http://schemas.microsoft.com/office/drawing/2014/main" id="{3CBEABB0-E84A-4AE2-A1C3-A78F2F7DAD56}"/>
              </a:ext>
            </a:extLst>
          </p:cNvPr>
          <p:cNvSpPr/>
          <p:nvPr/>
        </p:nvSpPr>
        <p:spPr bwMode="auto">
          <a:xfrm>
            <a:off x="9409011" y="1949238"/>
            <a:ext cx="1845000" cy="1845000"/>
          </a:xfrm>
          <a:prstGeom prst="ellipse">
            <a:avLst/>
          </a:prstGeom>
          <a:blipFill>
            <a:blip r:embed="rId5"/>
            <a:stretch>
              <a:fillRect l="-23968" t="727" r="-30612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9142535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9142541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5511000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8689628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Sļiḑe">
            <a:extLst>
              <a:ext uri="{FF2B5EF4-FFF2-40B4-BE49-F238E27FC236}">
                <a16:creationId xmlns:a16="http://schemas.microsoft.com/office/drawing/2014/main" id="{5500410A-327E-450B-A305-B14F436D9E32}"/>
              </a:ext>
            </a:extLst>
          </p:cNvPr>
          <p:cNvSpPr/>
          <p:nvPr/>
        </p:nvSpPr>
        <p:spPr bwMode="auto">
          <a:xfrm>
            <a:off x="754251" y="1683240"/>
            <a:ext cx="176501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</a:t>
            </a:r>
          </a:p>
        </p:txBody>
      </p: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754251" y="1270360"/>
            <a:ext cx="176501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주제 설명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변경된 주제에 관해 설명합니다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745107"/>
              <a:chOff x="3351892" y="1132701"/>
              <a:chExt cx="3551553" cy="174510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352343"/>
                <a:ext cx="3336479" cy="52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https://www.islide.cc/?lang=en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50000"/>
                  </a:lnSpc>
                  <a:defRPr/>
                </a:pP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C16E-80C3-4743-9C85-AD3FE74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ko-KR" altLang="en-US" dirty="0"/>
              <a:t> </a:t>
            </a:r>
            <a:r>
              <a:rPr lang="en-US" altLang="ko-KR" dirty="0"/>
              <a:t>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DF58B-9682-4DBE-AE6D-9DCD48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îśḷîḍè">
            <a:extLst>
              <a:ext uri="{FF2B5EF4-FFF2-40B4-BE49-F238E27FC236}">
                <a16:creationId xmlns:a16="http://schemas.microsoft.com/office/drawing/2014/main" id="{683D74B8-EC80-4381-9750-8A2AF281E887}"/>
              </a:ext>
            </a:extLst>
          </p:cNvPr>
          <p:cNvSpPr/>
          <p:nvPr/>
        </p:nvSpPr>
        <p:spPr bwMode="auto">
          <a:xfrm>
            <a:off x="1354225" y="1123952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실시간으로 </a:t>
            </a:r>
            <a:r>
              <a:rPr lang="ko-KR" altLang="en-US" sz="1200" dirty="0" err="1"/>
              <a:t>웨이팅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대기열</a:t>
            </a:r>
            <a:r>
              <a:rPr lang="en-US" altLang="ko-KR" sz="1200" dirty="0"/>
              <a:t>)</a:t>
            </a:r>
            <a:r>
              <a:rPr lang="ko-KR" altLang="en-US" sz="1200" dirty="0"/>
              <a:t>을 관리하는 시스템</a:t>
            </a:r>
            <a:endParaRPr lang="en-US" altLang="zh-CN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식당 같은 곳을 예시로 들면</a:t>
            </a:r>
            <a:r>
              <a:rPr lang="en-US" altLang="ko-KR" sz="1200" dirty="0"/>
              <a:t>, </a:t>
            </a:r>
            <a:r>
              <a:rPr lang="ko-KR" altLang="en-US" sz="1200" dirty="0"/>
              <a:t>매장이 꽉 차 있거나 자리가 얼마 안 남았을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본인 소유의 스마트폰을 이용해 대기열을 올려서 편하게 이용할 수 있도록 함 </a:t>
            </a:r>
            <a:endParaRPr lang="en-US" altLang="zh-CN" sz="1200" dirty="0"/>
          </a:p>
        </p:txBody>
      </p:sp>
      <p:sp>
        <p:nvSpPr>
          <p:cNvPr id="87" name="îṡļîḑè">
            <a:extLst>
              <a:ext uri="{FF2B5EF4-FFF2-40B4-BE49-F238E27FC236}">
                <a16:creationId xmlns:a16="http://schemas.microsoft.com/office/drawing/2014/main" id="{7F7708B6-81DB-46D4-B73E-4539B9438A78}"/>
              </a:ext>
            </a:extLst>
          </p:cNvPr>
          <p:cNvSpPr/>
          <p:nvPr/>
        </p:nvSpPr>
        <p:spPr>
          <a:xfrm>
            <a:off x="687400" y="1356183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8" name="iṡļíde">
            <a:extLst>
              <a:ext uri="{FF2B5EF4-FFF2-40B4-BE49-F238E27FC236}">
                <a16:creationId xmlns:a16="http://schemas.microsoft.com/office/drawing/2014/main" id="{D5D14810-A4F9-42C1-BA2D-FAB52BEAA50C}"/>
              </a:ext>
            </a:extLst>
          </p:cNvPr>
          <p:cNvSpPr/>
          <p:nvPr/>
        </p:nvSpPr>
        <p:spPr bwMode="auto">
          <a:xfrm>
            <a:off x="818643" y="1490090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24" name="íŝḻiḋè">
            <a:extLst>
              <a:ext uri="{FF2B5EF4-FFF2-40B4-BE49-F238E27FC236}">
                <a16:creationId xmlns:a16="http://schemas.microsoft.com/office/drawing/2014/main" id="{4FDCDF3D-24B3-42A4-B143-784A95F26FEC}"/>
              </a:ext>
            </a:extLst>
          </p:cNvPr>
          <p:cNvSpPr/>
          <p:nvPr/>
        </p:nvSpPr>
        <p:spPr bwMode="auto">
          <a:xfrm>
            <a:off x="10430169" y="2951523"/>
            <a:ext cx="1100970" cy="676951"/>
          </a:xfrm>
          <a:custGeom>
            <a:avLst/>
            <a:gdLst>
              <a:gd name="T0" fmla="*/ 350 w 350"/>
              <a:gd name="T1" fmla="*/ 8 h 215"/>
              <a:gd name="T2" fmla="*/ 116 w 350"/>
              <a:gd name="T3" fmla="*/ 154 h 215"/>
              <a:gd name="T4" fmla="*/ 0 w 350"/>
              <a:gd name="T5" fmla="*/ 215 h 215"/>
              <a:gd name="T6" fmla="*/ 350 w 350"/>
              <a:gd name="T7" fmla="*/ 215 h 215"/>
              <a:gd name="T8" fmla="*/ 350 w 350"/>
              <a:gd name="T9" fmla="*/ 8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215">
                <a:moveTo>
                  <a:pt x="350" y="8"/>
                </a:moveTo>
                <a:cubicBezTo>
                  <a:pt x="350" y="8"/>
                  <a:pt x="180" y="0"/>
                  <a:pt x="116" y="154"/>
                </a:cubicBezTo>
                <a:cubicBezTo>
                  <a:pt x="116" y="154"/>
                  <a:pt x="24" y="133"/>
                  <a:pt x="0" y="215"/>
                </a:cubicBezTo>
                <a:cubicBezTo>
                  <a:pt x="350" y="215"/>
                  <a:pt x="350" y="215"/>
                  <a:pt x="350" y="215"/>
                </a:cubicBezTo>
                <a:lnTo>
                  <a:pt x="350" y="8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ís1iḓé">
            <a:extLst>
              <a:ext uri="{FF2B5EF4-FFF2-40B4-BE49-F238E27FC236}">
                <a16:creationId xmlns:a16="http://schemas.microsoft.com/office/drawing/2014/main" id="{F76E8623-9961-434A-B93D-9EB90DE4A230}"/>
              </a:ext>
            </a:extLst>
          </p:cNvPr>
          <p:cNvSpPr/>
          <p:nvPr/>
        </p:nvSpPr>
        <p:spPr bwMode="auto">
          <a:xfrm>
            <a:off x="8329895" y="2844348"/>
            <a:ext cx="1591943" cy="818291"/>
          </a:xfrm>
          <a:custGeom>
            <a:avLst/>
            <a:gdLst>
              <a:gd name="T0" fmla="*/ 506 w 506"/>
              <a:gd name="T1" fmla="*/ 208 h 261"/>
              <a:gd name="T2" fmla="*/ 476 w 506"/>
              <a:gd name="T3" fmla="*/ 160 h 261"/>
              <a:gd name="T4" fmla="*/ 476 w 506"/>
              <a:gd name="T5" fmla="*/ 154 h 261"/>
              <a:gd name="T6" fmla="*/ 410 w 506"/>
              <a:gd name="T7" fmla="*/ 88 h 261"/>
              <a:gd name="T8" fmla="*/ 370 w 506"/>
              <a:gd name="T9" fmla="*/ 103 h 261"/>
              <a:gd name="T10" fmla="*/ 318 w 506"/>
              <a:gd name="T11" fmla="*/ 60 h 261"/>
              <a:gd name="T12" fmla="*/ 223 w 506"/>
              <a:gd name="T13" fmla="*/ 0 h 261"/>
              <a:gd name="T14" fmla="*/ 119 w 506"/>
              <a:gd name="T15" fmla="*/ 95 h 261"/>
              <a:gd name="T16" fmla="*/ 87 w 506"/>
              <a:gd name="T17" fmla="*/ 88 h 261"/>
              <a:gd name="T18" fmla="*/ 0 w 506"/>
              <a:gd name="T19" fmla="*/ 175 h 261"/>
              <a:gd name="T20" fmla="*/ 87 w 506"/>
              <a:gd name="T21" fmla="*/ 261 h 261"/>
              <a:gd name="T22" fmla="*/ 453 w 506"/>
              <a:gd name="T23" fmla="*/ 261 h 261"/>
              <a:gd name="T24" fmla="*/ 453 w 506"/>
              <a:gd name="T25" fmla="*/ 261 h 261"/>
              <a:gd name="T26" fmla="*/ 506 w 506"/>
              <a:gd name="T27" fmla="*/ 208 h 261"/>
              <a:gd name="T28" fmla="*/ 348 w 506"/>
              <a:gd name="T29" fmla="*/ 175 h 261"/>
              <a:gd name="T30" fmla="*/ 345 w 506"/>
              <a:gd name="T31" fmla="*/ 175 h 261"/>
              <a:gd name="T32" fmla="*/ 347 w 506"/>
              <a:gd name="T33" fmla="*/ 173 h 261"/>
              <a:gd name="T34" fmla="*/ 348 w 506"/>
              <a:gd name="T35" fmla="*/ 17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261">
                <a:moveTo>
                  <a:pt x="506" y="208"/>
                </a:moveTo>
                <a:cubicBezTo>
                  <a:pt x="506" y="187"/>
                  <a:pt x="494" y="169"/>
                  <a:pt x="476" y="160"/>
                </a:cubicBezTo>
                <a:cubicBezTo>
                  <a:pt x="476" y="158"/>
                  <a:pt x="476" y="156"/>
                  <a:pt x="476" y="154"/>
                </a:cubicBezTo>
                <a:cubicBezTo>
                  <a:pt x="476" y="118"/>
                  <a:pt x="447" y="88"/>
                  <a:pt x="410" y="88"/>
                </a:cubicBezTo>
                <a:cubicBezTo>
                  <a:pt x="395" y="88"/>
                  <a:pt x="381" y="94"/>
                  <a:pt x="370" y="103"/>
                </a:cubicBezTo>
                <a:cubicBezTo>
                  <a:pt x="362" y="80"/>
                  <a:pt x="342" y="63"/>
                  <a:pt x="318" y="60"/>
                </a:cubicBezTo>
                <a:cubicBezTo>
                  <a:pt x="301" y="24"/>
                  <a:pt x="265" y="0"/>
                  <a:pt x="223" y="0"/>
                </a:cubicBezTo>
                <a:cubicBezTo>
                  <a:pt x="169" y="0"/>
                  <a:pt x="124" y="42"/>
                  <a:pt x="119" y="95"/>
                </a:cubicBezTo>
                <a:cubicBezTo>
                  <a:pt x="109" y="91"/>
                  <a:pt x="98" y="88"/>
                  <a:pt x="87" y="88"/>
                </a:cubicBezTo>
                <a:cubicBezTo>
                  <a:pt x="39" y="88"/>
                  <a:pt x="0" y="127"/>
                  <a:pt x="0" y="175"/>
                </a:cubicBezTo>
                <a:cubicBezTo>
                  <a:pt x="0" y="223"/>
                  <a:pt x="39" y="261"/>
                  <a:pt x="87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53" y="261"/>
                  <a:pt x="453" y="261"/>
                  <a:pt x="453" y="261"/>
                </a:cubicBezTo>
                <a:cubicBezTo>
                  <a:pt x="482" y="261"/>
                  <a:pt x="506" y="237"/>
                  <a:pt x="506" y="208"/>
                </a:cubicBezTo>
                <a:moveTo>
                  <a:pt x="348" y="175"/>
                </a:moveTo>
                <a:cubicBezTo>
                  <a:pt x="345" y="175"/>
                  <a:pt x="345" y="175"/>
                  <a:pt x="345" y="175"/>
                </a:cubicBezTo>
                <a:cubicBezTo>
                  <a:pt x="346" y="174"/>
                  <a:pt x="347" y="174"/>
                  <a:pt x="347" y="173"/>
                </a:cubicBezTo>
                <a:cubicBezTo>
                  <a:pt x="348" y="174"/>
                  <a:pt x="348" y="174"/>
                  <a:pt x="348" y="17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sļíḓè">
            <a:extLst>
              <a:ext uri="{FF2B5EF4-FFF2-40B4-BE49-F238E27FC236}">
                <a16:creationId xmlns:a16="http://schemas.microsoft.com/office/drawing/2014/main" id="{FC2881E6-901C-48E2-A599-281C36F74547}"/>
              </a:ext>
            </a:extLst>
          </p:cNvPr>
          <p:cNvSpPr/>
          <p:nvPr/>
        </p:nvSpPr>
        <p:spPr bwMode="auto">
          <a:xfrm>
            <a:off x="9706107" y="5349363"/>
            <a:ext cx="1234872" cy="709186"/>
          </a:xfrm>
          <a:custGeom>
            <a:avLst/>
            <a:gdLst>
              <a:gd name="T0" fmla="*/ 332 w 392"/>
              <a:gd name="T1" fmla="*/ 106 h 226"/>
              <a:gd name="T2" fmla="*/ 313 w 392"/>
              <a:gd name="T3" fmla="*/ 108 h 226"/>
              <a:gd name="T4" fmla="*/ 329 w 392"/>
              <a:gd name="T5" fmla="*/ 72 h 226"/>
              <a:gd name="T6" fmla="*/ 279 w 392"/>
              <a:gd name="T7" fmla="*/ 22 h 226"/>
              <a:gd name="T8" fmla="*/ 237 w 392"/>
              <a:gd name="T9" fmla="*/ 44 h 226"/>
              <a:gd name="T10" fmla="*/ 186 w 392"/>
              <a:gd name="T11" fmla="*/ 0 h 226"/>
              <a:gd name="T12" fmla="*/ 135 w 392"/>
              <a:gd name="T13" fmla="*/ 51 h 226"/>
              <a:gd name="T14" fmla="*/ 136 w 392"/>
              <a:gd name="T15" fmla="*/ 61 h 226"/>
              <a:gd name="T16" fmla="*/ 135 w 392"/>
              <a:gd name="T17" fmla="*/ 61 h 226"/>
              <a:gd name="T18" fmla="*/ 104 w 392"/>
              <a:gd name="T19" fmla="*/ 92 h 226"/>
              <a:gd name="T20" fmla="*/ 107 w 392"/>
              <a:gd name="T21" fmla="*/ 104 h 226"/>
              <a:gd name="T22" fmla="*/ 67 w 392"/>
              <a:gd name="T23" fmla="*/ 91 h 226"/>
              <a:gd name="T24" fmla="*/ 0 w 392"/>
              <a:gd name="T25" fmla="*/ 159 h 226"/>
              <a:gd name="T26" fmla="*/ 67 w 392"/>
              <a:gd name="T27" fmla="*/ 226 h 226"/>
              <a:gd name="T28" fmla="*/ 332 w 392"/>
              <a:gd name="T29" fmla="*/ 226 h 226"/>
              <a:gd name="T30" fmla="*/ 392 w 392"/>
              <a:gd name="T31" fmla="*/ 166 h 226"/>
              <a:gd name="T32" fmla="*/ 332 w 392"/>
              <a:gd name="T33" fmla="*/ 10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2" h="226">
                <a:moveTo>
                  <a:pt x="332" y="106"/>
                </a:moveTo>
                <a:cubicBezTo>
                  <a:pt x="325" y="106"/>
                  <a:pt x="319" y="107"/>
                  <a:pt x="313" y="108"/>
                </a:cubicBezTo>
                <a:cubicBezTo>
                  <a:pt x="323" y="99"/>
                  <a:pt x="329" y="86"/>
                  <a:pt x="329" y="72"/>
                </a:cubicBezTo>
                <a:cubicBezTo>
                  <a:pt x="329" y="45"/>
                  <a:pt x="306" y="22"/>
                  <a:pt x="279" y="22"/>
                </a:cubicBezTo>
                <a:cubicBezTo>
                  <a:pt x="261" y="22"/>
                  <a:pt x="246" y="31"/>
                  <a:pt x="237" y="44"/>
                </a:cubicBezTo>
                <a:cubicBezTo>
                  <a:pt x="234" y="19"/>
                  <a:pt x="212" y="0"/>
                  <a:pt x="186" y="0"/>
                </a:cubicBezTo>
                <a:cubicBezTo>
                  <a:pt x="158" y="0"/>
                  <a:pt x="135" y="23"/>
                  <a:pt x="135" y="51"/>
                </a:cubicBezTo>
                <a:cubicBezTo>
                  <a:pt x="135" y="55"/>
                  <a:pt x="135" y="58"/>
                  <a:pt x="136" y="61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18" y="61"/>
                  <a:pt x="104" y="75"/>
                  <a:pt x="104" y="92"/>
                </a:cubicBezTo>
                <a:cubicBezTo>
                  <a:pt x="104" y="96"/>
                  <a:pt x="105" y="100"/>
                  <a:pt x="107" y="104"/>
                </a:cubicBezTo>
                <a:cubicBezTo>
                  <a:pt x="96" y="96"/>
                  <a:pt x="82" y="91"/>
                  <a:pt x="67" y="91"/>
                </a:cubicBezTo>
                <a:cubicBezTo>
                  <a:pt x="30" y="91"/>
                  <a:pt x="0" y="121"/>
                  <a:pt x="0" y="159"/>
                </a:cubicBezTo>
                <a:cubicBezTo>
                  <a:pt x="0" y="196"/>
                  <a:pt x="30" y="226"/>
                  <a:pt x="67" y="226"/>
                </a:cubicBezTo>
                <a:cubicBezTo>
                  <a:pt x="332" y="226"/>
                  <a:pt x="332" y="226"/>
                  <a:pt x="332" y="226"/>
                </a:cubicBezTo>
                <a:cubicBezTo>
                  <a:pt x="365" y="226"/>
                  <a:pt x="392" y="199"/>
                  <a:pt x="392" y="166"/>
                </a:cubicBezTo>
                <a:cubicBezTo>
                  <a:pt x="392" y="133"/>
                  <a:pt x="365" y="106"/>
                  <a:pt x="332" y="106"/>
                </a:cubicBezTo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ṥľíḋe">
            <a:extLst>
              <a:ext uri="{FF2B5EF4-FFF2-40B4-BE49-F238E27FC236}">
                <a16:creationId xmlns:a16="http://schemas.microsoft.com/office/drawing/2014/main" id="{D652BC55-86AB-466F-B52B-844C0FFFCEB5}"/>
              </a:ext>
            </a:extLst>
          </p:cNvPr>
          <p:cNvSpPr/>
          <p:nvPr/>
        </p:nvSpPr>
        <p:spPr bwMode="auto">
          <a:xfrm>
            <a:off x="9465581" y="2460549"/>
            <a:ext cx="533128" cy="614958"/>
          </a:xfrm>
          <a:custGeom>
            <a:avLst/>
            <a:gdLst>
              <a:gd name="T0" fmla="*/ 158 w 169"/>
              <a:gd name="T1" fmla="*/ 89 h 196"/>
              <a:gd name="T2" fmla="*/ 165 w 169"/>
              <a:gd name="T3" fmla="*/ 60 h 196"/>
              <a:gd name="T4" fmla="*/ 141 w 169"/>
              <a:gd name="T5" fmla="*/ 72 h 196"/>
              <a:gd name="T6" fmla="*/ 137 w 169"/>
              <a:gd name="T7" fmla="*/ 59 h 196"/>
              <a:gd name="T8" fmla="*/ 130 w 169"/>
              <a:gd name="T9" fmla="*/ 18 h 196"/>
              <a:gd name="T10" fmla="*/ 93 w 169"/>
              <a:gd name="T11" fmla="*/ 1 h 196"/>
              <a:gd name="T12" fmla="*/ 44 w 169"/>
              <a:gd name="T13" fmla="*/ 24 h 196"/>
              <a:gd name="T14" fmla="*/ 4 w 169"/>
              <a:gd name="T15" fmla="*/ 55 h 196"/>
              <a:gd name="T16" fmla="*/ 0 w 169"/>
              <a:gd name="T17" fmla="*/ 68 h 196"/>
              <a:gd name="T18" fmla="*/ 32 w 169"/>
              <a:gd name="T19" fmla="*/ 165 h 196"/>
              <a:gd name="T20" fmla="*/ 72 w 169"/>
              <a:gd name="T21" fmla="*/ 196 h 196"/>
              <a:gd name="T22" fmla="*/ 140 w 169"/>
              <a:gd name="T23" fmla="*/ 143 h 196"/>
              <a:gd name="T24" fmla="*/ 158 w 169"/>
              <a:gd name="T25" fmla="*/ 122 h 196"/>
              <a:gd name="T26" fmla="*/ 164 w 169"/>
              <a:gd name="T27" fmla="*/ 109 h 196"/>
              <a:gd name="T28" fmla="*/ 158 w 169"/>
              <a:gd name="T29" fmla="*/ 8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" h="196">
                <a:moveTo>
                  <a:pt x="158" y="89"/>
                </a:moveTo>
                <a:cubicBezTo>
                  <a:pt x="158" y="89"/>
                  <a:pt x="169" y="75"/>
                  <a:pt x="165" y="60"/>
                </a:cubicBezTo>
                <a:cubicBezTo>
                  <a:pt x="161" y="44"/>
                  <a:pt x="141" y="49"/>
                  <a:pt x="141" y="72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97" y="2"/>
                  <a:pt x="93" y="1"/>
                </a:cubicBezTo>
                <a:cubicBezTo>
                  <a:pt x="89" y="0"/>
                  <a:pt x="48" y="21"/>
                  <a:pt x="44" y="24"/>
                </a:cubicBezTo>
                <a:cubicBezTo>
                  <a:pt x="39" y="28"/>
                  <a:pt x="5" y="53"/>
                  <a:pt x="4" y="55"/>
                </a:cubicBezTo>
                <a:cubicBezTo>
                  <a:pt x="3" y="56"/>
                  <a:pt x="0" y="68"/>
                  <a:pt x="0" y="68"/>
                </a:cubicBezTo>
                <a:cubicBezTo>
                  <a:pt x="0" y="68"/>
                  <a:pt x="25" y="133"/>
                  <a:pt x="32" y="165"/>
                </a:cubicBezTo>
                <a:cubicBezTo>
                  <a:pt x="32" y="165"/>
                  <a:pt x="60" y="193"/>
                  <a:pt x="72" y="196"/>
                </a:cubicBezTo>
                <a:cubicBezTo>
                  <a:pt x="72" y="196"/>
                  <a:pt x="139" y="143"/>
                  <a:pt x="140" y="143"/>
                </a:cubicBezTo>
                <a:cubicBezTo>
                  <a:pt x="141" y="143"/>
                  <a:pt x="158" y="122"/>
                  <a:pt x="158" y="122"/>
                </a:cubicBezTo>
                <a:cubicBezTo>
                  <a:pt x="164" y="109"/>
                  <a:pt x="164" y="109"/>
                  <a:pt x="164" y="109"/>
                </a:cubicBezTo>
                <a:lnTo>
                  <a:pt x="158" y="89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sḻïḑé">
            <a:extLst>
              <a:ext uri="{FF2B5EF4-FFF2-40B4-BE49-F238E27FC236}">
                <a16:creationId xmlns:a16="http://schemas.microsoft.com/office/drawing/2014/main" id="{3BC82AD4-74B6-4D57-B458-DFDBFE26C152}"/>
              </a:ext>
            </a:extLst>
          </p:cNvPr>
          <p:cNvSpPr/>
          <p:nvPr/>
        </p:nvSpPr>
        <p:spPr bwMode="auto">
          <a:xfrm>
            <a:off x="9324241" y="2339046"/>
            <a:ext cx="671989" cy="416584"/>
          </a:xfrm>
          <a:custGeom>
            <a:avLst/>
            <a:gdLst>
              <a:gd name="T0" fmla="*/ 205 w 213"/>
              <a:gd name="T1" fmla="*/ 90 h 132"/>
              <a:gd name="T2" fmla="*/ 187 w 213"/>
              <a:gd name="T3" fmla="*/ 127 h 132"/>
              <a:gd name="T4" fmla="*/ 174 w 213"/>
              <a:gd name="T5" fmla="*/ 119 h 132"/>
              <a:gd name="T6" fmla="*/ 167 w 213"/>
              <a:gd name="T7" fmla="*/ 70 h 132"/>
              <a:gd name="T8" fmla="*/ 147 w 213"/>
              <a:gd name="T9" fmla="*/ 55 h 132"/>
              <a:gd name="T10" fmla="*/ 87 w 213"/>
              <a:gd name="T11" fmla="*/ 111 h 132"/>
              <a:gd name="T12" fmla="*/ 0 w 213"/>
              <a:gd name="T13" fmla="*/ 78 h 132"/>
              <a:gd name="T14" fmla="*/ 28 w 213"/>
              <a:gd name="T15" fmla="*/ 91 h 132"/>
              <a:gd name="T16" fmla="*/ 32 w 213"/>
              <a:gd name="T17" fmla="*/ 18 h 132"/>
              <a:gd name="T18" fmla="*/ 45 w 213"/>
              <a:gd name="T19" fmla="*/ 53 h 132"/>
              <a:gd name="T20" fmla="*/ 108 w 213"/>
              <a:gd name="T21" fmla="*/ 12 h 132"/>
              <a:gd name="T22" fmla="*/ 204 w 213"/>
              <a:gd name="T23" fmla="*/ 49 h 132"/>
              <a:gd name="T24" fmla="*/ 205 w 213"/>
              <a:gd name="T25" fmla="*/ 9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132">
                <a:moveTo>
                  <a:pt x="205" y="90"/>
                </a:moveTo>
                <a:cubicBezTo>
                  <a:pt x="205" y="90"/>
                  <a:pt x="181" y="81"/>
                  <a:pt x="187" y="127"/>
                </a:cubicBezTo>
                <a:cubicBezTo>
                  <a:pt x="174" y="119"/>
                  <a:pt x="174" y="119"/>
                  <a:pt x="174" y="119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47" y="55"/>
                  <a:pt x="147" y="55"/>
                  <a:pt x="147" y="55"/>
                </a:cubicBezTo>
                <a:cubicBezTo>
                  <a:pt x="147" y="55"/>
                  <a:pt x="137" y="90"/>
                  <a:pt x="87" y="111"/>
                </a:cubicBezTo>
                <a:cubicBezTo>
                  <a:pt x="37" y="132"/>
                  <a:pt x="4" y="98"/>
                  <a:pt x="0" y="78"/>
                </a:cubicBezTo>
                <a:cubicBezTo>
                  <a:pt x="0" y="78"/>
                  <a:pt x="8" y="89"/>
                  <a:pt x="28" y="91"/>
                </a:cubicBezTo>
                <a:cubicBezTo>
                  <a:pt x="28" y="91"/>
                  <a:pt x="1" y="57"/>
                  <a:pt x="32" y="18"/>
                </a:cubicBezTo>
                <a:cubicBezTo>
                  <a:pt x="32" y="18"/>
                  <a:pt x="29" y="48"/>
                  <a:pt x="45" y="53"/>
                </a:cubicBezTo>
                <a:cubicBezTo>
                  <a:pt x="45" y="53"/>
                  <a:pt x="66" y="24"/>
                  <a:pt x="108" y="12"/>
                </a:cubicBezTo>
                <a:cubicBezTo>
                  <a:pt x="150" y="0"/>
                  <a:pt x="187" y="23"/>
                  <a:pt x="204" y="49"/>
                </a:cubicBezTo>
                <a:cubicBezTo>
                  <a:pt x="213" y="64"/>
                  <a:pt x="205" y="90"/>
                  <a:pt x="205" y="90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ṩľîḍe">
            <a:extLst>
              <a:ext uri="{FF2B5EF4-FFF2-40B4-BE49-F238E27FC236}">
                <a16:creationId xmlns:a16="http://schemas.microsoft.com/office/drawing/2014/main" id="{5A8F1811-D086-4FE7-BCA4-057467B43208}"/>
              </a:ext>
            </a:extLst>
          </p:cNvPr>
          <p:cNvSpPr/>
          <p:nvPr/>
        </p:nvSpPr>
        <p:spPr bwMode="auto">
          <a:xfrm>
            <a:off x="9614360" y="2770507"/>
            <a:ext cx="76869" cy="114064"/>
          </a:xfrm>
          <a:custGeom>
            <a:avLst/>
            <a:gdLst>
              <a:gd name="T0" fmla="*/ 18 w 31"/>
              <a:gd name="T1" fmla="*/ 0 h 46"/>
              <a:gd name="T2" fmla="*/ 14 w 31"/>
              <a:gd name="T3" fmla="*/ 32 h 46"/>
              <a:gd name="T4" fmla="*/ 31 w 31"/>
              <a:gd name="T5" fmla="*/ 46 h 46"/>
              <a:gd name="T6" fmla="*/ 0 w 31"/>
              <a:gd name="T7" fmla="*/ 35 h 46"/>
              <a:gd name="T8" fmla="*/ 18 w 31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6">
                <a:moveTo>
                  <a:pt x="18" y="0"/>
                </a:moveTo>
                <a:lnTo>
                  <a:pt x="14" y="32"/>
                </a:lnTo>
                <a:lnTo>
                  <a:pt x="31" y="46"/>
                </a:lnTo>
                <a:lnTo>
                  <a:pt x="0" y="35"/>
                </a:lnTo>
                <a:lnTo>
                  <a:pt x="18" y="0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íḋè">
            <a:extLst>
              <a:ext uri="{FF2B5EF4-FFF2-40B4-BE49-F238E27FC236}">
                <a16:creationId xmlns:a16="http://schemas.microsoft.com/office/drawing/2014/main" id="{EC5FBDE5-06FD-468C-85D2-73C31206AAFE}"/>
              </a:ext>
            </a:extLst>
          </p:cNvPr>
          <p:cNvSpPr/>
          <p:nvPr/>
        </p:nvSpPr>
        <p:spPr bwMode="auto">
          <a:xfrm>
            <a:off x="9716026" y="2634127"/>
            <a:ext cx="52073" cy="86789"/>
          </a:xfrm>
          <a:custGeom>
            <a:avLst/>
            <a:gdLst>
              <a:gd name="T0" fmla="*/ 16 w 17"/>
              <a:gd name="T1" fmla="*/ 12 h 27"/>
              <a:gd name="T2" fmla="*/ 10 w 17"/>
              <a:gd name="T3" fmla="*/ 27 h 27"/>
              <a:gd name="T4" fmla="*/ 1 w 17"/>
              <a:gd name="T5" fmla="*/ 15 h 27"/>
              <a:gd name="T6" fmla="*/ 7 w 17"/>
              <a:gd name="T7" fmla="*/ 0 h 27"/>
              <a:gd name="T8" fmla="*/ 16 w 17"/>
              <a:gd name="T9" fmla="*/ 1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7">
                <a:moveTo>
                  <a:pt x="16" y="12"/>
                </a:moveTo>
                <a:cubicBezTo>
                  <a:pt x="17" y="20"/>
                  <a:pt x="15" y="26"/>
                  <a:pt x="10" y="27"/>
                </a:cubicBezTo>
                <a:cubicBezTo>
                  <a:pt x="6" y="27"/>
                  <a:pt x="2" y="22"/>
                  <a:pt x="1" y="15"/>
                </a:cubicBezTo>
                <a:cubicBezTo>
                  <a:pt x="0" y="7"/>
                  <a:pt x="2" y="1"/>
                  <a:pt x="7" y="0"/>
                </a:cubicBezTo>
                <a:cubicBezTo>
                  <a:pt x="11" y="0"/>
                  <a:pt x="15" y="5"/>
                  <a:pt x="16" y="12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ṥļïďé">
            <a:extLst>
              <a:ext uri="{FF2B5EF4-FFF2-40B4-BE49-F238E27FC236}">
                <a16:creationId xmlns:a16="http://schemas.microsoft.com/office/drawing/2014/main" id="{40613B7D-8FB9-42C5-B265-C0E440235F00}"/>
              </a:ext>
            </a:extLst>
          </p:cNvPr>
          <p:cNvSpPr/>
          <p:nvPr/>
        </p:nvSpPr>
        <p:spPr bwMode="auto">
          <a:xfrm>
            <a:off x="9567247" y="2733312"/>
            <a:ext cx="47113" cy="74390"/>
          </a:xfrm>
          <a:custGeom>
            <a:avLst/>
            <a:gdLst>
              <a:gd name="T0" fmla="*/ 14 w 15"/>
              <a:gd name="T1" fmla="*/ 11 h 24"/>
              <a:gd name="T2" fmla="*/ 10 w 15"/>
              <a:gd name="T3" fmla="*/ 23 h 24"/>
              <a:gd name="T4" fmla="*/ 1 w 15"/>
              <a:gd name="T5" fmla="*/ 13 h 24"/>
              <a:gd name="T6" fmla="*/ 5 w 15"/>
              <a:gd name="T7" fmla="*/ 1 h 24"/>
              <a:gd name="T8" fmla="*/ 14 w 15"/>
              <a:gd name="T9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4" y="11"/>
                </a:moveTo>
                <a:cubicBezTo>
                  <a:pt x="15" y="17"/>
                  <a:pt x="14" y="23"/>
                  <a:pt x="10" y="23"/>
                </a:cubicBezTo>
                <a:cubicBezTo>
                  <a:pt x="6" y="24"/>
                  <a:pt x="2" y="20"/>
                  <a:pt x="1" y="13"/>
                </a:cubicBezTo>
                <a:cubicBezTo>
                  <a:pt x="0" y="7"/>
                  <a:pt x="2" y="1"/>
                  <a:pt x="5" y="1"/>
                </a:cubicBezTo>
                <a:cubicBezTo>
                  <a:pt x="9" y="0"/>
                  <a:pt x="13" y="4"/>
                  <a:pt x="14" y="11"/>
                </a:cubicBezTo>
              </a:path>
            </a:pathLst>
          </a:custGeom>
          <a:solidFill>
            <a:srgbClr val="603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ŝļiḍè">
            <a:extLst>
              <a:ext uri="{FF2B5EF4-FFF2-40B4-BE49-F238E27FC236}">
                <a16:creationId xmlns:a16="http://schemas.microsoft.com/office/drawing/2014/main" id="{4BEDC33E-6591-4489-B325-B57D51B5D421}"/>
              </a:ext>
            </a:extLst>
          </p:cNvPr>
          <p:cNvSpPr/>
          <p:nvPr/>
        </p:nvSpPr>
        <p:spPr bwMode="auto">
          <a:xfrm>
            <a:off x="9649077" y="2810183"/>
            <a:ext cx="176057" cy="181016"/>
          </a:xfrm>
          <a:custGeom>
            <a:avLst/>
            <a:gdLst>
              <a:gd name="T0" fmla="*/ 56 w 56"/>
              <a:gd name="T1" fmla="*/ 0 h 57"/>
              <a:gd name="T2" fmla="*/ 0 w 56"/>
              <a:gd name="T3" fmla="*/ 44 h 57"/>
              <a:gd name="T4" fmla="*/ 33 w 56"/>
              <a:gd name="T5" fmla="*/ 52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8" y="57"/>
                  <a:pt x="33" y="52"/>
                </a:cubicBezTo>
                <a:cubicBezTo>
                  <a:pt x="48" y="46"/>
                  <a:pt x="56" y="0"/>
                  <a:pt x="5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şľîḍe">
            <a:extLst>
              <a:ext uri="{FF2B5EF4-FFF2-40B4-BE49-F238E27FC236}">
                <a16:creationId xmlns:a16="http://schemas.microsoft.com/office/drawing/2014/main" id="{D959E042-2928-41C6-A3D3-1DC56BFEED67}"/>
              </a:ext>
            </a:extLst>
          </p:cNvPr>
          <p:cNvSpPr/>
          <p:nvPr/>
        </p:nvSpPr>
        <p:spPr bwMode="auto">
          <a:xfrm>
            <a:off x="9505255" y="2931686"/>
            <a:ext cx="379389" cy="872844"/>
          </a:xfrm>
          <a:custGeom>
            <a:avLst/>
            <a:gdLst>
              <a:gd name="T0" fmla="*/ 110 w 121"/>
              <a:gd name="T1" fmla="*/ 0 h 278"/>
              <a:gd name="T2" fmla="*/ 28 w 121"/>
              <a:gd name="T3" fmla="*/ 70 h 278"/>
              <a:gd name="T4" fmla="*/ 0 w 121"/>
              <a:gd name="T5" fmla="*/ 278 h 278"/>
              <a:gd name="T6" fmla="*/ 74 w 121"/>
              <a:gd name="T7" fmla="*/ 250 h 278"/>
              <a:gd name="T8" fmla="*/ 101 w 121"/>
              <a:gd name="T9" fmla="*/ 190 h 278"/>
              <a:gd name="T10" fmla="*/ 110 w 121"/>
              <a:gd name="T11" fmla="*/ 125 h 278"/>
              <a:gd name="T12" fmla="*/ 121 w 121"/>
              <a:gd name="T13" fmla="*/ 17 h 278"/>
              <a:gd name="T14" fmla="*/ 110 w 121"/>
              <a:gd name="T15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278">
                <a:moveTo>
                  <a:pt x="110" y="0"/>
                </a:moveTo>
                <a:cubicBezTo>
                  <a:pt x="28" y="70"/>
                  <a:pt x="28" y="70"/>
                  <a:pt x="28" y="7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78"/>
                  <a:pt x="73" y="250"/>
                  <a:pt x="74" y="250"/>
                </a:cubicBezTo>
                <a:cubicBezTo>
                  <a:pt x="75" y="250"/>
                  <a:pt x="99" y="199"/>
                  <a:pt x="101" y="190"/>
                </a:cubicBezTo>
                <a:cubicBezTo>
                  <a:pt x="103" y="180"/>
                  <a:pt x="109" y="133"/>
                  <a:pt x="110" y="125"/>
                </a:cubicBezTo>
                <a:cubicBezTo>
                  <a:pt x="112" y="118"/>
                  <a:pt x="121" y="17"/>
                  <a:pt x="121" y="17"/>
                </a:cubicBezTo>
                <a:lnTo>
                  <a:pt x="110" y="0"/>
                </a:lnTo>
                <a:close/>
              </a:path>
            </a:pathLst>
          </a:custGeom>
          <a:solidFill>
            <a:srgbClr val="D1DB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śļîdè">
            <a:extLst>
              <a:ext uri="{FF2B5EF4-FFF2-40B4-BE49-F238E27FC236}">
                <a16:creationId xmlns:a16="http://schemas.microsoft.com/office/drawing/2014/main" id="{BA562B17-5F0E-4A10-9FB2-29F8927872B0}"/>
              </a:ext>
            </a:extLst>
          </p:cNvPr>
          <p:cNvSpPr/>
          <p:nvPr/>
        </p:nvSpPr>
        <p:spPr bwMode="auto">
          <a:xfrm>
            <a:off x="9651555" y="2991197"/>
            <a:ext cx="128942" cy="153739"/>
          </a:xfrm>
          <a:custGeom>
            <a:avLst/>
            <a:gdLst>
              <a:gd name="T0" fmla="*/ 0 w 52"/>
              <a:gd name="T1" fmla="*/ 44 h 62"/>
              <a:gd name="T2" fmla="*/ 5 w 52"/>
              <a:gd name="T3" fmla="*/ 62 h 62"/>
              <a:gd name="T4" fmla="*/ 41 w 52"/>
              <a:gd name="T5" fmla="*/ 36 h 62"/>
              <a:gd name="T6" fmla="*/ 52 w 52"/>
              <a:gd name="T7" fmla="*/ 0 h 62"/>
              <a:gd name="T8" fmla="*/ 0 w 52"/>
              <a:gd name="T9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2">
                <a:moveTo>
                  <a:pt x="0" y="44"/>
                </a:moveTo>
                <a:lnTo>
                  <a:pt x="5" y="62"/>
                </a:lnTo>
                <a:lnTo>
                  <a:pt x="41" y="36"/>
                </a:lnTo>
                <a:lnTo>
                  <a:pt x="52" y="0"/>
                </a:lnTo>
                <a:lnTo>
                  <a:pt x="0" y="44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ḷíḍe">
            <a:extLst>
              <a:ext uri="{FF2B5EF4-FFF2-40B4-BE49-F238E27FC236}">
                <a16:creationId xmlns:a16="http://schemas.microsoft.com/office/drawing/2014/main" id="{5BAAE4E0-686C-40A3-9723-073C14EB53DE}"/>
              </a:ext>
            </a:extLst>
          </p:cNvPr>
          <p:cNvSpPr/>
          <p:nvPr/>
        </p:nvSpPr>
        <p:spPr bwMode="auto">
          <a:xfrm>
            <a:off x="9587084" y="3080467"/>
            <a:ext cx="200854" cy="637274"/>
          </a:xfrm>
          <a:custGeom>
            <a:avLst/>
            <a:gdLst>
              <a:gd name="T0" fmla="*/ 31 w 81"/>
              <a:gd name="T1" fmla="*/ 26 h 257"/>
              <a:gd name="T2" fmla="*/ 0 w 81"/>
              <a:gd name="T3" fmla="*/ 203 h 257"/>
              <a:gd name="T4" fmla="*/ 29 w 81"/>
              <a:gd name="T5" fmla="*/ 257 h 257"/>
              <a:gd name="T6" fmla="*/ 81 w 81"/>
              <a:gd name="T7" fmla="*/ 165 h 257"/>
              <a:gd name="T8" fmla="*/ 67 w 81"/>
              <a:gd name="T9" fmla="*/ 0 h 257"/>
              <a:gd name="T10" fmla="*/ 31 w 81"/>
              <a:gd name="T11" fmla="*/ 2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57">
                <a:moveTo>
                  <a:pt x="31" y="26"/>
                </a:moveTo>
                <a:lnTo>
                  <a:pt x="0" y="203"/>
                </a:lnTo>
                <a:lnTo>
                  <a:pt x="29" y="257"/>
                </a:lnTo>
                <a:lnTo>
                  <a:pt x="81" y="165"/>
                </a:lnTo>
                <a:lnTo>
                  <a:pt x="67" y="0"/>
                </a:lnTo>
                <a:lnTo>
                  <a:pt x="31" y="26"/>
                </a:lnTo>
                <a:close/>
              </a:path>
            </a:pathLst>
          </a:custGeom>
          <a:solidFill>
            <a:srgbClr val="EF4A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ṣliḋê">
            <a:extLst>
              <a:ext uri="{FF2B5EF4-FFF2-40B4-BE49-F238E27FC236}">
                <a16:creationId xmlns:a16="http://schemas.microsoft.com/office/drawing/2014/main" id="{ECDDDA15-67BD-4F82-927A-8C2C90653113}"/>
              </a:ext>
            </a:extLst>
          </p:cNvPr>
          <p:cNvSpPr/>
          <p:nvPr/>
        </p:nvSpPr>
        <p:spPr bwMode="auto">
          <a:xfrm>
            <a:off x="9450704" y="4890624"/>
            <a:ext cx="225648" cy="548007"/>
          </a:xfrm>
          <a:custGeom>
            <a:avLst/>
            <a:gdLst>
              <a:gd name="T0" fmla="*/ 5 w 72"/>
              <a:gd name="T1" fmla="*/ 58 h 175"/>
              <a:gd name="T2" fmla="*/ 0 w 72"/>
              <a:gd name="T3" fmla="*/ 158 h 175"/>
              <a:gd name="T4" fmla="*/ 28 w 72"/>
              <a:gd name="T5" fmla="*/ 167 h 175"/>
              <a:gd name="T6" fmla="*/ 72 w 72"/>
              <a:gd name="T7" fmla="*/ 52 h 175"/>
              <a:gd name="T8" fmla="*/ 39 w 72"/>
              <a:gd name="T9" fmla="*/ 12 h 175"/>
              <a:gd name="T10" fmla="*/ 19 w 72"/>
              <a:gd name="T11" fmla="*/ 19 h 175"/>
              <a:gd name="T12" fmla="*/ 5 w 72"/>
              <a:gd name="T13" fmla="*/ 5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175">
                <a:moveTo>
                  <a:pt x="5" y="58"/>
                </a:moveTo>
                <a:cubicBezTo>
                  <a:pt x="5" y="58"/>
                  <a:pt x="16" y="123"/>
                  <a:pt x="0" y="158"/>
                </a:cubicBezTo>
                <a:cubicBezTo>
                  <a:pt x="0" y="158"/>
                  <a:pt x="10" y="175"/>
                  <a:pt x="28" y="167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52"/>
                  <a:pt x="53" y="24"/>
                  <a:pt x="39" y="12"/>
                </a:cubicBezTo>
                <a:cubicBezTo>
                  <a:pt x="26" y="0"/>
                  <a:pt x="20" y="18"/>
                  <a:pt x="19" y="19"/>
                </a:cubicBezTo>
                <a:cubicBezTo>
                  <a:pt x="19" y="20"/>
                  <a:pt x="5" y="58"/>
                  <a:pt x="5" y="58"/>
                </a:cubicBezTo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š1íḋê">
            <a:extLst>
              <a:ext uri="{FF2B5EF4-FFF2-40B4-BE49-F238E27FC236}">
                <a16:creationId xmlns:a16="http://schemas.microsoft.com/office/drawing/2014/main" id="{ADCA720B-5FF8-472D-AEBD-1AFF704E5053}"/>
              </a:ext>
            </a:extLst>
          </p:cNvPr>
          <p:cNvSpPr/>
          <p:nvPr/>
        </p:nvSpPr>
        <p:spPr bwMode="auto">
          <a:xfrm>
            <a:off x="9951594" y="5552695"/>
            <a:ext cx="247966" cy="456258"/>
          </a:xfrm>
          <a:custGeom>
            <a:avLst/>
            <a:gdLst>
              <a:gd name="T0" fmla="*/ 11 w 79"/>
              <a:gd name="T1" fmla="*/ 23 h 145"/>
              <a:gd name="T2" fmla="*/ 5 w 79"/>
              <a:gd name="T3" fmla="*/ 114 h 145"/>
              <a:gd name="T4" fmla="*/ 42 w 79"/>
              <a:gd name="T5" fmla="*/ 133 h 145"/>
              <a:gd name="T6" fmla="*/ 79 w 79"/>
              <a:gd name="T7" fmla="*/ 24 h 145"/>
              <a:gd name="T8" fmla="*/ 59 w 79"/>
              <a:gd name="T9" fmla="*/ 0 h 145"/>
              <a:gd name="T10" fmla="*/ 38 w 79"/>
              <a:gd name="T11" fmla="*/ 0 h 145"/>
              <a:gd name="T12" fmla="*/ 11 w 79"/>
              <a:gd name="T13" fmla="*/ 2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45">
                <a:moveTo>
                  <a:pt x="11" y="23"/>
                </a:moveTo>
                <a:cubicBezTo>
                  <a:pt x="11" y="23"/>
                  <a:pt x="11" y="91"/>
                  <a:pt x="5" y="114"/>
                </a:cubicBezTo>
                <a:cubicBezTo>
                  <a:pt x="0" y="138"/>
                  <a:pt x="32" y="145"/>
                  <a:pt x="42" y="133"/>
                </a:cubicBezTo>
                <a:cubicBezTo>
                  <a:pt x="53" y="120"/>
                  <a:pt x="79" y="24"/>
                  <a:pt x="79" y="24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lnTo>
                  <a:pt x="11" y="23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ïš1ïḓè">
            <a:extLst>
              <a:ext uri="{FF2B5EF4-FFF2-40B4-BE49-F238E27FC236}">
                <a16:creationId xmlns:a16="http://schemas.microsoft.com/office/drawing/2014/main" id="{42B0F304-9EA7-4CA4-A833-14CAE7EBC7A3}"/>
              </a:ext>
            </a:extLst>
          </p:cNvPr>
          <p:cNvSpPr/>
          <p:nvPr/>
        </p:nvSpPr>
        <p:spPr bwMode="auto">
          <a:xfrm>
            <a:off x="9108510" y="3715261"/>
            <a:ext cx="1029061" cy="1931662"/>
          </a:xfrm>
          <a:custGeom>
            <a:avLst/>
            <a:gdLst>
              <a:gd name="T0" fmla="*/ 165 w 327"/>
              <a:gd name="T1" fmla="*/ 97 h 615"/>
              <a:gd name="T2" fmla="*/ 58 w 327"/>
              <a:gd name="T3" fmla="*/ 242 h 615"/>
              <a:gd name="T4" fmla="*/ 148 w 327"/>
              <a:gd name="T5" fmla="*/ 386 h 615"/>
              <a:gd name="T6" fmla="*/ 114 w 327"/>
              <a:gd name="T7" fmla="*/ 432 h 615"/>
              <a:gd name="T8" fmla="*/ 0 w 327"/>
              <a:gd name="T9" fmla="*/ 290 h 615"/>
              <a:gd name="T10" fmla="*/ 41 w 327"/>
              <a:gd name="T11" fmla="*/ 202 h 615"/>
              <a:gd name="T12" fmla="*/ 70 w 327"/>
              <a:gd name="T13" fmla="*/ 134 h 615"/>
              <a:gd name="T14" fmla="*/ 126 w 327"/>
              <a:gd name="T15" fmla="*/ 28 h 615"/>
              <a:gd name="T16" fmla="*/ 200 w 327"/>
              <a:gd name="T17" fmla="*/ 0 h 615"/>
              <a:gd name="T18" fmla="*/ 216 w 327"/>
              <a:gd name="T19" fmla="*/ 10 h 615"/>
              <a:gd name="T20" fmla="*/ 216 w 327"/>
              <a:gd name="T21" fmla="*/ 80 h 615"/>
              <a:gd name="T22" fmla="*/ 234 w 327"/>
              <a:gd name="T23" fmla="*/ 172 h 615"/>
              <a:gd name="T24" fmla="*/ 313 w 327"/>
              <a:gd name="T25" fmla="*/ 471 h 615"/>
              <a:gd name="T26" fmla="*/ 327 w 327"/>
              <a:gd name="T27" fmla="*/ 585 h 615"/>
              <a:gd name="T28" fmla="*/ 279 w 327"/>
              <a:gd name="T29" fmla="*/ 608 h 615"/>
              <a:gd name="T30" fmla="*/ 165 w 327"/>
              <a:gd name="T31" fmla="*/ 97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615">
                <a:moveTo>
                  <a:pt x="165" y="97"/>
                </a:moveTo>
                <a:cubicBezTo>
                  <a:pt x="58" y="242"/>
                  <a:pt x="58" y="242"/>
                  <a:pt x="58" y="242"/>
                </a:cubicBezTo>
                <a:cubicBezTo>
                  <a:pt x="148" y="386"/>
                  <a:pt x="148" y="386"/>
                  <a:pt x="148" y="386"/>
                </a:cubicBezTo>
                <a:cubicBezTo>
                  <a:pt x="148" y="386"/>
                  <a:pt x="145" y="424"/>
                  <a:pt x="114" y="432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90"/>
                  <a:pt x="39" y="205"/>
                  <a:pt x="41" y="202"/>
                </a:cubicBezTo>
                <a:cubicBezTo>
                  <a:pt x="44" y="198"/>
                  <a:pt x="68" y="137"/>
                  <a:pt x="70" y="134"/>
                </a:cubicBezTo>
                <a:cubicBezTo>
                  <a:pt x="73" y="131"/>
                  <a:pt x="126" y="28"/>
                  <a:pt x="126" y="28"/>
                </a:cubicBezTo>
                <a:cubicBezTo>
                  <a:pt x="200" y="0"/>
                  <a:pt x="200" y="0"/>
                  <a:pt x="200" y="0"/>
                </a:cubicBezTo>
                <a:cubicBezTo>
                  <a:pt x="216" y="10"/>
                  <a:pt x="216" y="10"/>
                  <a:pt x="216" y="10"/>
                </a:cubicBezTo>
                <a:cubicBezTo>
                  <a:pt x="216" y="10"/>
                  <a:pt x="211" y="70"/>
                  <a:pt x="216" y="80"/>
                </a:cubicBezTo>
                <a:cubicBezTo>
                  <a:pt x="221" y="90"/>
                  <a:pt x="229" y="156"/>
                  <a:pt x="234" y="172"/>
                </a:cubicBezTo>
                <a:cubicBezTo>
                  <a:pt x="238" y="189"/>
                  <a:pt x="313" y="471"/>
                  <a:pt x="313" y="471"/>
                </a:cubicBezTo>
                <a:cubicBezTo>
                  <a:pt x="327" y="585"/>
                  <a:pt x="327" y="585"/>
                  <a:pt x="327" y="585"/>
                </a:cubicBezTo>
                <a:cubicBezTo>
                  <a:pt x="327" y="585"/>
                  <a:pt x="314" y="615"/>
                  <a:pt x="279" y="608"/>
                </a:cubicBezTo>
                <a:lnTo>
                  <a:pt x="165" y="97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î$1ïḑê">
            <a:extLst>
              <a:ext uri="{FF2B5EF4-FFF2-40B4-BE49-F238E27FC236}">
                <a16:creationId xmlns:a16="http://schemas.microsoft.com/office/drawing/2014/main" id="{08EFFC58-C250-4B17-AD24-3C86CDD73BC6}"/>
              </a:ext>
            </a:extLst>
          </p:cNvPr>
          <p:cNvSpPr/>
          <p:nvPr/>
        </p:nvSpPr>
        <p:spPr bwMode="auto">
          <a:xfrm>
            <a:off x="8805990" y="3149898"/>
            <a:ext cx="786054" cy="1740726"/>
          </a:xfrm>
          <a:custGeom>
            <a:avLst/>
            <a:gdLst>
              <a:gd name="T0" fmla="*/ 250 w 250"/>
              <a:gd name="T1" fmla="*/ 23 h 554"/>
              <a:gd name="T2" fmla="*/ 250 w 250"/>
              <a:gd name="T3" fmla="*/ 0 h 554"/>
              <a:gd name="T4" fmla="*/ 218 w 250"/>
              <a:gd name="T5" fmla="*/ 27 h 554"/>
              <a:gd name="T6" fmla="*/ 143 w 250"/>
              <a:gd name="T7" fmla="*/ 149 h 554"/>
              <a:gd name="T8" fmla="*/ 58 w 250"/>
              <a:gd name="T9" fmla="*/ 102 h 554"/>
              <a:gd name="T10" fmla="*/ 45 w 250"/>
              <a:gd name="T11" fmla="*/ 88 h 554"/>
              <a:gd name="T12" fmla="*/ 0 w 250"/>
              <a:gd name="T13" fmla="*/ 186 h 554"/>
              <a:gd name="T14" fmla="*/ 29 w 250"/>
              <a:gd name="T15" fmla="*/ 176 h 554"/>
              <a:gd name="T16" fmla="*/ 157 w 250"/>
              <a:gd name="T17" fmla="*/ 221 h 554"/>
              <a:gd name="T18" fmla="*/ 223 w 250"/>
              <a:gd name="T19" fmla="*/ 136 h 554"/>
              <a:gd name="T20" fmla="*/ 40 w 250"/>
              <a:gd name="T21" fmla="*/ 449 h 554"/>
              <a:gd name="T22" fmla="*/ 39 w 250"/>
              <a:gd name="T23" fmla="*/ 453 h 554"/>
              <a:gd name="T24" fmla="*/ 99 w 250"/>
              <a:gd name="T25" fmla="*/ 554 h 554"/>
              <a:gd name="T26" fmla="*/ 202 w 250"/>
              <a:gd name="T27" fmla="*/ 271 h 554"/>
              <a:gd name="T28" fmla="*/ 250 w 250"/>
              <a:gd name="T29" fmla="*/ 2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554">
                <a:moveTo>
                  <a:pt x="250" y="23"/>
                </a:moveTo>
                <a:cubicBezTo>
                  <a:pt x="250" y="0"/>
                  <a:pt x="250" y="0"/>
                  <a:pt x="250" y="0"/>
                </a:cubicBezTo>
                <a:cubicBezTo>
                  <a:pt x="218" y="27"/>
                  <a:pt x="218" y="27"/>
                  <a:pt x="218" y="27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88"/>
                  <a:pt x="1" y="109"/>
                  <a:pt x="0" y="186"/>
                </a:cubicBezTo>
                <a:cubicBezTo>
                  <a:pt x="29" y="176"/>
                  <a:pt x="29" y="176"/>
                  <a:pt x="29" y="176"/>
                </a:cubicBezTo>
                <a:cubicBezTo>
                  <a:pt x="157" y="221"/>
                  <a:pt x="157" y="221"/>
                  <a:pt x="157" y="221"/>
                </a:cubicBezTo>
                <a:cubicBezTo>
                  <a:pt x="223" y="136"/>
                  <a:pt x="223" y="136"/>
                  <a:pt x="223" y="136"/>
                </a:cubicBezTo>
                <a:cubicBezTo>
                  <a:pt x="190" y="341"/>
                  <a:pt x="47" y="379"/>
                  <a:pt x="40" y="449"/>
                </a:cubicBezTo>
                <a:cubicBezTo>
                  <a:pt x="39" y="450"/>
                  <a:pt x="39" y="452"/>
                  <a:pt x="39" y="453"/>
                </a:cubicBezTo>
                <a:cubicBezTo>
                  <a:pt x="35" y="520"/>
                  <a:pt x="99" y="554"/>
                  <a:pt x="99" y="554"/>
                </a:cubicBezTo>
                <a:cubicBezTo>
                  <a:pt x="96" y="464"/>
                  <a:pt x="149" y="383"/>
                  <a:pt x="202" y="271"/>
                </a:cubicBezTo>
                <a:cubicBezTo>
                  <a:pt x="244" y="180"/>
                  <a:pt x="250" y="63"/>
                  <a:pt x="250" y="23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ṣľíḓê">
            <a:extLst>
              <a:ext uri="{FF2B5EF4-FFF2-40B4-BE49-F238E27FC236}">
                <a16:creationId xmlns:a16="http://schemas.microsoft.com/office/drawing/2014/main" id="{113A7D84-B75F-4E52-96C1-5AE65BE1F26D}"/>
              </a:ext>
            </a:extLst>
          </p:cNvPr>
          <p:cNvSpPr/>
          <p:nvPr/>
        </p:nvSpPr>
        <p:spPr bwMode="auto">
          <a:xfrm>
            <a:off x="9693710" y="1902625"/>
            <a:ext cx="686867" cy="3389706"/>
          </a:xfrm>
          <a:custGeom>
            <a:avLst/>
            <a:gdLst>
              <a:gd name="T0" fmla="*/ 94 w 218"/>
              <a:gd name="T1" fmla="*/ 677 h 1079"/>
              <a:gd name="T2" fmla="*/ 109 w 218"/>
              <a:gd name="T3" fmla="*/ 387 h 1079"/>
              <a:gd name="T4" fmla="*/ 184 w 218"/>
              <a:gd name="T5" fmla="*/ 232 h 1079"/>
              <a:gd name="T6" fmla="*/ 201 w 218"/>
              <a:gd name="T7" fmla="*/ 83 h 1079"/>
              <a:gd name="T8" fmla="*/ 217 w 218"/>
              <a:gd name="T9" fmla="*/ 70 h 1079"/>
              <a:gd name="T10" fmla="*/ 117 w 218"/>
              <a:gd name="T11" fmla="*/ 24 h 1079"/>
              <a:gd name="T12" fmla="*/ 117 w 218"/>
              <a:gd name="T13" fmla="*/ 46 h 1079"/>
              <a:gd name="T14" fmla="*/ 117 w 218"/>
              <a:gd name="T15" fmla="*/ 197 h 1079"/>
              <a:gd name="T16" fmla="*/ 81 w 218"/>
              <a:gd name="T17" fmla="*/ 300 h 1079"/>
              <a:gd name="T18" fmla="*/ 50 w 218"/>
              <a:gd name="T19" fmla="*/ 327 h 1079"/>
              <a:gd name="T20" fmla="*/ 37 w 218"/>
              <a:gd name="T21" fmla="*/ 377 h 1079"/>
              <a:gd name="T22" fmla="*/ 8 w 218"/>
              <a:gd name="T23" fmla="*/ 766 h 1079"/>
              <a:gd name="T24" fmla="*/ 42 w 218"/>
              <a:gd name="T25" fmla="*/ 1079 h 1079"/>
              <a:gd name="T26" fmla="*/ 217 w 218"/>
              <a:gd name="T27" fmla="*/ 956 h 1079"/>
              <a:gd name="T28" fmla="*/ 94 w 218"/>
              <a:gd name="T29" fmla="*/ 677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079">
                <a:moveTo>
                  <a:pt x="94" y="677"/>
                </a:moveTo>
                <a:cubicBezTo>
                  <a:pt x="72" y="580"/>
                  <a:pt x="109" y="387"/>
                  <a:pt x="109" y="387"/>
                </a:cubicBezTo>
                <a:cubicBezTo>
                  <a:pt x="117" y="356"/>
                  <a:pt x="177" y="259"/>
                  <a:pt x="184" y="232"/>
                </a:cubicBezTo>
                <a:cubicBezTo>
                  <a:pt x="192" y="205"/>
                  <a:pt x="201" y="83"/>
                  <a:pt x="201" y="83"/>
                </a:cubicBezTo>
                <a:cubicBezTo>
                  <a:pt x="201" y="83"/>
                  <a:pt x="216" y="79"/>
                  <a:pt x="217" y="70"/>
                </a:cubicBezTo>
                <a:cubicBezTo>
                  <a:pt x="218" y="61"/>
                  <a:pt x="172" y="0"/>
                  <a:pt x="117" y="24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81" y="300"/>
                  <a:pt x="81" y="300"/>
                  <a:pt x="81" y="300"/>
                </a:cubicBezTo>
                <a:cubicBezTo>
                  <a:pt x="50" y="327"/>
                  <a:pt x="50" y="327"/>
                  <a:pt x="50" y="327"/>
                </a:cubicBezTo>
                <a:cubicBezTo>
                  <a:pt x="45" y="342"/>
                  <a:pt x="39" y="370"/>
                  <a:pt x="37" y="377"/>
                </a:cubicBezTo>
                <a:cubicBezTo>
                  <a:pt x="1" y="545"/>
                  <a:pt x="0" y="704"/>
                  <a:pt x="8" y="766"/>
                </a:cubicBezTo>
                <a:cubicBezTo>
                  <a:pt x="15" y="832"/>
                  <a:pt x="42" y="1079"/>
                  <a:pt x="42" y="1079"/>
                </a:cubicBezTo>
                <a:cubicBezTo>
                  <a:pt x="195" y="1060"/>
                  <a:pt x="217" y="956"/>
                  <a:pt x="217" y="956"/>
                </a:cubicBezTo>
                <a:cubicBezTo>
                  <a:pt x="217" y="956"/>
                  <a:pt x="117" y="775"/>
                  <a:pt x="94" y="677"/>
                </a:cubicBezTo>
              </a:path>
            </a:pathLst>
          </a:custGeom>
          <a:solidFill>
            <a:srgbClr val="0329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ślíďê">
            <a:extLst>
              <a:ext uri="{FF2B5EF4-FFF2-40B4-BE49-F238E27FC236}">
                <a16:creationId xmlns:a16="http://schemas.microsoft.com/office/drawing/2014/main" id="{5C42560F-7143-41A8-A058-628935716AD6}"/>
              </a:ext>
            </a:extLst>
          </p:cNvPr>
          <p:cNvSpPr/>
          <p:nvPr/>
        </p:nvSpPr>
        <p:spPr bwMode="auto">
          <a:xfrm>
            <a:off x="8620016" y="3340832"/>
            <a:ext cx="307477" cy="282682"/>
          </a:xfrm>
          <a:custGeom>
            <a:avLst/>
            <a:gdLst>
              <a:gd name="T0" fmla="*/ 98 w 98"/>
              <a:gd name="T1" fmla="*/ 53 h 90"/>
              <a:gd name="T2" fmla="*/ 76 w 98"/>
              <a:gd name="T3" fmla="*/ 90 h 90"/>
              <a:gd name="T4" fmla="*/ 49 w 98"/>
              <a:gd name="T5" fmla="*/ 77 h 90"/>
              <a:gd name="T6" fmla="*/ 10 w 98"/>
              <a:gd name="T7" fmla="*/ 61 h 90"/>
              <a:gd name="T8" fmla="*/ 41 w 98"/>
              <a:gd name="T9" fmla="*/ 0 h 90"/>
              <a:gd name="T10" fmla="*/ 59 w 98"/>
              <a:gd name="T11" fmla="*/ 8 h 90"/>
              <a:gd name="T12" fmla="*/ 81 w 98"/>
              <a:gd name="T13" fmla="*/ 19 h 90"/>
              <a:gd name="T14" fmla="*/ 79 w 98"/>
              <a:gd name="T15" fmla="*/ 41 h 90"/>
              <a:gd name="T16" fmla="*/ 98 w 98"/>
              <a:gd name="T17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0">
                <a:moveTo>
                  <a:pt x="98" y="53"/>
                </a:moveTo>
                <a:cubicBezTo>
                  <a:pt x="98" y="53"/>
                  <a:pt x="95" y="73"/>
                  <a:pt x="76" y="90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23" y="77"/>
                  <a:pt x="10" y="61"/>
                </a:cubicBezTo>
                <a:cubicBezTo>
                  <a:pt x="10" y="61"/>
                  <a:pt x="0" y="17"/>
                  <a:pt x="41" y="0"/>
                </a:cubicBezTo>
                <a:cubicBezTo>
                  <a:pt x="41" y="0"/>
                  <a:pt x="50" y="2"/>
                  <a:pt x="59" y="8"/>
                </a:cubicBezTo>
                <a:cubicBezTo>
                  <a:pt x="59" y="8"/>
                  <a:pt x="75" y="5"/>
                  <a:pt x="81" y="19"/>
                </a:cubicBezTo>
                <a:cubicBezTo>
                  <a:pt x="88" y="33"/>
                  <a:pt x="79" y="41"/>
                  <a:pt x="79" y="41"/>
                </a:cubicBezTo>
                <a:lnTo>
                  <a:pt x="98" y="53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ṥḷîdé">
            <a:extLst>
              <a:ext uri="{FF2B5EF4-FFF2-40B4-BE49-F238E27FC236}">
                <a16:creationId xmlns:a16="http://schemas.microsoft.com/office/drawing/2014/main" id="{FC214F3A-97D9-43D2-BDD6-E95F554E6124}"/>
              </a:ext>
            </a:extLst>
          </p:cNvPr>
          <p:cNvSpPr/>
          <p:nvPr/>
        </p:nvSpPr>
        <p:spPr bwMode="auto">
          <a:xfrm>
            <a:off x="8726642" y="3363150"/>
            <a:ext cx="91747" cy="131423"/>
          </a:xfrm>
          <a:custGeom>
            <a:avLst/>
            <a:gdLst>
              <a:gd name="T0" fmla="*/ 25 w 29"/>
              <a:gd name="T1" fmla="*/ 1 h 42"/>
              <a:gd name="T2" fmla="*/ 5 w 29"/>
              <a:gd name="T3" fmla="*/ 32 h 42"/>
              <a:gd name="T4" fmla="*/ 20 w 29"/>
              <a:gd name="T5" fmla="*/ 37 h 42"/>
              <a:gd name="T6" fmla="*/ 29 w 29"/>
              <a:gd name="T7" fmla="*/ 24 h 42"/>
              <a:gd name="T8" fmla="*/ 19 w 29"/>
              <a:gd name="T9" fmla="*/ 42 h 42"/>
              <a:gd name="T10" fmla="*/ 0 w 29"/>
              <a:gd name="T11" fmla="*/ 33 h 42"/>
              <a:gd name="T12" fmla="*/ 22 w 29"/>
              <a:gd name="T13" fmla="*/ 0 h 42"/>
              <a:gd name="T14" fmla="*/ 25 w 29"/>
              <a:gd name="T15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2">
                <a:moveTo>
                  <a:pt x="25" y="1"/>
                </a:moveTo>
                <a:cubicBezTo>
                  <a:pt x="25" y="1"/>
                  <a:pt x="9" y="10"/>
                  <a:pt x="5" y="32"/>
                </a:cubicBezTo>
                <a:cubicBezTo>
                  <a:pt x="5" y="32"/>
                  <a:pt x="16" y="38"/>
                  <a:pt x="20" y="37"/>
                </a:cubicBezTo>
                <a:cubicBezTo>
                  <a:pt x="24" y="37"/>
                  <a:pt x="29" y="24"/>
                  <a:pt x="29" y="24"/>
                </a:cubicBezTo>
                <a:cubicBezTo>
                  <a:pt x="29" y="24"/>
                  <a:pt x="28" y="37"/>
                  <a:pt x="19" y="42"/>
                </a:cubicBezTo>
                <a:cubicBezTo>
                  <a:pt x="19" y="42"/>
                  <a:pt x="7" y="40"/>
                  <a:pt x="0" y="33"/>
                </a:cubicBezTo>
                <a:cubicBezTo>
                  <a:pt x="0" y="33"/>
                  <a:pt x="4" y="11"/>
                  <a:pt x="22" y="0"/>
                </a:cubicBezTo>
                <a:lnTo>
                  <a:pt x="25" y="1"/>
                </a:lnTo>
                <a:close/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ś1îḓe">
            <a:extLst>
              <a:ext uri="{FF2B5EF4-FFF2-40B4-BE49-F238E27FC236}">
                <a16:creationId xmlns:a16="http://schemas.microsoft.com/office/drawing/2014/main" id="{79B0E8DC-ACF0-4660-892F-26A5ED3670F7}"/>
              </a:ext>
            </a:extLst>
          </p:cNvPr>
          <p:cNvSpPr/>
          <p:nvPr/>
        </p:nvSpPr>
        <p:spPr bwMode="auto">
          <a:xfrm>
            <a:off x="9021721" y="1736486"/>
            <a:ext cx="490973" cy="466178"/>
          </a:xfrm>
          <a:custGeom>
            <a:avLst/>
            <a:gdLst>
              <a:gd name="T0" fmla="*/ 61 w 156"/>
              <a:gd name="T1" fmla="*/ 45 h 148"/>
              <a:gd name="T2" fmla="*/ 0 w 156"/>
              <a:gd name="T3" fmla="*/ 81 h 148"/>
              <a:gd name="T4" fmla="*/ 37 w 156"/>
              <a:gd name="T5" fmla="*/ 133 h 148"/>
              <a:gd name="T6" fmla="*/ 112 w 156"/>
              <a:gd name="T7" fmla="*/ 117 h 148"/>
              <a:gd name="T8" fmla="*/ 152 w 156"/>
              <a:gd name="T9" fmla="*/ 52 h 148"/>
              <a:gd name="T10" fmla="*/ 115 w 156"/>
              <a:gd name="T11" fmla="*/ 0 h 148"/>
              <a:gd name="T12" fmla="*/ 61 w 156"/>
              <a:gd name="T13" fmla="*/ 4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148">
                <a:moveTo>
                  <a:pt x="61" y="45"/>
                </a:moveTo>
                <a:cubicBezTo>
                  <a:pt x="0" y="81"/>
                  <a:pt x="0" y="81"/>
                  <a:pt x="0" y="81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7" y="133"/>
                  <a:pt x="67" y="148"/>
                  <a:pt x="112" y="117"/>
                </a:cubicBezTo>
                <a:cubicBezTo>
                  <a:pt x="156" y="85"/>
                  <a:pt x="152" y="52"/>
                  <a:pt x="152" y="52"/>
                </a:cubicBezTo>
                <a:cubicBezTo>
                  <a:pt x="115" y="0"/>
                  <a:pt x="115" y="0"/>
                  <a:pt x="115" y="0"/>
                </a:cubicBezTo>
                <a:lnTo>
                  <a:pt x="61" y="45"/>
                </a:lnTo>
                <a:close/>
              </a:path>
            </a:pathLst>
          </a:custGeom>
          <a:solidFill>
            <a:srgbClr val="1934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ślíḓe">
            <a:extLst>
              <a:ext uri="{FF2B5EF4-FFF2-40B4-BE49-F238E27FC236}">
                <a16:creationId xmlns:a16="http://schemas.microsoft.com/office/drawing/2014/main" id="{221E1B27-B61F-49CA-BD44-11A8E26CADB1}"/>
              </a:ext>
            </a:extLst>
          </p:cNvPr>
          <p:cNvSpPr/>
          <p:nvPr/>
        </p:nvSpPr>
        <p:spPr bwMode="auto">
          <a:xfrm>
            <a:off x="8796073" y="1552991"/>
            <a:ext cx="746378" cy="523210"/>
          </a:xfrm>
          <a:custGeom>
            <a:avLst/>
            <a:gdLst>
              <a:gd name="T0" fmla="*/ 301 w 301"/>
              <a:gd name="T1" fmla="*/ 0 h 211"/>
              <a:gd name="T2" fmla="*/ 109 w 301"/>
              <a:gd name="T3" fmla="*/ 38 h 211"/>
              <a:gd name="T4" fmla="*/ 0 w 301"/>
              <a:gd name="T5" fmla="*/ 211 h 211"/>
              <a:gd name="T6" fmla="*/ 197 w 301"/>
              <a:gd name="T7" fmla="*/ 172 h 211"/>
              <a:gd name="T8" fmla="*/ 301 w 301"/>
              <a:gd name="T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11">
                <a:moveTo>
                  <a:pt x="301" y="0"/>
                </a:moveTo>
                <a:lnTo>
                  <a:pt x="109" y="38"/>
                </a:lnTo>
                <a:lnTo>
                  <a:pt x="0" y="211"/>
                </a:lnTo>
                <a:lnTo>
                  <a:pt x="197" y="172"/>
                </a:lnTo>
                <a:lnTo>
                  <a:pt x="301" y="0"/>
                </a:lnTo>
                <a:close/>
              </a:path>
            </a:pathLst>
          </a:custGeom>
          <a:solidFill>
            <a:srgbClr val="3F61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iṡ1íḋé">
            <a:extLst>
              <a:ext uri="{FF2B5EF4-FFF2-40B4-BE49-F238E27FC236}">
                <a16:creationId xmlns:a16="http://schemas.microsoft.com/office/drawing/2014/main" id="{2BF11760-9DEA-4609-B692-AB6ADB61C8CA}"/>
              </a:ext>
            </a:extLst>
          </p:cNvPr>
          <p:cNvSpPr/>
          <p:nvPr/>
        </p:nvSpPr>
        <p:spPr bwMode="auto">
          <a:xfrm>
            <a:off x="9123387" y="1756323"/>
            <a:ext cx="94228" cy="74390"/>
          </a:xfrm>
          <a:custGeom>
            <a:avLst/>
            <a:gdLst>
              <a:gd name="T0" fmla="*/ 27 w 30"/>
              <a:gd name="T1" fmla="*/ 4 h 24"/>
              <a:gd name="T2" fmla="*/ 20 w 30"/>
              <a:gd name="T3" fmla="*/ 19 h 24"/>
              <a:gd name="T4" fmla="*/ 3 w 30"/>
              <a:gd name="T5" fmla="*/ 21 h 24"/>
              <a:gd name="T6" fmla="*/ 10 w 30"/>
              <a:gd name="T7" fmla="*/ 5 h 24"/>
              <a:gd name="T8" fmla="*/ 27 w 30"/>
              <a:gd name="T9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4">
                <a:moveTo>
                  <a:pt x="27" y="4"/>
                </a:moveTo>
                <a:cubicBezTo>
                  <a:pt x="30" y="7"/>
                  <a:pt x="26" y="14"/>
                  <a:pt x="20" y="19"/>
                </a:cubicBezTo>
                <a:cubicBezTo>
                  <a:pt x="13" y="23"/>
                  <a:pt x="6" y="24"/>
                  <a:pt x="3" y="21"/>
                </a:cubicBezTo>
                <a:cubicBezTo>
                  <a:pt x="0" y="17"/>
                  <a:pt x="4" y="10"/>
                  <a:pt x="10" y="5"/>
                </a:cubicBezTo>
                <a:cubicBezTo>
                  <a:pt x="17" y="1"/>
                  <a:pt x="25" y="0"/>
                  <a:pt x="27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íṡlíḑê">
            <a:extLst>
              <a:ext uri="{FF2B5EF4-FFF2-40B4-BE49-F238E27FC236}">
                <a16:creationId xmlns:a16="http://schemas.microsoft.com/office/drawing/2014/main" id="{BCD2974C-4D7D-4BB8-93DD-A4A3142177F2}"/>
              </a:ext>
            </a:extLst>
          </p:cNvPr>
          <p:cNvSpPr/>
          <p:nvPr/>
        </p:nvSpPr>
        <p:spPr bwMode="auto">
          <a:xfrm>
            <a:off x="9185379" y="1478600"/>
            <a:ext cx="347154" cy="322356"/>
          </a:xfrm>
          <a:custGeom>
            <a:avLst/>
            <a:gdLst>
              <a:gd name="T0" fmla="*/ 3 w 110"/>
              <a:gd name="T1" fmla="*/ 94 h 102"/>
              <a:gd name="T2" fmla="*/ 55 w 110"/>
              <a:gd name="T3" fmla="*/ 62 h 102"/>
              <a:gd name="T4" fmla="*/ 105 w 110"/>
              <a:gd name="T5" fmla="*/ 0 h 102"/>
              <a:gd name="T6" fmla="*/ 108 w 110"/>
              <a:gd name="T7" fmla="*/ 8 h 102"/>
              <a:gd name="T8" fmla="*/ 78 w 110"/>
              <a:gd name="T9" fmla="*/ 42 h 102"/>
              <a:gd name="T10" fmla="*/ 0 w 110"/>
              <a:gd name="T11" fmla="*/ 102 h 102"/>
              <a:gd name="T12" fmla="*/ 3 w 110"/>
              <a:gd name="T13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102">
                <a:moveTo>
                  <a:pt x="3" y="94"/>
                </a:moveTo>
                <a:cubicBezTo>
                  <a:pt x="3" y="94"/>
                  <a:pt x="36" y="88"/>
                  <a:pt x="55" y="62"/>
                </a:cubicBezTo>
                <a:cubicBezTo>
                  <a:pt x="73" y="36"/>
                  <a:pt x="92" y="5"/>
                  <a:pt x="105" y="0"/>
                </a:cubicBezTo>
                <a:cubicBezTo>
                  <a:pt x="105" y="0"/>
                  <a:pt x="110" y="3"/>
                  <a:pt x="108" y="8"/>
                </a:cubicBezTo>
                <a:cubicBezTo>
                  <a:pt x="108" y="8"/>
                  <a:pt x="90" y="18"/>
                  <a:pt x="78" y="42"/>
                </a:cubicBezTo>
                <a:cubicBezTo>
                  <a:pt x="67" y="63"/>
                  <a:pt x="42" y="96"/>
                  <a:pt x="0" y="102"/>
                </a:cubicBezTo>
                <a:lnTo>
                  <a:pt x="3" y="94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ṩḻíḓe">
            <a:extLst>
              <a:ext uri="{FF2B5EF4-FFF2-40B4-BE49-F238E27FC236}">
                <a16:creationId xmlns:a16="http://schemas.microsoft.com/office/drawing/2014/main" id="{D19B7D6C-BCD3-4D61-8AC4-65A097F51D3D}"/>
              </a:ext>
            </a:extLst>
          </p:cNvPr>
          <p:cNvSpPr/>
          <p:nvPr/>
        </p:nvSpPr>
        <p:spPr bwMode="auto">
          <a:xfrm>
            <a:off x="9510215" y="1471162"/>
            <a:ext cx="32235" cy="37195"/>
          </a:xfrm>
          <a:custGeom>
            <a:avLst/>
            <a:gdLst>
              <a:gd name="T0" fmla="*/ 0 w 10"/>
              <a:gd name="T1" fmla="*/ 4 h 12"/>
              <a:gd name="T2" fmla="*/ 3 w 10"/>
              <a:gd name="T3" fmla="*/ 12 h 12"/>
              <a:gd name="T4" fmla="*/ 10 w 10"/>
              <a:gd name="T5" fmla="*/ 8 h 12"/>
              <a:gd name="T6" fmla="*/ 5 w 10"/>
              <a:gd name="T7" fmla="*/ 0 h 12"/>
              <a:gd name="T8" fmla="*/ 0 w 10"/>
              <a:gd name="T9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2">
                <a:moveTo>
                  <a:pt x="0" y="4"/>
                </a:moveTo>
                <a:cubicBezTo>
                  <a:pt x="0" y="4"/>
                  <a:pt x="6" y="7"/>
                  <a:pt x="3" y="12"/>
                </a:cubicBezTo>
                <a:cubicBezTo>
                  <a:pt x="3" y="12"/>
                  <a:pt x="9" y="12"/>
                  <a:pt x="10" y="8"/>
                </a:cubicBezTo>
                <a:cubicBezTo>
                  <a:pt x="10" y="8"/>
                  <a:pt x="10" y="2"/>
                  <a:pt x="5" y="0"/>
                </a:cubicBezTo>
                <a:cubicBezTo>
                  <a:pt x="5" y="0"/>
                  <a:pt x="1" y="0"/>
                  <a:pt x="0" y="4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S1îďè">
            <a:extLst>
              <a:ext uri="{FF2B5EF4-FFF2-40B4-BE49-F238E27FC236}">
                <a16:creationId xmlns:a16="http://schemas.microsoft.com/office/drawing/2014/main" id="{20188D20-2EDD-4685-BAA4-7737FCCA578F}"/>
              </a:ext>
            </a:extLst>
          </p:cNvPr>
          <p:cNvSpPr/>
          <p:nvPr/>
        </p:nvSpPr>
        <p:spPr bwMode="auto">
          <a:xfrm>
            <a:off x="9522614" y="1438926"/>
            <a:ext cx="69431" cy="59511"/>
          </a:xfrm>
          <a:custGeom>
            <a:avLst/>
            <a:gdLst>
              <a:gd name="T0" fmla="*/ 6 w 22"/>
              <a:gd name="T1" fmla="*/ 19 h 19"/>
              <a:gd name="T2" fmla="*/ 19 w 22"/>
              <a:gd name="T3" fmla="*/ 19 h 19"/>
              <a:gd name="T4" fmla="*/ 19 w 22"/>
              <a:gd name="T5" fmla="*/ 11 h 19"/>
              <a:gd name="T6" fmla="*/ 11 w 22"/>
              <a:gd name="T7" fmla="*/ 13 h 19"/>
              <a:gd name="T8" fmla="*/ 18 w 22"/>
              <a:gd name="T9" fmla="*/ 8 h 19"/>
              <a:gd name="T10" fmla="*/ 7 w 22"/>
              <a:gd name="T11" fmla="*/ 0 h 19"/>
              <a:gd name="T12" fmla="*/ 1 w 22"/>
              <a:gd name="T13" fmla="*/ 11 h 19"/>
              <a:gd name="T14" fmla="*/ 3 w 22"/>
              <a:gd name="T15" fmla="*/ 17 h 19"/>
              <a:gd name="T16" fmla="*/ 6 w 2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19">
                <a:moveTo>
                  <a:pt x="6" y="19"/>
                </a:moveTo>
                <a:cubicBezTo>
                  <a:pt x="6" y="19"/>
                  <a:pt x="11" y="14"/>
                  <a:pt x="19" y="19"/>
                </a:cubicBezTo>
                <a:cubicBezTo>
                  <a:pt x="19" y="19"/>
                  <a:pt x="22" y="15"/>
                  <a:pt x="19" y="11"/>
                </a:cubicBezTo>
                <a:cubicBezTo>
                  <a:pt x="19" y="11"/>
                  <a:pt x="16" y="10"/>
                  <a:pt x="11" y="13"/>
                </a:cubicBezTo>
                <a:cubicBezTo>
                  <a:pt x="11" y="13"/>
                  <a:pt x="16" y="9"/>
                  <a:pt x="18" y="8"/>
                </a:cubicBezTo>
                <a:cubicBezTo>
                  <a:pt x="18" y="8"/>
                  <a:pt x="14" y="0"/>
                  <a:pt x="7" y="0"/>
                </a:cubicBezTo>
                <a:cubicBezTo>
                  <a:pt x="7" y="0"/>
                  <a:pt x="2" y="6"/>
                  <a:pt x="1" y="11"/>
                </a:cubicBezTo>
                <a:cubicBezTo>
                  <a:pt x="0" y="16"/>
                  <a:pt x="3" y="17"/>
                  <a:pt x="3" y="17"/>
                </a:cubicBezTo>
                <a:cubicBezTo>
                  <a:pt x="3" y="17"/>
                  <a:pt x="6" y="19"/>
                  <a:pt x="6" y="19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ḻiďè">
            <a:extLst>
              <a:ext uri="{FF2B5EF4-FFF2-40B4-BE49-F238E27FC236}">
                <a16:creationId xmlns:a16="http://schemas.microsoft.com/office/drawing/2014/main" id="{DCE0D6A0-4474-4851-9226-D8DB3C8BDCC5}"/>
              </a:ext>
            </a:extLst>
          </p:cNvPr>
          <p:cNvSpPr/>
          <p:nvPr/>
        </p:nvSpPr>
        <p:spPr bwMode="auto">
          <a:xfrm>
            <a:off x="10090456" y="1605063"/>
            <a:ext cx="262844" cy="486015"/>
          </a:xfrm>
          <a:custGeom>
            <a:avLst/>
            <a:gdLst>
              <a:gd name="T0" fmla="*/ 16 w 84"/>
              <a:gd name="T1" fmla="*/ 138 h 155"/>
              <a:gd name="T2" fmla="*/ 17 w 84"/>
              <a:gd name="T3" fmla="*/ 139 h 155"/>
              <a:gd name="T4" fmla="*/ 59 w 84"/>
              <a:gd name="T5" fmla="*/ 155 h 155"/>
              <a:gd name="T6" fmla="*/ 59 w 84"/>
              <a:gd name="T7" fmla="*/ 88 h 155"/>
              <a:gd name="T8" fmla="*/ 84 w 84"/>
              <a:gd name="T9" fmla="*/ 39 h 155"/>
              <a:gd name="T10" fmla="*/ 16 w 84"/>
              <a:gd name="T11" fmla="*/ 2 h 155"/>
              <a:gd name="T12" fmla="*/ 11 w 84"/>
              <a:gd name="T13" fmla="*/ 27 h 155"/>
              <a:gd name="T14" fmla="*/ 4 w 84"/>
              <a:gd name="T15" fmla="*/ 36 h 155"/>
              <a:gd name="T16" fmla="*/ 0 w 84"/>
              <a:gd name="T17" fmla="*/ 61 h 155"/>
              <a:gd name="T18" fmla="*/ 16 w 84"/>
              <a:gd name="T19" fmla="*/ 83 h 155"/>
              <a:gd name="T20" fmla="*/ 16 w 84"/>
              <a:gd name="T21" fmla="*/ 133 h 155"/>
              <a:gd name="T22" fmla="*/ 16 w 84"/>
              <a:gd name="T23" fmla="*/ 13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155">
                <a:moveTo>
                  <a:pt x="16" y="138"/>
                </a:moveTo>
                <a:cubicBezTo>
                  <a:pt x="16" y="138"/>
                  <a:pt x="17" y="138"/>
                  <a:pt x="17" y="139"/>
                </a:cubicBezTo>
                <a:cubicBezTo>
                  <a:pt x="25" y="144"/>
                  <a:pt x="40" y="153"/>
                  <a:pt x="59" y="155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79" y="78"/>
                  <a:pt x="84" y="39"/>
                </a:cubicBezTo>
                <a:cubicBezTo>
                  <a:pt x="84" y="39"/>
                  <a:pt x="61" y="0"/>
                  <a:pt x="16" y="2"/>
                </a:cubicBezTo>
                <a:cubicBezTo>
                  <a:pt x="16" y="2"/>
                  <a:pt x="9" y="11"/>
                  <a:pt x="11" y="27"/>
                </a:cubicBezTo>
                <a:cubicBezTo>
                  <a:pt x="11" y="27"/>
                  <a:pt x="5" y="28"/>
                  <a:pt x="4" y="36"/>
                </a:cubicBezTo>
                <a:cubicBezTo>
                  <a:pt x="2" y="43"/>
                  <a:pt x="0" y="61"/>
                  <a:pt x="0" y="61"/>
                </a:cubicBezTo>
                <a:cubicBezTo>
                  <a:pt x="0" y="61"/>
                  <a:pt x="10" y="78"/>
                  <a:pt x="16" y="83"/>
                </a:cubicBezTo>
                <a:cubicBezTo>
                  <a:pt x="16" y="133"/>
                  <a:pt x="16" y="133"/>
                  <a:pt x="16" y="133"/>
                </a:cubicBezTo>
                <a:lnTo>
                  <a:pt x="16" y="138"/>
                </a:lnTo>
                <a:close/>
              </a:path>
            </a:pathLst>
          </a:custGeom>
          <a:solidFill>
            <a:srgbClr val="EAA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ïḋé">
            <a:extLst>
              <a:ext uri="{FF2B5EF4-FFF2-40B4-BE49-F238E27FC236}">
                <a16:creationId xmlns:a16="http://schemas.microsoft.com/office/drawing/2014/main" id="{5DCF1415-5654-4E7E-B5C0-FF5816802C68}"/>
              </a:ext>
            </a:extLst>
          </p:cNvPr>
          <p:cNvSpPr/>
          <p:nvPr/>
        </p:nvSpPr>
        <p:spPr bwMode="auto">
          <a:xfrm>
            <a:off x="10120212" y="1679454"/>
            <a:ext cx="148779" cy="138861"/>
          </a:xfrm>
          <a:custGeom>
            <a:avLst/>
            <a:gdLst>
              <a:gd name="T0" fmla="*/ 1 w 47"/>
              <a:gd name="T1" fmla="*/ 3 h 44"/>
              <a:gd name="T2" fmla="*/ 39 w 47"/>
              <a:gd name="T3" fmla="*/ 20 h 44"/>
              <a:gd name="T4" fmla="*/ 31 w 47"/>
              <a:gd name="T5" fmla="*/ 39 h 44"/>
              <a:gd name="T6" fmla="*/ 13 w 47"/>
              <a:gd name="T7" fmla="*/ 27 h 44"/>
              <a:gd name="T8" fmla="*/ 32 w 47"/>
              <a:gd name="T9" fmla="*/ 42 h 44"/>
              <a:gd name="T10" fmla="*/ 43 w 47"/>
              <a:gd name="T11" fmla="*/ 17 h 44"/>
              <a:gd name="T12" fmla="*/ 0 w 47"/>
              <a:gd name="T13" fmla="*/ 0 h 44"/>
              <a:gd name="T14" fmla="*/ 1 w 4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4">
                <a:moveTo>
                  <a:pt x="1" y="3"/>
                </a:moveTo>
                <a:cubicBezTo>
                  <a:pt x="1" y="3"/>
                  <a:pt x="25" y="3"/>
                  <a:pt x="39" y="20"/>
                </a:cubicBezTo>
                <a:cubicBezTo>
                  <a:pt x="39" y="20"/>
                  <a:pt x="41" y="36"/>
                  <a:pt x="31" y="39"/>
                </a:cubicBezTo>
                <a:cubicBezTo>
                  <a:pt x="31" y="39"/>
                  <a:pt x="19" y="35"/>
                  <a:pt x="13" y="27"/>
                </a:cubicBezTo>
                <a:cubicBezTo>
                  <a:pt x="13" y="27"/>
                  <a:pt x="18" y="40"/>
                  <a:pt x="32" y="42"/>
                </a:cubicBezTo>
                <a:cubicBezTo>
                  <a:pt x="43" y="44"/>
                  <a:pt x="47" y="29"/>
                  <a:pt x="43" y="17"/>
                </a:cubicBezTo>
                <a:cubicBezTo>
                  <a:pt x="43" y="17"/>
                  <a:pt x="34" y="1"/>
                  <a:pt x="0" y="0"/>
                </a:cubicBezTo>
                <a:cubicBezTo>
                  <a:pt x="0" y="0"/>
                  <a:pt x="0" y="3"/>
                  <a:pt x="1" y="3"/>
                </a:cubicBezTo>
              </a:path>
            </a:pathLst>
          </a:custGeom>
          <a:solidFill>
            <a:srgbClr val="D186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ïṧliḋê">
            <a:extLst>
              <a:ext uri="{FF2B5EF4-FFF2-40B4-BE49-F238E27FC236}">
                <a16:creationId xmlns:a16="http://schemas.microsoft.com/office/drawing/2014/main" id="{B1EE5E11-9D48-40C7-A2DE-BCFBEE366700}"/>
              </a:ext>
            </a:extLst>
          </p:cNvPr>
          <p:cNvSpPr/>
          <p:nvPr/>
        </p:nvSpPr>
        <p:spPr bwMode="auto">
          <a:xfrm>
            <a:off x="10685576" y="1238073"/>
            <a:ext cx="406665" cy="401707"/>
          </a:xfrm>
          <a:custGeom>
            <a:avLst/>
            <a:gdLst>
              <a:gd name="T0" fmla="*/ 57 w 129"/>
              <a:gd name="T1" fmla="*/ 0 h 128"/>
              <a:gd name="T2" fmla="*/ 0 w 129"/>
              <a:gd name="T3" fmla="*/ 64 h 128"/>
              <a:gd name="T4" fmla="*/ 90 w 129"/>
              <a:gd name="T5" fmla="*/ 128 h 128"/>
              <a:gd name="T6" fmla="*/ 129 w 129"/>
              <a:gd name="T7" fmla="*/ 84 h 128"/>
              <a:gd name="T8" fmla="*/ 57 w 129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28">
                <a:moveTo>
                  <a:pt x="57" y="0"/>
                </a:moveTo>
                <a:cubicBezTo>
                  <a:pt x="57" y="0"/>
                  <a:pt x="13" y="2"/>
                  <a:pt x="0" y="64"/>
                </a:cubicBezTo>
                <a:cubicBezTo>
                  <a:pt x="0" y="64"/>
                  <a:pt x="41" y="88"/>
                  <a:pt x="90" y="128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03" y="60"/>
                  <a:pt x="78" y="32"/>
                  <a:pt x="57" y="0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ŝḷiďe">
            <a:extLst>
              <a:ext uri="{FF2B5EF4-FFF2-40B4-BE49-F238E27FC236}">
                <a16:creationId xmlns:a16="http://schemas.microsoft.com/office/drawing/2014/main" id="{B72B08F7-4FFC-4804-9EFD-34DDD0F14D1A}"/>
              </a:ext>
            </a:extLst>
          </p:cNvPr>
          <p:cNvSpPr/>
          <p:nvPr/>
        </p:nvSpPr>
        <p:spPr bwMode="auto">
          <a:xfrm>
            <a:off x="11109597" y="1627381"/>
            <a:ext cx="421542" cy="411624"/>
          </a:xfrm>
          <a:custGeom>
            <a:avLst/>
            <a:gdLst>
              <a:gd name="T0" fmla="*/ 134 w 134"/>
              <a:gd name="T1" fmla="*/ 66 h 131"/>
              <a:gd name="T2" fmla="*/ 39 w 134"/>
              <a:gd name="T3" fmla="*/ 0 h 131"/>
              <a:gd name="T4" fmla="*/ 0 w 134"/>
              <a:gd name="T5" fmla="*/ 44 h 131"/>
              <a:gd name="T6" fmla="*/ 68 w 134"/>
              <a:gd name="T7" fmla="*/ 125 h 131"/>
              <a:gd name="T8" fmla="*/ 134 w 134"/>
              <a:gd name="T9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1">
                <a:moveTo>
                  <a:pt x="134" y="66"/>
                </a:moveTo>
                <a:cubicBezTo>
                  <a:pt x="134" y="66"/>
                  <a:pt x="90" y="42"/>
                  <a:pt x="39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4" y="68"/>
                  <a:pt x="48" y="95"/>
                  <a:pt x="68" y="125"/>
                </a:cubicBezTo>
                <a:cubicBezTo>
                  <a:pt x="68" y="125"/>
                  <a:pt x="108" y="131"/>
                  <a:pt x="134" y="66"/>
                </a:cubicBezTo>
              </a:path>
            </a:pathLst>
          </a:custGeom>
          <a:solidFill>
            <a:srgbClr val="EF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Sľiḑé">
            <a:extLst>
              <a:ext uri="{FF2B5EF4-FFF2-40B4-BE49-F238E27FC236}">
                <a16:creationId xmlns:a16="http://schemas.microsoft.com/office/drawing/2014/main" id="{7E24B2A1-EBD7-4902-A757-DD08B816A820}"/>
              </a:ext>
            </a:extLst>
          </p:cNvPr>
          <p:cNvSpPr/>
          <p:nvPr/>
        </p:nvSpPr>
        <p:spPr bwMode="auto">
          <a:xfrm>
            <a:off x="10968256" y="1505878"/>
            <a:ext cx="265325" cy="260364"/>
          </a:xfrm>
          <a:custGeom>
            <a:avLst/>
            <a:gdLst>
              <a:gd name="T0" fmla="*/ 39 w 84"/>
              <a:gd name="T1" fmla="*/ 0 h 83"/>
              <a:gd name="T2" fmla="*/ 0 w 84"/>
              <a:gd name="T3" fmla="*/ 43 h 83"/>
              <a:gd name="T4" fmla="*/ 45 w 84"/>
              <a:gd name="T5" fmla="*/ 83 h 83"/>
              <a:gd name="T6" fmla="*/ 84 w 84"/>
              <a:gd name="T7" fmla="*/ 39 h 83"/>
              <a:gd name="T8" fmla="*/ 39 w 84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3">
                <a:moveTo>
                  <a:pt x="39" y="0"/>
                </a:moveTo>
                <a:cubicBezTo>
                  <a:pt x="0" y="43"/>
                  <a:pt x="0" y="43"/>
                  <a:pt x="0" y="43"/>
                </a:cubicBezTo>
                <a:cubicBezTo>
                  <a:pt x="14" y="55"/>
                  <a:pt x="30" y="68"/>
                  <a:pt x="45" y="83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27"/>
                  <a:pt x="54" y="14"/>
                  <a:pt x="39" y="0"/>
                </a:cubicBezTo>
              </a:path>
            </a:pathLst>
          </a:custGeom>
          <a:solidFill>
            <a:srgbClr val="99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iṣļîḑe">
            <a:extLst>
              <a:ext uri="{FF2B5EF4-FFF2-40B4-BE49-F238E27FC236}">
                <a16:creationId xmlns:a16="http://schemas.microsoft.com/office/drawing/2014/main" id="{73ADFD35-2925-4753-8815-17437DB1B03E}"/>
              </a:ext>
            </a:extLst>
          </p:cNvPr>
          <p:cNvSpPr/>
          <p:nvPr/>
        </p:nvSpPr>
        <p:spPr bwMode="auto">
          <a:xfrm>
            <a:off x="10988093" y="1659617"/>
            <a:ext cx="146300" cy="247966"/>
          </a:xfrm>
          <a:custGeom>
            <a:avLst/>
            <a:gdLst>
              <a:gd name="T0" fmla="*/ 29 w 47"/>
              <a:gd name="T1" fmla="*/ 0 h 79"/>
              <a:gd name="T2" fmla="*/ 4 w 47"/>
              <a:gd name="T3" fmla="*/ 77 h 79"/>
              <a:gd name="T4" fmla="*/ 27 w 47"/>
              <a:gd name="T5" fmla="*/ 51 h 79"/>
              <a:gd name="T6" fmla="*/ 47 w 47"/>
              <a:gd name="T7" fmla="*/ 79 h 79"/>
              <a:gd name="T8" fmla="*/ 45 w 47"/>
              <a:gd name="T9" fmla="*/ 5 h 79"/>
              <a:gd name="T10" fmla="*/ 29 w 47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79">
                <a:moveTo>
                  <a:pt x="29" y="0"/>
                </a:moveTo>
                <a:cubicBezTo>
                  <a:pt x="29" y="0"/>
                  <a:pt x="0" y="49"/>
                  <a:pt x="4" y="77"/>
                </a:cubicBezTo>
                <a:cubicBezTo>
                  <a:pt x="4" y="77"/>
                  <a:pt x="16" y="60"/>
                  <a:pt x="27" y="51"/>
                </a:cubicBezTo>
                <a:cubicBezTo>
                  <a:pt x="27" y="51"/>
                  <a:pt x="36" y="69"/>
                  <a:pt x="47" y="79"/>
                </a:cubicBezTo>
                <a:cubicBezTo>
                  <a:pt x="47" y="79"/>
                  <a:pt x="36" y="38"/>
                  <a:pt x="45" y="5"/>
                </a:cubicBezTo>
                <a:lnTo>
                  <a:pt x="29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sľïḓe">
            <a:extLst>
              <a:ext uri="{FF2B5EF4-FFF2-40B4-BE49-F238E27FC236}">
                <a16:creationId xmlns:a16="http://schemas.microsoft.com/office/drawing/2014/main" id="{691DBA54-C0A4-49C9-B774-D54705C3D180}"/>
              </a:ext>
            </a:extLst>
          </p:cNvPr>
          <p:cNvSpPr/>
          <p:nvPr/>
        </p:nvSpPr>
        <p:spPr bwMode="auto">
          <a:xfrm>
            <a:off x="10836833" y="1617462"/>
            <a:ext cx="297560" cy="257886"/>
          </a:xfrm>
          <a:custGeom>
            <a:avLst/>
            <a:gdLst>
              <a:gd name="T0" fmla="*/ 66 w 95"/>
              <a:gd name="T1" fmla="*/ 0 h 82"/>
              <a:gd name="T2" fmla="*/ 0 w 95"/>
              <a:gd name="T3" fmla="*/ 41 h 82"/>
              <a:gd name="T4" fmla="*/ 34 w 95"/>
              <a:gd name="T5" fmla="*/ 40 h 82"/>
              <a:gd name="T6" fmla="*/ 19 w 95"/>
              <a:gd name="T7" fmla="*/ 82 h 82"/>
              <a:gd name="T8" fmla="*/ 80 w 95"/>
              <a:gd name="T9" fmla="*/ 17 h 82"/>
              <a:gd name="T10" fmla="*/ 82 w 95"/>
              <a:gd name="T11" fmla="*/ 4 h 82"/>
              <a:gd name="T12" fmla="*/ 66 w 95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82">
                <a:moveTo>
                  <a:pt x="66" y="0"/>
                </a:moveTo>
                <a:cubicBezTo>
                  <a:pt x="66" y="0"/>
                  <a:pt x="33" y="31"/>
                  <a:pt x="0" y="41"/>
                </a:cubicBezTo>
                <a:cubicBezTo>
                  <a:pt x="0" y="41"/>
                  <a:pt x="22" y="46"/>
                  <a:pt x="34" y="40"/>
                </a:cubicBezTo>
                <a:cubicBezTo>
                  <a:pt x="34" y="40"/>
                  <a:pt x="19" y="69"/>
                  <a:pt x="19" y="82"/>
                </a:cubicBezTo>
                <a:cubicBezTo>
                  <a:pt x="19" y="82"/>
                  <a:pt x="65" y="28"/>
                  <a:pt x="80" y="17"/>
                </a:cubicBezTo>
                <a:cubicBezTo>
                  <a:pt x="95" y="6"/>
                  <a:pt x="82" y="4"/>
                  <a:pt x="82" y="4"/>
                </a:cubicBezTo>
                <a:lnTo>
                  <a:pt x="66" y="0"/>
                </a:lnTo>
                <a:close/>
              </a:path>
            </a:pathLst>
          </a:custGeom>
          <a:solidFill>
            <a:srgbClr val="D100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ŝlíḑe">
            <a:extLst>
              <a:ext uri="{FF2B5EF4-FFF2-40B4-BE49-F238E27FC236}">
                <a16:creationId xmlns:a16="http://schemas.microsoft.com/office/drawing/2014/main" id="{13CDC673-347F-461E-BC39-478CC3B945A0}"/>
              </a:ext>
            </a:extLst>
          </p:cNvPr>
          <p:cNvSpPr/>
          <p:nvPr/>
        </p:nvSpPr>
        <p:spPr bwMode="auto">
          <a:xfrm>
            <a:off x="11000492" y="1533154"/>
            <a:ext cx="198373" cy="200853"/>
          </a:xfrm>
          <a:custGeom>
            <a:avLst/>
            <a:gdLst>
              <a:gd name="T0" fmla="*/ 53 w 63"/>
              <a:gd name="T1" fmla="*/ 51 h 64"/>
              <a:gd name="T2" fmla="*/ 13 w 63"/>
              <a:gd name="T3" fmla="*/ 53 h 64"/>
              <a:gd name="T4" fmla="*/ 11 w 63"/>
              <a:gd name="T5" fmla="*/ 13 h 64"/>
              <a:gd name="T6" fmla="*/ 51 w 63"/>
              <a:gd name="T7" fmla="*/ 11 h 64"/>
              <a:gd name="T8" fmla="*/ 53 w 63"/>
              <a:gd name="T9" fmla="*/ 5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64">
                <a:moveTo>
                  <a:pt x="53" y="51"/>
                </a:moveTo>
                <a:cubicBezTo>
                  <a:pt x="42" y="63"/>
                  <a:pt x="24" y="64"/>
                  <a:pt x="13" y="53"/>
                </a:cubicBezTo>
                <a:cubicBezTo>
                  <a:pt x="1" y="43"/>
                  <a:pt x="0" y="25"/>
                  <a:pt x="11" y="13"/>
                </a:cubicBezTo>
                <a:cubicBezTo>
                  <a:pt x="21" y="1"/>
                  <a:pt x="39" y="0"/>
                  <a:pt x="51" y="11"/>
                </a:cubicBezTo>
                <a:cubicBezTo>
                  <a:pt x="62" y="21"/>
                  <a:pt x="63" y="39"/>
                  <a:pt x="53" y="51"/>
                </a:cubicBezTo>
              </a:path>
            </a:pathLst>
          </a:custGeom>
          <a:solidFill>
            <a:srgbClr val="FFD3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ïṥḷíḋe">
            <a:extLst>
              <a:ext uri="{FF2B5EF4-FFF2-40B4-BE49-F238E27FC236}">
                <a16:creationId xmlns:a16="http://schemas.microsoft.com/office/drawing/2014/main" id="{76590E7C-8D23-403D-A0AF-544B84349066}"/>
              </a:ext>
            </a:extLst>
          </p:cNvPr>
          <p:cNvSpPr/>
          <p:nvPr/>
        </p:nvSpPr>
        <p:spPr bwMode="auto">
          <a:xfrm>
            <a:off x="11025289" y="1557951"/>
            <a:ext cx="148779" cy="151260"/>
          </a:xfrm>
          <a:custGeom>
            <a:avLst/>
            <a:gdLst>
              <a:gd name="T0" fmla="*/ 40 w 47"/>
              <a:gd name="T1" fmla="*/ 38 h 48"/>
              <a:gd name="T2" fmla="*/ 10 w 47"/>
              <a:gd name="T3" fmla="*/ 40 h 48"/>
              <a:gd name="T4" fmla="*/ 8 w 47"/>
              <a:gd name="T5" fmla="*/ 10 h 48"/>
              <a:gd name="T6" fmla="*/ 38 w 47"/>
              <a:gd name="T7" fmla="*/ 8 h 48"/>
              <a:gd name="T8" fmla="*/ 40 w 47"/>
              <a:gd name="T9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40" y="38"/>
                </a:moveTo>
                <a:cubicBezTo>
                  <a:pt x="32" y="47"/>
                  <a:pt x="18" y="48"/>
                  <a:pt x="10" y="40"/>
                </a:cubicBezTo>
                <a:cubicBezTo>
                  <a:pt x="1" y="32"/>
                  <a:pt x="0" y="19"/>
                  <a:pt x="8" y="10"/>
                </a:cubicBezTo>
                <a:cubicBezTo>
                  <a:pt x="16" y="1"/>
                  <a:pt x="29" y="0"/>
                  <a:pt x="38" y="8"/>
                </a:cubicBezTo>
                <a:cubicBezTo>
                  <a:pt x="47" y="16"/>
                  <a:pt x="47" y="29"/>
                  <a:pt x="40" y="38"/>
                </a:cubicBezTo>
              </a:path>
            </a:pathLst>
          </a:custGeom>
          <a:solidFill>
            <a:srgbClr val="F7AA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îṧlîďê">
            <a:extLst>
              <a:ext uri="{FF2B5EF4-FFF2-40B4-BE49-F238E27FC236}">
                <a16:creationId xmlns:a16="http://schemas.microsoft.com/office/drawing/2014/main" id="{5D4FF3B9-68EC-46E9-95D6-9CC1D3096AA0}"/>
              </a:ext>
            </a:extLst>
          </p:cNvPr>
          <p:cNvSpPr/>
          <p:nvPr/>
        </p:nvSpPr>
        <p:spPr bwMode="auto">
          <a:xfrm>
            <a:off x="9056438" y="2001810"/>
            <a:ext cx="233089" cy="176057"/>
          </a:xfrm>
          <a:custGeom>
            <a:avLst/>
            <a:gdLst>
              <a:gd name="T0" fmla="*/ 27 w 74"/>
              <a:gd name="T1" fmla="*/ 47 h 56"/>
              <a:gd name="T2" fmla="*/ 0 w 74"/>
              <a:gd name="T3" fmla="*/ 10 h 56"/>
              <a:gd name="T4" fmla="*/ 45 w 74"/>
              <a:gd name="T5" fmla="*/ 0 h 56"/>
              <a:gd name="T6" fmla="*/ 74 w 74"/>
              <a:gd name="T7" fmla="*/ 44 h 56"/>
              <a:gd name="T8" fmla="*/ 27 w 74"/>
              <a:gd name="T9" fmla="*/ 4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56">
                <a:moveTo>
                  <a:pt x="27" y="47"/>
                </a:moveTo>
                <a:cubicBezTo>
                  <a:pt x="0" y="10"/>
                  <a:pt x="0" y="10"/>
                  <a:pt x="0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44"/>
                  <a:pt x="50" y="56"/>
                  <a:pt x="27" y="47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ïṩḻïďé">
            <a:extLst>
              <a:ext uri="{FF2B5EF4-FFF2-40B4-BE49-F238E27FC236}">
                <a16:creationId xmlns:a16="http://schemas.microsoft.com/office/drawing/2014/main" id="{A15184EE-F22B-42A4-8C49-54039499FDE1}"/>
              </a:ext>
            </a:extLst>
          </p:cNvPr>
          <p:cNvSpPr/>
          <p:nvPr/>
        </p:nvSpPr>
        <p:spPr bwMode="auto">
          <a:xfrm>
            <a:off x="9073794" y="2031567"/>
            <a:ext cx="104145" cy="119024"/>
          </a:xfrm>
          <a:custGeom>
            <a:avLst/>
            <a:gdLst>
              <a:gd name="T0" fmla="*/ 0 w 33"/>
              <a:gd name="T1" fmla="*/ 1 h 38"/>
              <a:gd name="T2" fmla="*/ 23 w 33"/>
              <a:gd name="T3" fmla="*/ 36 h 38"/>
              <a:gd name="T4" fmla="*/ 33 w 33"/>
              <a:gd name="T5" fmla="*/ 38 h 38"/>
              <a:gd name="T6" fmla="*/ 10 w 33"/>
              <a:gd name="T7" fmla="*/ 0 h 38"/>
              <a:gd name="T8" fmla="*/ 0 w 33"/>
              <a:gd name="T9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8">
                <a:moveTo>
                  <a:pt x="0" y="1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9" y="38"/>
                  <a:pt x="33" y="38"/>
                </a:cubicBezTo>
                <a:cubicBezTo>
                  <a:pt x="10" y="0"/>
                  <a:pt x="10" y="0"/>
                  <a:pt x="10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ïsliḍe">
            <a:extLst>
              <a:ext uri="{FF2B5EF4-FFF2-40B4-BE49-F238E27FC236}">
                <a16:creationId xmlns:a16="http://schemas.microsoft.com/office/drawing/2014/main" id="{949D68B9-35B2-4020-B1AA-059FFE81D531}"/>
              </a:ext>
            </a:extLst>
          </p:cNvPr>
          <p:cNvSpPr/>
          <p:nvPr/>
        </p:nvSpPr>
        <p:spPr bwMode="auto">
          <a:xfrm>
            <a:off x="9358955" y="1828235"/>
            <a:ext cx="126463" cy="173578"/>
          </a:xfrm>
          <a:custGeom>
            <a:avLst/>
            <a:gdLst>
              <a:gd name="T0" fmla="*/ 6 w 40"/>
              <a:gd name="T1" fmla="*/ 0 h 55"/>
              <a:gd name="T2" fmla="*/ 40 w 40"/>
              <a:gd name="T3" fmla="*/ 44 h 55"/>
              <a:gd name="T4" fmla="*/ 34 w 40"/>
              <a:gd name="T5" fmla="*/ 55 h 55"/>
              <a:gd name="T6" fmla="*/ 0 w 40"/>
              <a:gd name="T7" fmla="*/ 11 h 55"/>
              <a:gd name="T8" fmla="*/ 6 w 4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5">
                <a:moveTo>
                  <a:pt x="6" y="0"/>
                </a:move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7" y="50"/>
                  <a:pt x="34" y="55"/>
                </a:cubicBezTo>
                <a:cubicBezTo>
                  <a:pt x="0" y="11"/>
                  <a:pt x="0" y="11"/>
                  <a:pt x="0" y="11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íṩḻîḓe">
            <a:extLst>
              <a:ext uri="{FF2B5EF4-FFF2-40B4-BE49-F238E27FC236}">
                <a16:creationId xmlns:a16="http://schemas.microsoft.com/office/drawing/2014/main" id="{86544878-26E2-4488-8A39-F38340AD82BE}"/>
              </a:ext>
            </a:extLst>
          </p:cNvPr>
          <p:cNvSpPr/>
          <p:nvPr/>
        </p:nvSpPr>
        <p:spPr bwMode="auto">
          <a:xfrm>
            <a:off x="9056438" y="1781120"/>
            <a:ext cx="366991" cy="272763"/>
          </a:xfrm>
          <a:custGeom>
            <a:avLst/>
            <a:gdLst>
              <a:gd name="T0" fmla="*/ 0 w 148"/>
              <a:gd name="T1" fmla="*/ 101 h 110"/>
              <a:gd name="T2" fmla="*/ 94 w 148"/>
              <a:gd name="T3" fmla="*/ 84 h 110"/>
              <a:gd name="T4" fmla="*/ 143 w 148"/>
              <a:gd name="T5" fmla="*/ 0 h 110"/>
              <a:gd name="T6" fmla="*/ 148 w 148"/>
              <a:gd name="T7" fmla="*/ 8 h 110"/>
              <a:gd name="T8" fmla="*/ 99 w 148"/>
              <a:gd name="T9" fmla="*/ 94 h 110"/>
              <a:gd name="T10" fmla="*/ 7 w 148"/>
              <a:gd name="T11" fmla="*/ 110 h 110"/>
              <a:gd name="T12" fmla="*/ 0 w 148"/>
              <a:gd name="T1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0">
                <a:moveTo>
                  <a:pt x="0" y="101"/>
                </a:moveTo>
                <a:lnTo>
                  <a:pt x="94" y="84"/>
                </a:lnTo>
                <a:lnTo>
                  <a:pt x="143" y="0"/>
                </a:lnTo>
                <a:lnTo>
                  <a:pt x="148" y="8"/>
                </a:lnTo>
                <a:lnTo>
                  <a:pt x="99" y="94"/>
                </a:lnTo>
                <a:lnTo>
                  <a:pt x="7" y="110"/>
                </a:lnTo>
                <a:lnTo>
                  <a:pt x="0" y="10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šļíde">
            <a:extLst>
              <a:ext uri="{FF2B5EF4-FFF2-40B4-BE49-F238E27FC236}">
                <a16:creationId xmlns:a16="http://schemas.microsoft.com/office/drawing/2014/main" id="{03259BCE-5678-4D35-962E-B028BD5D7642}"/>
              </a:ext>
            </a:extLst>
          </p:cNvPr>
          <p:cNvSpPr/>
          <p:nvPr/>
        </p:nvSpPr>
        <p:spPr bwMode="auto">
          <a:xfrm>
            <a:off x="8820870" y="1853031"/>
            <a:ext cx="515770" cy="208292"/>
          </a:xfrm>
          <a:custGeom>
            <a:avLst/>
            <a:gdLst>
              <a:gd name="T0" fmla="*/ 26 w 164"/>
              <a:gd name="T1" fmla="*/ 25 h 66"/>
              <a:gd name="T2" fmla="*/ 0 w 164"/>
              <a:gd name="T3" fmla="*/ 66 h 66"/>
              <a:gd name="T4" fmla="*/ 144 w 164"/>
              <a:gd name="T5" fmla="*/ 36 h 66"/>
              <a:gd name="T6" fmla="*/ 164 w 164"/>
              <a:gd name="T7" fmla="*/ 0 h 66"/>
              <a:gd name="T8" fmla="*/ 26 w 164"/>
              <a:gd name="T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66">
                <a:moveTo>
                  <a:pt x="26" y="25"/>
                </a:moveTo>
                <a:cubicBezTo>
                  <a:pt x="0" y="66"/>
                  <a:pt x="0" y="66"/>
                  <a:pt x="0" y="6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94" y="51"/>
                  <a:pt x="26" y="2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ṧlídê">
            <a:extLst>
              <a:ext uri="{FF2B5EF4-FFF2-40B4-BE49-F238E27FC236}">
                <a16:creationId xmlns:a16="http://schemas.microsoft.com/office/drawing/2014/main" id="{C6FF6D4D-C146-4E5A-9873-CDE3C9478BE1}"/>
              </a:ext>
            </a:extLst>
          </p:cNvPr>
          <p:cNvSpPr/>
          <p:nvPr/>
        </p:nvSpPr>
        <p:spPr bwMode="auto">
          <a:xfrm>
            <a:off x="11015369" y="1627381"/>
            <a:ext cx="171097" cy="94227"/>
          </a:xfrm>
          <a:custGeom>
            <a:avLst/>
            <a:gdLst>
              <a:gd name="T0" fmla="*/ 0 w 54"/>
              <a:gd name="T1" fmla="*/ 0 h 30"/>
              <a:gd name="T2" fmla="*/ 26 w 54"/>
              <a:gd name="T3" fmla="*/ 29 h 30"/>
              <a:gd name="T4" fmla="*/ 54 w 54"/>
              <a:gd name="T5" fmla="*/ 3 h 30"/>
              <a:gd name="T6" fmla="*/ 47 w 54"/>
              <a:gd name="T7" fmla="*/ 10 h 30"/>
              <a:gd name="T8" fmla="*/ 7 w 54"/>
              <a:gd name="T9" fmla="*/ 7 h 30"/>
              <a:gd name="T10" fmla="*/ 0 w 54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30">
                <a:moveTo>
                  <a:pt x="0" y="0"/>
                </a:moveTo>
                <a:cubicBezTo>
                  <a:pt x="0" y="0"/>
                  <a:pt x="0" y="27"/>
                  <a:pt x="26" y="29"/>
                </a:cubicBezTo>
                <a:cubicBezTo>
                  <a:pt x="51" y="30"/>
                  <a:pt x="54" y="3"/>
                  <a:pt x="54" y="3"/>
                </a:cubicBezTo>
                <a:cubicBezTo>
                  <a:pt x="54" y="3"/>
                  <a:pt x="50" y="8"/>
                  <a:pt x="47" y="10"/>
                </a:cubicBezTo>
                <a:cubicBezTo>
                  <a:pt x="43" y="11"/>
                  <a:pt x="10" y="7"/>
                  <a:pt x="7" y="7"/>
                </a:cubicBezTo>
                <a:cubicBezTo>
                  <a:pt x="4" y="6"/>
                  <a:pt x="0" y="3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ïSlîďè">
            <a:extLst>
              <a:ext uri="{FF2B5EF4-FFF2-40B4-BE49-F238E27FC236}">
                <a16:creationId xmlns:a16="http://schemas.microsoft.com/office/drawing/2014/main" id="{F965F16F-1EC4-42D7-AC22-60C3B303B8FB}"/>
              </a:ext>
            </a:extLst>
          </p:cNvPr>
          <p:cNvSpPr/>
          <p:nvPr/>
        </p:nvSpPr>
        <p:spPr bwMode="auto">
          <a:xfrm>
            <a:off x="11022810" y="1642258"/>
            <a:ext cx="156220" cy="54553"/>
          </a:xfrm>
          <a:custGeom>
            <a:avLst/>
            <a:gdLst>
              <a:gd name="T0" fmla="*/ 0 w 50"/>
              <a:gd name="T1" fmla="*/ 0 h 17"/>
              <a:gd name="T2" fmla="*/ 8 w 50"/>
              <a:gd name="T3" fmla="*/ 3 h 17"/>
              <a:gd name="T4" fmla="*/ 43 w 50"/>
              <a:gd name="T5" fmla="*/ 7 h 17"/>
              <a:gd name="T6" fmla="*/ 50 w 50"/>
              <a:gd name="T7" fmla="*/ 3 h 17"/>
              <a:gd name="T8" fmla="*/ 42 w 50"/>
              <a:gd name="T9" fmla="*/ 17 h 17"/>
              <a:gd name="T10" fmla="*/ 40 w 50"/>
              <a:gd name="T11" fmla="*/ 11 h 17"/>
              <a:gd name="T12" fmla="*/ 2 w 50"/>
              <a:gd name="T13" fmla="*/ 8 h 17"/>
              <a:gd name="T14" fmla="*/ 0 w 50"/>
              <a:gd name="T1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7">
                <a:moveTo>
                  <a:pt x="0" y="0"/>
                </a:moveTo>
                <a:cubicBezTo>
                  <a:pt x="0" y="0"/>
                  <a:pt x="2" y="3"/>
                  <a:pt x="8" y="3"/>
                </a:cubicBezTo>
                <a:cubicBezTo>
                  <a:pt x="15" y="4"/>
                  <a:pt x="42" y="7"/>
                  <a:pt x="43" y="7"/>
                </a:cubicBezTo>
                <a:cubicBezTo>
                  <a:pt x="45" y="6"/>
                  <a:pt x="49" y="5"/>
                  <a:pt x="50" y="3"/>
                </a:cubicBezTo>
                <a:cubicBezTo>
                  <a:pt x="50" y="3"/>
                  <a:pt x="48" y="12"/>
                  <a:pt x="42" y="17"/>
                </a:cubicBezTo>
                <a:cubicBezTo>
                  <a:pt x="42" y="17"/>
                  <a:pt x="43" y="12"/>
                  <a:pt x="40" y="11"/>
                </a:cubicBezTo>
                <a:cubicBezTo>
                  <a:pt x="36" y="9"/>
                  <a:pt x="5" y="4"/>
                  <a:pt x="2" y="8"/>
                </a:cubicBezTo>
                <a:cubicBezTo>
                  <a:pt x="2" y="8"/>
                  <a:pt x="0" y="4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ṩḻîḍè">
            <a:extLst>
              <a:ext uri="{FF2B5EF4-FFF2-40B4-BE49-F238E27FC236}">
                <a16:creationId xmlns:a16="http://schemas.microsoft.com/office/drawing/2014/main" id="{49B6E3A5-7D76-4AD0-B68C-E88A49AAA748}"/>
              </a:ext>
            </a:extLst>
          </p:cNvPr>
          <p:cNvSpPr/>
          <p:nvPr/>
        </p:nvSpPr>
        <p:spPr bwMode="auto">
          <a:xfrm>
            <a:off x="11025289" y="1548031"/>
            <a:ext cx="153739" cy="79350"/>
          </a:xfrm>
          <a:custGeom>
            <a:avLst/>
            <a:gdLst>
              <a:gd name="T0" fmla="*/ 49 w 49"/>
              <a:gd name="T1" fmla="*/ 18 h 25"/>
              <a:gd name="T2" fmla="*/ 0 w 49"/>
              <a:gd name="T3" fmla="*/ 15 h 25"/>
              <a:gd name="T4" fmla="*/ 24 w 49"/>
              <a:gd name="T5" fmla="*/ 0 h 25"/>
              <a:gd name="T6" fmla="*/ 49 w 49"/>
              <a:gd name="T7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25">
                <a:moveTo>
                  <a:pt x="49" y="18"/>
                </a:moveTo>
                <a:cubicBezTo>
                  <a:pt x="49" y="18"/>
                  <a:pt x="18" y="25"/>
                  <a:pt x="0" y="15"/>
                </a:cubicBezTo>
                <a:cubicBezTo>
                  <a:pt x="0" y="15"/>
                  <a:pt x="6" y="0"/>
                  <a:pt x="24" y="0"/>
                </a:cubicBezTo>
                <a:cubicBezTo>
                  <a:pt x="42" y="0"/>
                  <a:pt x="49" y="18"/>
                  <a:pt x="49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ïṧlîďê">
            <a:extLst>
              <a:ext uri="{FF2B5EF4-FFF2-40B4-BE49-F238E27FC236}">
                <a16:creationId xmlns:a16="http://schemas.microsoft.com/office/drawing/2014/main" id="{1195013F-569C-44A5-A9A8-7760CC40195E}"/>
              </a:ext>
            </a:extLst>
          </p:cNvPr>
          <p:cNvSpPr/>
          <p:nvPr/>
        </p:nvSpPr>
        <p:spPr bwMode="auto">
          <a:xfrm>
            <a:off x="11027767" y="1711689"/>
            <a:ext cx="89268" cy="81829"/>
          </a:xfrm>
          <a:custGeom>
            <a:avLst/>
            <a:gdLst>
              <a:gd name="T0" fmla="*/ 0 w 28"/>
              <a:gd name="T1" fmla="*/ 21 h 26"/>
              <a:gd name="T2" fmla="*/ 8 w 28"/>
              <a:gd name="T3" fmla="*/ 0 h 26"/>
              <a:gd name="T4" fmla="*/ 28 w 28"/>
              <a:gd name="T5" fmla="*/ 4 h 26"/>
              <a:gd name="T6" fmla="*/ 26 w 28"/>
              <a:gd name="T7" fmla="*/ 26 h 26"/>
              <a:gd name="T8" fmla="*/ 0 w 28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6">
                <a:moveTo>
                  <a:pt x="0" y="21"/>
                </a:moveTo>
                <a:cubicBezTo>
                  <a:pt x="0" y="21"/>
                  <a:pt x="5" y="6"/>
                  <a:pt x="8" y="0"/>
                </a:cubicBezTo>
                <a:cubicBezTo>
                  <a:pt x="8" y="0"/>
                  <a:pt x="14" y="6"/>
                  <a:pt x="28" y="4"/>
                </a:cubicBezTo>
                <a:cubicBezTo>
                  <a:pt x="28" y="4"/>
                  <a:pt x="25" y="19"/>
                  <a:pt x="26" y="26"/>
                </a:cubicBezTo>
                <a:cubicBezTo>
                  <a:pt x="26" y="26"/>
                  <a:pt x="14" y="15"/>
                  <a:pt x="0" y="2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ş1iḓe">
            <a:extLst>
              <a:ext uri="{FF2B5EF4-FFF2-40B4-BE49-F238E27FC236}">
                <a16:creationId xmlns:a16="http://schemas.microsoft.com/office/drawing/2014/main" id="{565F4896-C316-479C-8C2F-ABE653807654}"/>
              </a:ext>
            </a:extLst>
          </p:cNvPr>
          <p:cNvSpPr/>
          <p:nvPr/>
        </p:nvSpPr>
        <p:spPr bwMode="auto">
          <a:xfrm>
            <a:off x="10953379" y="1652178"/>
            <a:ext cx="91747" cy="106626"/>
          </a:xfrm>
          <a:custGeom>
            <a:avLst/>
            <a:gdLst>
              <a:gd name="T0" fmla="*/ 12 w 29"/>
              <a:gd name="T1" fmla="*/ 34 h 34"/>
              <a:gd name="T2" fmla="*/ 29 w 29"/>
              <a:gd name="T3" fmla="*/ 17 h 34"/>
              <a:gd name="T4" fmla="*/ 18 w 29"/>
              <a:gd name="T5" fmla="*/ 0 h 34"/>
              <a:gd name="T6" fmla="*/ 0 w 29"/>
              <a:gd name="T7" fmla="*/ 14 h 34"/>
              <a:gd name="T8" fmla="*/ 12 w 29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4">
                <a:moveTo>
                  <a:pt x="12" y="34"/>
                </a:move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18" y="10"/>
                  <a:pt x="18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12" y="15"/>
                  <a:pt x="12" y="34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ṥlïde">
            <a:extLst>
              <a:ext uri="{FF2B5EF4-FFF2-40B4-BE49-F238E27FC236}">
                <a16:creationId xmlns:a16="http://schemas.microsoft.com/office/drawing/2014/main" id="{4F2E0613-C3E3-4297-848C-C8DFE45085F9}"/>
              </a:ext>
            </a:extLst>
          </p:cNvPr>
          <p:cNvSpPr/>
          <p:nvPr/>
        </p:nvSpPr>
        <p:spPr bwMode="auto">
          <a:xfrm>
            <a:off x="11121995" y="1709210"/>
            <a:ext cx="334755" cy="304998"/>
          </a:xfrm>
          <a:custGeom>
            <a:avLst/>
            <a:gdLst>
              <a:gd name="T0" fmla="*/ 11 w 106"/>
              <a:gd name="T1" fmla="*/ 0 h 97"/>
              <a:gd name="T2" fmla="*/ 1 w 106"/>
              <a:gd name="T3" fmla="*/ 6 h 97"/>
              <a:gd name="T4" fmla="*/ 0 w 106"/>
              <a:gd name="T5" fmla="*/ 18 h 97"/>
              <a:gd name="T6" fmla="*/ 64 w 106"/>
              <a:gd name="T7" fmla="*/ 97 h 97"/>
              <a:gd name="T8" fmla="*/ 106 w 106"/>
              <a:gd name="T9" fmla="*/ 76 h 97"/>
              <a:gd name="T10" fmla="*/ 11 w 10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97">
                <a:moveTo>
                  <a:pt x="11" y="0"/>
                </a:moveTo>
                <a:cubicBezTo>
                  <a:pt x="1" y="6"/>
                  <a:pt x="1" y="6"/>
                  <a:pt x="1" y="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44" y="58"/>
                  <a:pt x="64" y="97"/>
                </a:cubicBezTo>
                <a:cubicBezTo>
                  <a:pt x="64" y="97"/>
                  <a:pt x="91" y="97"/>
                  <a:pt x="106" y="76"/>
                </a:cubicBezTo>
                <a:cubicBezTo>
                  <a:pt x="106" y="76"/>
                  <a:pt x="43" y="39"/>
                  <a:pt x="11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íṣ1îḍè">
            <a:extLst>
              <a:ext uri="{FF2B5EF4-FFF2-40B4-BE49-F238E27FC236}">
                <a16:creationId xmlns:a16="http://schemas.microsoft.com/office/drawing/2014/main" id="{7AB78213-2BEB-4FDC-8F6E-1800598A493B}"/>
              </a:ext>
            </a:extLst>
          </p:cNvPr>
          <p:cNvSpPr/>
          <p:nvPr/>
        </p:nvSpPr>
        <p:spPr bwMode="auto">
          <a:xfrm>
            <a:off x="10697974" y="1329822"/>
            <a:ext cx="312437" cy="322356"/>
          </a:xfrm>
          <a:custGeom>
            <a:avLst/>
            <a:gdLst>
              <a:gd name="T0" fmla="*/ 13 w 99"/>
              <a:gd name="T1" fmla="*/ 0 h 103"/>
              <a:gd name="T2" fmla="*/ 0 w 99"/>
              <a:gd name="T3" fmla="*/ 35 h 103"/>
              <a:gd name="T4" fmla="*/ 94 w 99"/>
              <a:gd name="T5" fmla="*/ 103 h 103"/>
              <a:gd name="T6" fmla="*/ 98 w 99"/>
              <a:gd name="T7" fmla="*/ 100 h 103"/>
              <a:gd name="T8" fmla="*/ 99 w 99"/>
              <a:gd name="T9" fmla="*/ 85 h 103"/>
              <a:gd name="T10" fmla="*/ 39 w 99"/>
              <a:gd name="T11" fmla="*/ 35 h 103"/>
              <a:gd name="T12" fmla="*/ 13 w 99"/>
              <a:gd name="T1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03">
                <a:moveTo>
                  <a:pt x="13" y="0"/>
                </a:moveTo>
                <a:cubicBezTo>
                  <a:pt x="3" y="14"/>
                  <a:pt x="0" y="35"/>
                  <a:pt x="0" y="35"/>
                </a:cubicBezTo>
                <a:cubicBezTo>
                  <a:pt x="43" y="56"/>
                  <a:pt x="94" y="103"/>
                  <a:pt x="94" y="103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97" y="95"/>
                  <a:pt x="99" y="85"/>
                  <a:pt x="99" y="85"/>
                </a:cubicBezTo>
                <a:cubicBezTo>
                  <a:pt x="99" y="85"/>
                  <a:pt x="61" y="58"/>
                  <a:pt x="39" y="35"/>
                </a:cubicBezTo>
                <a:cubicBezTo>
                  <a:pt x="18" y="13"/>
                  <a:pt x="13" y="0"/>
                  <a:pt x="13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ïšļíḑè">
            <a:extLst>
              <a:ext uri="{FF2B5EF4-FFF2-40B4-BE49-F238E27FC236}">
                <a16:creationId xmlns:a16="http://schemas.microsoft.com/office/drawing/2014/main" id="{4499CEC2-1C31-45B7-9486-AD65D0C618BA}"/>
              </a:ext>
            </a:extLst>
          </p:cNvPr>
          <p:cNvSpPr/>
          <p:nvPr/>
        </p:nvSpPr>
        <p:spPr bwMode="auto">
          <a:xfrm>
            <a:off x="11129434" y="1746406"/>
            <a:ext cx="235568" cy="257886"/>
          </a:xfrm>
          <a:custGeom>
            <a:avLst/>
            <a:gdLst>
              <a:gd name="T0" fmla="*/ 0 w 75"/>
              <a:gd name="T1" fmla="*/ 4 h 82"/>
              <a:gd name="T2" fmla="*/ 63 w 75"/>
              <a:gd name="T3" fmla="*/ 82 h 82"/>
              <a:gd name="T4" fmla="*/ 75 w 75"/>
              <a:gd name="T5" fmla="*/ 81 h 82"/>
              <a:gd name="T6" fmla="*/ 0 w 75"/>
              <a:gd name="T7" fmla="*/ 0 h 82"/>
              <a:gd name="T8" fmla="*/ 0 w 75"/>
              <a:gd name="T9" fmla="*/ 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2">
                <a:moveTo>
                  <a:pt x="0" y="4"/>
                </a:moveTo>
                <a:cubicBezTo>
                  <a:pt x="0" y="4"/>
                  <a:pt x="52" y="56"/>
                  <a:pt x="63" y="82"/>
                </a:cubicBezTo>
                <a:cubicBezTo>
                  <a:pt x="63" y="82"/>
                  <a:pt x="72" y="82"/>
                  <a:pt x="75" y="81"/>
                </a:cubicBezTo>
                <a:cubicBezTo>
                  <a:pt x="75" y="81"/>
                  <a:pt x="31" y="23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ṡľiḓè">
            <a:extLst>
              <a:ext uri="{FF2B5EF4-FFF2-40B4-BE49-F238E27FC236}">
                <a16:creationId xmlns:a16="http://schemas.microsoft.com/office/drawing/2014/main" id="{B5315844-5ACE-4A5F-8DD8-3146E336571D}"/>
              </a:ext>
            </a:extLst>
          </p:cNvPr>
          <p:cNvSpPr/>
          <p:nvPr/>
        </p:nvSpPr>
        <p:spPr bwMode="auto">
          <a:xfrm>
            <a:off x="10707892" y="1406691"/>
            <a:ext cx="287640" cy="233089"/>
          </a:xfrm>
          <a:custGeom>
            <a:avLst/>
            <a:gdLst>
              <a:gd name="T0" fmla="*/ 91 w 92"/>
              <a:gd name="T1" fmla="*/ 74 h 74"/>
              <a:gd name="T2" fmla="*/ 0 w 92"/>
              <a:gd name="T3" fmla="*/ 9 h 74"/>
              <a:gd name="T4" fmla="*/ 2 w 92"/>
              <a:gd name="T5" fmla="*/ 0 h 74"/>
              <a:gd name="T6" fmla="*/ 92 w 92"/>
              <a:gd name="T7" fmla="*/ 70 h 74"/>
              <a:gd name="T8" fmla="*/ 91 w 92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4">
                <a:moveTo>
                  <a:pt x="91" y="74"/>
                </a:moveTo>
                <a:cubicBezTo>
                  <a:pt x="91" y="74"/>
                  <a:pt x="40" y="28"/>
                  <a:pt x="0" y="9"/>
                </a:cubicBezTo>
                <a:cubicBezTo>
                  <a:pt x="0" y="9"/>
                  <a:pt x="1" y="2"/>
                  <a:pt x="2" y="0"/>
                </a:cubicBezTo>
                <a:cubicBezTo>
                  <a:pt x="2" y="0"/>
                  <a:pt x="69" y="46"/>
                  <a:pt x="92" y="70"/>
                </a:cubicBezTo>
                <a:lnTo>
                  <a:pt x="91" y="7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ṡḷíďe">
            <a:extLst>
              <a:ext uri="{FF2B5EF4-FFF2-40B4-BE49-F238E27FC236}">
                <a16:creationId xmlns:a16="http://schemas.microsoft.com/office/drawing/2014/main" id="{CDD6ECDA-E564-4EE8-AF4A-20B72BEBE53C}"/>
              </a:ext>
            </a:extLst>
          </p:cNvPr>
          <p:cNvSpPr/>
          <p:nvPr/>
        </p:nvSpPr>
        <p:spPr bwMode="auto">
          <a:xfrm>
            <a:off x="9376313" y="2507664"/>
            <a:ext cx="76869" cy="114064"/>
          </a:xfrm>
          <a:custGeom>
            <a:avLst/>
            <a:gdLst>
              <a:gd name="T0" fmla="*/ 5 w 25"/>
              <a:gd name="T1" fmla="*/ 0 h 37"/>
              <a:gd name="T2" fmla="*/ 25 w 25"/>
              <a:gd name="T3" fmla="*/ 37 h 37"/>
              <a:gd name="T4" fmla="*/ 15 w 25"/>
              <a:gd name="T5" fmla="*/ 37 h 37"/>
              <a:gd name="T6" fmla="*/ 5 w 25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37">
                <a:moveTo>
                  <a:pt x="5" y="0"/>
                </a:moveTo>
                <a:cubicBezTo>
                  <a:pt x="5" y="0"/>
                  <a:pt x="11" y="29"/>
                  <a:pt x="25" y="37"/>
                </a:cubicBezTo>
                <a:cubicBezTo>
                  <a:pt x="25" y="37"/>
                  <a:pt x="19" y="37"/>
                  <a:pt x="15" y="37"/>
                </a:cubicBezTo>
                <a:cubicBezTo>
                  <a:pt x="15" y="37"/>
                  <a:pt x="0" y="21"/>
                  <a:pt x="5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îṣlidè">
            <a:extLst>
              <a:ext uri="{FF2B5EF4-FFF2-40B4-BE49-F238E27FC236}">
                <a16:creationId xmlns:a16="http://schemas.microsoft.com/office/drawing/2014/main" id="{5637F926-64C5-4729-8BE3-ECDB18513429}"/>
              </a:ext>
            </a:extLst>
          </p:cNvPr>
          <p:cNvSpPr/>
          <p:nvPr/>
        </p:nvSpPr>
        <p:spPr bwMode="auto">
          <a:xfrm>
            <a:off x="9358955" y="2520062"/>
            <a:ext cx="416582" cy="215731"/>
          </a:xfrm>
          <a:custGeom>
            <a:avLst/>
            <a:gdLst>
              <a:gd name="T0" fmla="*/ 0 w 132"/>
              <a:gd name="T1" fmla="*/ 35 h 69"/>
              <a:gd name="T2" fmla="*/ 61 w 132"/>
              <a:gd name="T3" fmla="*/ 56 h 69"/>
              <a:gd name="T4" fmla="*/ 132 w 132"/>
              <a:gd name="T5" fmla="*/ 0 h 69"/>
              <a:gd name="T6" fmla="*/ 0 w 132"/>
              <a:gd name="T7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69">
                <a:moveTo>
                  <a:pt x="0" y="35"/>
                </a:moveTo>
                <a:cubicBezTo>
                  <a:pt x="0" y="35"/>
                  <a:pt x="17" y="63"/>
                  <a:pt x="61" y="56"/>
                </a:cubicBezTo>
                <a:cubicBezTo>
                  <a:pt x="106" y="49"/>
                  <a:pt x="132" y="0"/>
                  <a:pt x="132" y="0"/>
                </a:cubicBezTo>
                <a:cubicBezTo>
                  <a:pt x="132" y="0"/>
                  <a:pt x="85" y="69"/>
                  <a:pt x="0" y="35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ľïḋê">
            <a:extLst>
              <a:ext uri="{FF2B5EF4-FFF2-40B4-BE49-F238E27FC236}">
                <a16:creationId xmlns:a16="http://schemas.microsoft.com/office/drawing/2014/main" id="{3E289A0A-EEFE-4F6F-997A-C99B6C9CEFD6}"/>
              </a:ext>
            </a:extLst>
          </p:cNvPr>
          <p:cNvSpPr/>
          <p:nvPr/>
        </p:nvSpPr>
        <p:spPr bwMode="auto">
          <a:xfrm>
            <a:off x="9720986" y="2649004"/>
            <a:ext cx="12398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íślïḑe">
            <a:extLst>
              <a:ext uri="{FF2B5EF4-FFF2-40B4-BE49-F238E27FC236}">
                <a16:creationId xmlns:a16="http://schemas.microsoft.com/office/drawing/2014/main" id="{E576D0DA-0AA0-47CF-9FEF-9C56AD106FF6}"/>
              </a:ext>
            </a:extLst>
          </p:cNvPr>
          <p:cNvSpPr/>
          <p:nvPr/>
        </p:nvSpPr>
        <p:spPr bwMode="auto">
          <a:xfrm>
            <a:off x="9574686" y="2745710"/>
            <a:ext cx="14877" cy="148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šľîḓè">
            <a:extLst>
              <a:ext uri="{FF2B5EF4-FFF2-40B4-BE49-F238E27FC236}">
                <a16:creationId xmlns:a16="http://schemas.microsoft.com/office/drawing/2014/main" id="{18FF75AA-9A27-4B6B-844F-1C3AE548DDCC}"/>
              </a:ext>
            </a:extLst>
          </p:cNvPr>
          <p:cNvSpPr/>
          <p:nvPr/>
        </p:nvSpPr>
        <p:spPr bwMode="auto">
          <a:xfrm>
            <a:off x="9492857" y="2532461"/>
            <a:ext cx="295079" cy="218212"/>
          </a:xfrm>
          <a:custGeom>
            <a:avLst/>
            <a:gdLst>
              <a:gd name="T0" fmla="*/ 94 w 94"/>
              <a:gd name="T1" fmla="*/ 0 h 70"/>
              <a:gd name="T2" fmla="*/ 0 w 94"/>
              <a:gd name="T3" fmla="*/ 58 h 70"/>
              <a:gd name="T4" fmla="*/ 5 w 94"/>
              <a:gd name="T5" fmla="*/ 70 h 70"/>
              <a:gd name="T6" fmla="*/ 94 w 94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70">
                <a:moveTo>
                  <a:pt x="94" y="0"/>
                </a:moveTo>
                <a:cubicBezTo>
                  <a:pt x="94" y="0"/>
                  <a:pt x="61" y="65"/>
                  <a:pt x="0" y="58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70"/>
                  <a:pt x="77" y="68"/>
                  <a:pt x="94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îśḻïdé">
            <a:extLst>
              <a:ext uri="{FF2B5EF4-FFF2-40B4-BE49-F238E27FC236}">
                <a16:creationId xmlns:a16="http://schemas.microsoft.com/office/drawing/2014/main" id="{9BEA284E-BC05-47BA-8D5D-BAB523783BAD}"/>
              </a:ext>
            </a:extLst>
          </p:cNvPr>
          <p:cNvSpPr/>
          <p:nvPr/>
        </p:nvSpPr>
        <p:spPr bwMode="auto">
          <a:xfrm>
            <a:off x="10073097" y="1969575"/>
            <a:ext cx="61992" cy="66952"/>
          </a:xfrm>
          <a:custGeom>
            <a:avLst/>
            <a:gdLst>
              <a:gd name="T0" fmla="*/ 19 w 19"/>
              <a:gd name="T1" fmla="*/ 1 h 21"/>
              <a:gd name="T2" fmla="*/ 19 w 19"/>
              <a:gd name="T3" fmla="*/ 21 h 21"/>
              <a:gd name="T4" fmla="*/ 0 w 19"/>
              <a:gd name="T5" fmla="*/ 5 h 21"/>
              <a:gd name="T6" fmla="*/ 19 w 19"/>
              <a:gd name="T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1">
                <a:moveTo>
                  <a:pt x="19" y="1"/>
                </a:move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3" y="10"/>
                  <a:pt x="0" y="5"/>
                </a:cubicBezTo>
                <a:cubicBezTo>
                  <a:pt x="0" y="5"/>
                  <a:pt x="8" y="0"/>
                  <a:pt x="19" y="1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íšļiḓê">
            <a:extLst>
              <a:ext uri="{FF2B5EF4-FFF2-40B4-BE49-F238E27FC236}">
                <a16:creationId xmlns:a16="http://schemas.microsoft.com/office/drawing/2014/main" id="{BA9F611F-F027-4522-907F-561124BCD057}"/>
              </a:ext>
            </a:extLst>
          </p:cNvPr>
          <p:cNvSpPr/>
          <p:nvPr/>
        </p:nvSpPr>
        <p:spPr bwMode="auto">
          <a:xfrm>
            <a:off x="10286350" y="2021647"/>
            <a:ext cx="61992" cy="94227"/>
          </a:xfrm>
          <a:custGeom>
            <a:avLst/>
            <a:gdLst>
              <a:gd name="T0" fmla="*/ 0 w 20"/>
              <a:gd name="T1" fmla="*/ 0 h 30"/>
              <a:gd name="T2" fmla="*/ 0 w 20"/>
              <a:gd name="T3" fmla="*/ 23 h 30"/>
              <a:gd name="T4" fmla="*/ 18 w 20"/>
              <a:gd name="T5" fmla="*/ 26 h 30"/>
              <a:gd name="T6" fmla="*/ 0 w 20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30">
                <a:moveTo>
                  <a:pt x="0" y="0"/>
                </a:move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15" y="30"/>
                  <a:pt x="18" y="26"/>
                </a:cubicBezTo>
                <a:cubicBezTo>
                  <a:pt x="20" y="23"/>
                  <a:pt x="2" y="0"/>
                  <a:pt x="0" y="0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ŝḷiḍè">
            <a:extLst>
              <a:ext uri="{FF2B5EF4-FFF2-40B4-BE49-F238E27FC236}">
                <a16:creationId xmlns:a16="http://schemas.microsoft.com/office/drawing/2014/main" id="{A7EB6A4B-AC52-458B-83FA-3F61AF1FD9B5}"/>
              </a:ext>
            </a:extLst>
          </p:cNvPr>
          <p:cNvSpPr/>
          <p:nvPr/>
        </p:nvSpPr>
        <p:spPr bwMode="auto">
          <a:xfrm>
            <a:off x="9859848" y="2167949"/>
            <a:ext cx="493454" cy="2985520"/>
          </a:xfrm>
          <a:custGeom>
            <a:avLst/>
            <a:gdLst>
              <a:gd name="T0" fmla="*/ 144 w 157"/>
              <a:gd name="T1" fmla="*/ 0 h 951"/>
              <a:gd name="T2" fmla="*/ 125 w 157"/>
              <a:gd name="T3" fmla="*/ 2 h 951"/>
              <a:gd name="T4" fmla="*/ 110 w 157"/>
              <a:gd name="T5" fmla="*/ 130 h 951"/>
              <a:gd name="T6" fmla="*/ 52 w 157"/>
              <a:gd name="T7" fmla="*/ 276 h 951"/>
              <a:gd name="T8" fmla="*/ 8 w 157"/>
              <a:gd name="T9" fmla="*/ 528 h 951"/>
              <a:gd name="T10" fmla="*/ 88 w 157"/>
              <a:gd name="T11" fmla="*/ 951 h 951"/>
              <a:gd name="T12" fmla="*/ 157 w 157"/>
              <a:gd name="T13" fmla="*/ 875 h 951"/>
              <a:gd name="T14" fmla="*/ 28 w 157"/>
              <a:gd name="T15" fmla="*/ 530 h 951"/>
              <a:gd name="T16" fmla="*/ 57 w 157"/>
              <a:gd name="T17" fmla="*/ 286 h 951"/>
              <a:gd name="T18" fmla="*/ 128 w 157"/>
              <a:gd name="T19" fmla="*/ 145 h 951"/>
              <a:gd name="T20" fmla="*/ 144 w 157"/>
              <a:gd name="T21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" h="951">
                <a:moveTo>
                  <a:pt x="144" y="0"/>
                </a:moveTo>
                <a:cubicBezTo>
                  <a:pt x="144" y="0"/>
                  <a:pt x="132" y="4"/>
                  <a:pt x="125" y="2"/>
                </a:cubicBezTo>
                <a:cubicBezTo>
                  <a:pt x="125" y="2"/>
                  <a:pt x="119" y="102"/>
                  <a:pt x="110" y="130"/>
                </a:cubicBezTo>
                <a:cubicBezTo>
                  <a:pt x="101" y="158"/>
                  <a:pt x="66" y="254"/>
                  <a:pt x="52" y="276"/>
                </a:cubicBezTo>
                <a:cubicBezTo>
                  <a:pt x="52" y="276"/>
                  <a:pt x="15" y="369"/>
                  <a:pt x="8" y="528"/>
                </a:cubicBezTo>
                <a:cubicBezTo>
                  <a:pt x="0" y="687"/>
                  <a:pt x="19" y="880"/>
                  <a:pt x="88" y="951"/>
                </a:cubicBezTo>
                <a:cubicBezTo>
                  <a:pt x="88" y="951"/>
                  <a:pt x="127" y="941"/>
                  <a:pt x="157" y="875"/>
                </a:cubicBezTo>
                <a:cubicBezTo>
                  <a:pt x="157" y="875"/>
                  <a:pt x="27" y="701"/>
                  <a:pt x="28" y="530"/>
                </a:cubicBezTo>
                <a:cubicBezTo>
                  <a:pt x="28" y="530"/>
                  <a:pt x="34" y="362"/>
                  <a:pt x="57" y="286"/>
                </a:cubicBezTo>
                <a:cubicBezTo>
                  <a:pt x="128" y="145"/>
                  <a:pt x="128" y="145"/>
                  <a:pt x="128" y="145"/>
                </a:cubicBezTo>
                <a:lnTo>
                  <a:pt x="1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ïṩ1îḓè">
            <a:extLst>
              <a:ext uri="{FF2B5EF4-FFF2-40B4-BE49-F238E27FC236}">
                <a16:creationId xmlns:a16="http://schemas.microsoft.com/office/drawing/2014/main" id="{5F646006-4BA4-4980-980E-FB88B4525F28}"/>
              </a:ext>
            </a:extLst>
          </p:cNvPr>
          <p:cNvSpPr/>
          <p:nvPr/>
        </p:nvSpPr>
        <p:spPr bwMode="auto">
          <a:xfrm>
            <a:off x="9720986" y="3006077"/>
            <a:ext cx="47113" cy="86789"/>
          </a:xfrm>
          <a:custGeom>
            <a:avLst/>
            <a:gdLst>
              <a:gd name="T0" fmla="*/ 4 w 15"/>
              <a:gd name="T1" fmla="*/ 10 h 28"/>
              <a:gd name="T2" fmla="*/ 0 w 15"/>
              <a:gd name="T3" fmla="*/ 28 h 28"/>
              <a:gd name="T4" fmla="*/ 9 w 15"/>
              <a:gd name="T5" fmla="*/ 22 h 28"/>
              <a:gd name="T6" fmla="*/ 15 w 15"/>
              <a:gd name="T7" fmla="*/ 0 h 28"/>
              <a:gd name="T8" fmla="*/ 4 w 15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8">
                <a:moveTo>
                  <a:pt x="4" y="10"/>
                </a:moveTo>
                <a:cubicBezTo>
                  <a:pt x="4" y="10"/>
                  <a:pt x="6" y="21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15" y="0"/>
                  <a:pt x="15" y="0"/>
                  <a:pt x="15" y="0"/>
                </a:cubicBezTo>
                <a:lnTo>
                  <a:pt x="4" y="1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iSḷîḋe">
            <a:extLst>
              <a:ext uri="{FF2B5EF4-FFF2-40B4-BE49-F238E27FC236}">
                <a16:creationId xmlns:a16="http://schemas.microsoft.com/office/drawing/2014/main" id="{73C53012-EE20-4B81-8D60-1019EB79DF7B}"/>
              </a:ext>
            </a:extLst>
          </p:cNvPr>
          <p:cNvSpPr/>
          <p:nvPr/>
        </p:nvSpPr>
        <p:spPr bwMode="auto">
          <a:xfrm>
            <a:off x="9629240" y="3092866"/>
            <a:ext cx="146300" cy="600079"/>
          </a:xfrm>
          <a:custGeom>
            <a:avLst/>
            <a:gdLst>
              <a:gd name="T0" fmla="*/ 20 w 46"/>
              <a:gd name="T1" fmla="*/ 13 h 191"/>
              <a:gd name="T2" fmla="*/ 36 w 46"/>
              <a:gd name="T3" fmla="*/ 0 h 191"/>
              <a:gd name="T4" fmla="*/ 41 w 46"/>
              <a:gd name="T5" fmla="*/ 60 h 191"/>
              <a:gd name="T6" fmla="*/ 29 w 46"/>
              <a:gd name="T7" fmla="*/ 155 h 191"/>
              <a:gd name="T8" fmla="*/ 9 w 46"/>
              <a:gd name="T9" fmla="*/ 191 h 191"/>
              <a:gd name="T10" fmla="*/ 0 w 46"/>
              <a:gd name="T11" fmla="*/ 174 h 191"/>
              <a:gd name="T12" fmla="*/ 20 w 46"/>
              <a:gd name="T13" fmla="*/ 1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91">
                <a:moveTo>
                  <a:pt x="20" y="13"/>
                </a:moveTo>
                <a:cubicBezTo>
                  <a:pt x="36" y="0"/>
                  <a:pt x="36" y="0"/>
                  <a:pt x="36" y="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29" y="134"/>
                  <a:pt x="29" y="155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4"/>
                  <a:pt x="46" y="83"/>
                  <a:pt x="20" y="13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îSḷïḑê">
            <a:extLst>
              <a:ext uri="{FF2B5EF4-FFF2-40B4-BE49-F238E27FC236}">
                <a16:creationId xmlns:a16="http://schemas.microsoft.com/office/drawing/2014/main" id="{D4525B20-9CFC-4C65-9B9C-872B64460AD9}"/>
              </a:ext>
            </a:extLst>
          </p:cNvPr>
          <p:cNvSpPr/>
          <p:nvPr/>
        </p:nvSpPr>
        <p:spPr bwMode="auto">
          <a:xfrm>
            <a:off x="8917576" y="4218633"/>
            <a:ext cx="309958" cy="523210"/>
          </a:xfrm>
          <a:custGeom>
            <a:avLst/>
            <a:gdLst>
              <a:gd name="T0" fmla="*/ 98 w 98"/>
              <a:gd name="T1" fmla="*/ 0 h 167"/>
              <a:gd name="T2" fmla="*/ 30 w 98"/>
              <a:gd name="T3" fmla="*/ 70 h 167"/>
              <a:gd name="T4" fmla="*/ 24 w 98"/>
              <a:gd name="T5" fmla="*/ 167 h 167"/>
              <a:gd name="T6" fmla="*/ 34 w 98"/>
              <a:gd name="T7" fmla="*/ 103 h 167"/>
              <a:gd name="T8" fmla="*/ 98 w 98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67">
                <a:moveTo>
                  <a:pt x="98" y="0"/>
                </a:moveTo>
                <a:cubicBezTo>
                  <a:pt x="98" y="0"/>
                  <a:pt x="46" y="50"/>
                  <a:pt x="30" y="70"/>
                </a:cubicBezTo>
                <a:cubicBezTo>
                  <a:pt x="15" y="91"/>
                  <a:pt x="0" y="131"/>
                  <a:pt x="24" y="167"/>
                </a:cubicBezTo>
                <a:cubicBezTo>
                  <a:pt x="24" y="167"/>
                  <a:pt x="18" y="141"/>
                  <a:pt x="34" y="103"/>
                </a:cubicBezTo>
                <a:cubicBezTo>
                  <a:pt x="51" y="65"/>
                  <a:pt x="94" y="9"/>
                  <a:pt x="9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îSlîḑè">
            <a:extLst>
              <a:ext uri="{FF2B5EF4-FFF2-40B4-BE49-F238E27FC236}">
                <a16:creationId xmlns:a16="http://schemas.microsoft.com/office/drawing/2014/main" id="{2B0D34C7-1C62-41AA-BB39-F30D39DF0F89}"/>
              </a:ext>
            </a:extLst>
          </p:cNvPr>
          <p:cNvSpPr/>
          <p:nvPr/>
        </p:nvSpPr>
        <p:spPr bwMode="auto">
          <a:xfrm>
            <a:off x="8815910" y="3556562"/>
            <a:ext cx="689345" cy="275244"/>
          </a:xfrm>
          <a:custGeom>
            <a:avLst/>
            <a:gdLst>
              <a:gd name="T0" fmla="*/ 0 w 219"/>
              <a:gd name="T1" fmla="*/ 51 h 88"/>
              <a:gd name="T2" fmla="*/ 40 w 219"/>
              <a:gd name="T3" fmla="*/ 22 h 88"/>
              <a:gd name="T4" fmla="*/ 46 w 219"/>
              <a:gd name="T5" fmla="*/ 37 h 88"/>
              <a:gd name="T6" fmla="*/ 149 w 219"/>
              <a:gd name="T7" fmla="*/ 67 h 88"/>
              <a:gd name="T8" fmla="*/ 219 w 219"/>
              <a:gd name="T9" fmla="*/ 0 h 88"/>
              <a:gd name="T10" fmla="*/ 154 w 219"/>
              <a:gd name="T11" fmla="*/ 88 h 88"/>
              <a:gd name="T12" fmla="*/ 27 w 219"/>
              <a:gd name="T13" fmla="*/ 44 h 88"/>
              <a:gd name="T14" fmla="*/ 0 w 219"/>
              <a:gd name="T15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88">
                <a:moveTo>
                  <a:pt x="0" y="51"/>
                </a:move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3" y="35"/>
                  <a:pt x="46" y="37"/>
                </a:cubicBezTo>
                <a:cubicBezTo>
                  <a:pt x="49" y="38"/>
                  <a:pt x="149" y="67"/>
                  <a:pt x="149" y="67"/>
                </a:cubicBezTo>
                <a:cubicBezTo>
                  <a:pt x="219" y="0"/>
                  <a:pt x="219" y="0"/>
                  <a:pt x="219" y="0"/>
                </a:cubicBezTo>
                <a:cubicBezTo>
                  <a:pt x="154" y="88"/>
                  <a:pt x="154" y="88"/>
                  <a:pt x="154" y="88"/>
                </a:cubicBezTo>
                <a:cubicBezTo>
                  <a:pt x="27" y="44"/>
                  <a:pt x="27" y="44"/>
                  <a:pt x="27" y="44"/>
                </a:cubicBezTo>
                <a:lnTo>
                  <a:pt x="0" y="5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iśļíḓê">
            <a:extLst>
              <a:ext uri="{FF2B5EF4-FFF2-40B4-BE49-F238E27FC236}">
                <a16:creationId xmlns:a16="http://schemas.microsoft.com/office/drawing/2014/main" id="{CB93A3B1-66B3-4AC9-B70D-030ABCCC5EF7}"/>
              </a:ext>
            </a:extLst>
          </p:cNvPr>
          <p:cNvSpPr/>
          <p:nvPr/>
        </p:nvSpPr>
        <p:spPr bwMode="auto">
          <a:xfrm>
            <a:off x="9919359" y="5230339"/>
            <a:ext cx="265325" cy="724063"/>
          </a:xfrm>
          <a:custGeom>
            <a:avLst/>
            <a:gdLst>
              <a:gd name="T0" fmla="*/ 0 w 84"/>
              <a:gd name="T1" fmla="*/ 18 h 231"/>
              <a:gd name="T2" fmla="*/ 53 w 84"/>
              <a:gd name="T3" fmla="*/ 0 h 231"/>
              <a:gd name="T4" fmla="*/ 65 w 84"/>
              <a:gd name="T5" fmla="*/ 104 h 231"/>
              <a:gd name="T6" fmla="*/ 84 w 84"/>
              <a:gd name="T7" fmla="*/ 128 h 231"/>
              <a:gd name="T8" fmla="*/ 52 w 84"/>
              <a:gd name="T9" fmla="*/ 231 h 231"/>
              <a:gd name="T10" fmla="*/ 69 w 84"/>
              <a:gd name="T11" fmla="*/ 134 h 231"/>
              <a:gd name="T12" fmla="*/ 53 w 84"/>
              <a:gd name="T13" fmla="*/ 112 h 231"/>
              <a:gd name="T14" fmla="*/ 44 w 84"/>
              <a:gd name="T15" fmla="*/ 25 h 231"/>
              <a:gd name="T16" fmla="*/ 3 w 84"/>
              <a:gd name="T17" fmla="*/ 34 h 231"/>
              <a:gd name="T18" fmla="*/ 0 w 84"/>
              <a:gd name="T19" fmla="*/ 1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31">
                <a:moveTo>
                  <a:pt x="0" y="18"/>
                </a:moveTo>
                <a:cubicBezTo>
                  <a:pt x="0" y="18"/>
                  <a:pt x="39" y="11"/>
                  <a:pt x="53" y="0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52" y="231"/>
                  <a:pt x="52" y="231"/>
                  <a:pt x="52" y="231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22" y="34"/>
                  <a:pt x="3" y="34"/>
                </a:cubicBezTo>
                <a:lnTo>
                  <a:pt x="0" y="1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íSľiḓè">
            <a:extLst>
              <a:ext uri="{FF2B5EF4-FFF2-40B4-BE49-F238E27FC236}">
                <a16:creationId xmlns:a16="http://schemas.microsoft.com/office/drawing/2014/main" id="{53504AE1-D403-4F11-9590-B7219EC3234E}"/>
              </a:ext>
            </a:extLst>
          </p:cNvPr>
          <p:cNvSpPr/>
          <p:nvPr/>
        </p:nvSpPr>
        <p:spPr bwMode="auto">
          <a:xfrm>
            <a:off x="9294484" y="3945871"/>
            <a:ext cx="329795" cy="490974"/>
          </a:xfrm>
          <a:custGeom>
            <a:avLst/>
            <a:gdLst>
              <a:gd name="T0" fmla="*/ 0 w 133"/>
              <a:gd name="T1" fmla="*/ 198 h 198"/>
              <a:gd name="T2" fmla="*/ 129 w 133"/>
              <a:gd name="T3" fmla="*/ 0 h 198"/>
              <a:gd name="T4" fmla="*/ 133 w 133"/>
              <a:gd name="T5" fmla="*/ 26 h 198"/>
              <a:gd name="T6" fmla="*/ 0 w 133"/>
              <a:gd name="T7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98">
                <a:moveTo>
                  <a:pt x="0" y="198"/>
                </a:moveTo>
                <a:lnTo>
                  <a:pt x="129" y="0"/>
                </a:lnTo>
                <a:lnTo>
                  <a:pt x="133" y="26"/>
                </a:lnTo>
                <a:lnTo>
                  <a:pt x="0" y="19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ísļíďe">
            <a:extLst>
              <a:ext uri="{FF2B5EF4-FFF2-40B4-BE49-F238E27FC236}">
                <a16:creationId xmlns:a16="http://schemas.microsoft.com/office/drawing/2014/main" id="{372A1C86-CD61-4B51-8766-9F8BF513BC53}"/>
              </a:ext>
            </a:extLst>
          </p:cNvPr>
          <p:cNvSpPr/>
          <p:nvPr/>
        </p:nvSpPr>
        <p:spPr bwMode="auto">
          <a:xfrm>
            <a:off x="1354225" y="2462301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기존의 시스템과는 달리 매장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시스템의 연동을 통해 좀더 효율적인 관리를 통해서 대기열을 관리하는 과정을 거침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관리 프로세스 단축을 통한 효율성 개선 효과 기대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22" name="ïṣḷîḍé">
            <a:extLst>
              <a:ext uri="{FF2B5EF4-FFF2-40B4-BE49-F238E27FC236}">
                <a16:creationId xmlns:a16="http://schemas.microsoft.com/office/drawing/2014/main" id="{116D6F26-C733-44B8-AC0F-44918E97AE9F}"/>
              </a:ext>
            </a:extLst>
          </p:cNvPr>
          <p:cNvSpPr/>
          <p:nvPr/>
        </p:nvSpPr>
        <p:spPr>
          <a:xfrm>
            <a:off x="687400" y="2694532"/>
            <a:ext cx="535582" cy="53558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i$lïḓè">
            <a:extLst>
              <a:ext uri="{FF2B5EF4-FFF2-40B4-BE49-F238E27FC236}">
                <a16:creationId xmlns:a16="http://schemas.microsoft.com/office/drawing/2014/main" id="{AD4CD69B-609C-4167-905C-136CF9ACFD57}"/>
              </a:ext>
            </a:extLst>
          </p:cNvPr>
          <p:cNvSpPr/>
          <p:nvPr/>
        </p:nvSpPr>
        <p:spPr bwMode="auto">
          <a:xfrm>
            <a:off x="818643" y="2828439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1" name="i$ḻïḍè">
            <a:extLst>
              <a:ext uri="{FF2B5EF4-FFF2-40B4-BE49-F238E27FC236}">
                <a16:creationId xmlns:a16="http://schemas.microsoft.com/office/drawing/2014/main" id="{27227D47-C6EC-47F1-99D0-D535367B11A2}"/>
              </a:ext>
            </a:extLst>
          </p:cNvPr>
          <p:cNvSpPr/>
          <p:nvPr/>
        </p:nvSpPr>
        <p:spPr bwMode="auto">
          <a:xfrm>
            <a:off x="1354225" y="380065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필요한 자재들을 최소화 </a:t>
            </a:r>
            <a:r>
              <a:rPr lang="ko-KR" altLang="en-US" sz="1200" dirty="0" err="1"/>
              <a:t>하는것으로</a:t>
            </a:r>
            <a:r>
              <a:rPr lang="ko-KR" altLang="en-US" sz="1200" dirty="0"/>
              <a:t> 목표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시중에 있는 시스템은 이를 관리하는 별도의 태블릿 같은 추가적인 하드웨어가 필요하기 때문에 솔루션을 구축하는 면에서 추가적인 비용이 든다</a:t>
            </a:r>
            <a:r>
              <a:rPr lang="en-US" altLang="ko-KR" sz="1200" dirty="0"/>
              <a:t>.</a:t>
            </a:r>
            <a:endParaRPr lang="en-US" altLang="zh-CN" sz="1200" dirty="0"/>
          </a:p>
        </p:txBody>
      </p:sp>
      <p:sp>
        <p:nvSpPr>
          <p:cNvPr id="20" name="ïṥlïḋe">
            <a:extLst>
              <a:ext uri="{FF2B5EF4-FFF2-40B4-BE49-F238E27FC236}">
                <a16:creationId xmlns:a16="http://schemas.microsoft.com/office/drawing/2014/main" id="{EBE8A578-DDC5-4689-BE9C-9EACF985A6B4}"/>
              </a:ext>
            </a:extLst>
          </p:cNvPr>
          <p:cNvSpPr/>
          <p:nvPr/>
        </p:nvSpPr>
        <p:spPr>
          <a:xfrm>
            <a:off x="687400" y="403288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ïṩlíḑè">
            <a:extLst>
              <a:ext uri="{FF2B5EF4-FFF2-40B4-BE49-F238E27FC236}">
                <a16:creationId xmlns:a16="http://schemas.microsoft.com/office/drawing/2014/main" id="{125233C2-3F4F-4356-95AF-6A04DF210DB0}"/>
              </a:ext>
            </a:extLst>
          </p:cNvPr>
          <p:cNvSpPr/>
          <p:nvPr/>
        </p:nvSpPr>
        <p:spPr bwMode="auto">
          <a:xfrm>
            <a:off x="818643" y="416678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13" name="íS1iḓê">
            <a:extLst>
              <a:ext uri="{FF2B5EF4-FFF2-40B4-BE49-F238E27FC236}">
                <a16:creationId xmlns:a16="http://schemas.microsoft.com/office/drawing/2014/main" id="{5944D148-0AE3-4621-8800-0FA9C1D0E79B}"/>
              </a:ext>
            </a:extLst>
          </p:cNvPr>
          <p:cNvSpPr/>
          <p:nvPr/>
        </p:nvSpPr>
        <p:spPr bwMode="auto">
          <a:xfrm>
            <a:off x="1354225" y="5139000"/>
            <a:ext cx="6856775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본인의 스마트폰을 이용해 </a:t>
            </a:r>
            <a:r>
              <a:rPr lang="en-US" altLang="ko-KR" sz="1200" dirty="0"/>
              <a:t>QR </a:t>
            </a:r>
            <a:r>
              <a:rPr lang="ko-KR" altLang="en-US" sz="1200" dirty="0"/>
              <a:t>코드</a:t>
            </a:r>
            <a:r>
              <a:rPr lang="en-US" altLang="ko-KR" sz="1200" dirty="0"/>
              <a:t>, NFC Tag</a:t>
            </a:r>
            <a:r>
              <a:rPr lang="ko-KR" altLang="en-US" sz="1200" dirty="0"/>
              <a:t>를 이용한 접근</a:t>
            </a:r>
            <a:endParaRPr lang="en-US" altLang="ko-KR" sz="12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시스템 구축 비용을 최소화 하고 체계적인 관리를 위한 체계를 만드는 것이 목표</a:t>
            </a:r>
            <a:endParaRPr lang="en-US" altLang="zh-CN" sz="1200" dirty="0"/>
          </a:p>
        </p:txBody>
      </p:sp>
      <p:sp>
        <p:nvSpPr>
          <p:cNvPr id="18" name="îṣḻïḍè">
            <a:extLst>
              <a:ext uri="{FF2B5EF4-FFF2-40B4-BE49-F238E27FC236}">
                <a16:creationId xmlns:a16="http://schemas.microsoft.com/office/drawing/2014/main" id="{020BE5E3-39E3-40F0-88FD-DFF75DE32050}"/>
              </a:ext>
            </a:extLst>
          </p:cNvPr>
          <p:cNvSpPr/>
          <p:nvPr/>
        </p:nvSpPr>
        <p:spPr>
          <a:xfrm>
            <a:off x="687400" y="5371231"/>
            <a:ext cx="535582" cy="53558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îṥľidé">
            <a:extLst>
              <a:ext uri="{FF2B5EF4-FFF2-40B4-BE49-F238E27FC236}">
                <a16:creationId xmlns:a16="http://schemas.microsoft.com/office/drawing/2014/main" id="{6AE729DA-4D05-417D-B554-B65E69812397}"/>
              </a:ext>
            </a:extLst>
          </p:cNvPr>
          <p:cNvSpPr/>
          <p:nvPr/>
        </p:nvSpPr>
        <p:spPr bwMode="auto">
          <a:xfrm>
            <a:off x="818643" y="5505138"/>
            <a:ext cx="273095" cy="267770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42A7630-86CD-42F5-99D0-7CE44CA098B4}"/>
              </a:ext>
            </a:extLst>
          </p:cNvPr>
          <p:cNvCxnSpPr/>
          <p:nvPr/>
        </p:nvCxnSpPr>
        <p:spPr>
          <a:xfrm>
            <a:off x="1596000" y="230094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2082C8-C624-4F84-A964-A95F31041A36}"/>
              </a:ext>
            </a:extLst>
          </p:cNvPr>
          <p:cNvCxnSpPr/>
          <p:nvPr/>
        </p:nvCxnSpPr>
        <p:spPr>
          <a:xfrm>
            <a:off x="1596000" y="3624921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CEE96C-FC92-4192-A9AC-9E803C00E0A0}"/>
              </a:ext>
            </a:extLst>
          </p:cNvPr>
          <p:cNvCxnSpPr/>
          <p:nvPr/>
        </p:nvCxnSpPr>
        <p:spPr>
          <a:xfrm>
            <a:off x="1596000" y="4948896"/>
            <a:ext cx="639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33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기존 시스템과의 비교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시중에 나와있는 시스템과의 비교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607251" y="5679089"/>
            <a:ext cx="80048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323850" y="2865824"/>
            <a:ext cx="11625263" cy="2892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442913" y="4991953"/>
            <a:ext cx="11506200" cy="3724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" y="1647009"/>
            <a:ext cx="1385299" cy="4847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357668"/>
            <a:ext cx="1367282" cy="923925"/>
          </a:xfrm>
          <a:prstGeom prst="flowChartConnector">
            <a:avLst/>
          </a:prstGeom>
        </p:spPr>
      </p:pic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0112DAE-569C-4415-A934-6C784338B400}"/>
              </a:ext>
            </a:extLst>
          </p:cNvPr>
          <p:cNvSpPr/>
          <p:nvPr/>
        </p:nvSpPr>
        <p:spPr>
          <a:xfrm>
            <a:off x="1762126" y="5345504"/>
            <a:ext cx="1819664" cy="9043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QR Code </a:t>
            </a:r>
            <a:r>
              <a:rPr lang="ko-KR" altLang="en-US" sz="1200" dirty="0"/>
              <a:t>또는 </a:t>
            </a:r>
            <a:r>
              <a:rPr lang="en-US" altLang="ko-KR" sz="1200" dirty="0"/>
              <a:t>NFC Tag</a:t>
            </a:r>
            <a:r>
              <a:rPr lang="ko-KR" altLang="en-US" sz="1200" dirty="0"/>
              <a:t>를 통해 홈페이지에 접속해 정보 입력 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메뉴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BC3EE16D-E6BD-4CC6-A47A-BF746C37438C}"/>
              </a:ext>
            </a:extLst>
          </p:cNvPr>
          <p:cNvSpPr/>
          <p:nvPr/>
        </p:nvSpPr>
        <p:spPr>
          <a:xfrm>
            <a:off x="3751235" y="1513771"/>
            <a:ext cx="1877445" cy="75123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웨이팅</a:t>
            </a:r>
            <a:r>
              <a:rPr lang="ko-KR" altLang="en-US" sz="1200" dirty="0"/>
              <a:t> 정보가 손님에게 발송</a:t>
            </a:r>
            <a:r>
              <a:rPr lang="en-US" altLang="ko-KR" sz="1200" dirty="0"/>
              <a:t>(</a:t>
            </a:r>
            <a:r>
              <a:rPr lang="ko-KR" altLang="en-US" sz="1200" dirty="0"/>
              <a:t>카카오톡 플러스 친구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26E9917-D21B-47C5-8576-B76728AE6602}"/>
              </a:ext>
            </a:extLst>
          </p:cNvPr>
          <p:cNvSpPr/>
          <p:nvPr/>
        </p:nvSpPr>
        <p:spPr>
          <a:xfrm>
            <a:off x="3635573" y="3534351"/>
            <a:ext cx="1993107" cy="6540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대기정보가 리스트에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관리자는 리스트를 관리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AC72D327-0188-47EA-A219-B91DFEF39DB3}"/>
              </a:ext>
            </a:extLst>
          </p:cNvPr>
          <p:cNvSpPr/>
          <p:nvPr/>
        </p:nvSpPr>
        <p:spPr>
          <a:xfrm>
            <a:off x="3899893" y="5447982"/>
            <a:ext cx="1728787" cy="68872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PoS</a:t>
            </a:r>
            <a:r>
              <a:rPr lang="ko-KR" altLang="en-US" sz="1200" dirty="0"/>
              <a:t>에서 확인 후 푸시 알람 전송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메뉴확인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9E9F734-A029-4475-B419-27C235AEBD4D}"/>
              </a:ext>
            </a:extLst>
          </p:cNvPr>
          <p:cNvSpPr/>
          <p:nvPr/>
        </p:nvSpPr>
        <p:spPr>
          <a:xfrm>
            <a:off x="8377666" y="1492027"/>
            <a:ext cx="2028142" cy="794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대기중인 고객의 카카오톡 </a:t>
            </a:r>
            <a:r>
              <a:rPr lang="ko-KR" altLang="en-US" sz="1200" dirty="0" err="1"/>
              <a:t>플친으로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메세지를전송</a:t>
            </a:r>
            <a:endParaRPr lang="ko-KR" altLang="en-US" sz="12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4D78508B-A108-4AF7-9C47-F581FCBB3512}"/>
              </a:ext>
            </a:extLst>
          </p:cNvPr>
          <p:cNvSpPr/>
          <p:nvPr/>
        </p:nvSpPr>
        <p:spPr>
          <a:xfrm>
            <a:off x="1850228" y="3580198"/>
            <a:ext cx="1481140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매장 앞의 </a:t>
            </a:r>
            <a:r>
              <a:rPr lang="ko-KR" altLang="en-US" sz="1200" dirty="0" err="1"/>
              <a:t>태블릿으로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웨이팅</a:t>
            </a:r>
            <a:r>
              <a:rPr lang="ko-KR" altLang="en-US" sz="1200" dirty="0"/>
              <a:t> 정보 입력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0DB506AB-C831-445A-A7CE-8F60031C5E58}"/>
              </a:ext>
            </a:extLst>
          </p:cNvPr>
          <p:cNvSpPr/>
          <p:nvPr/>
        </p:nvSpPr>
        <p:spPr>
          <a:xfrm>
            <a:off x="1850228" y="1617293"/>
            <a:ext cx="1481140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매장 앞의 </a:t>
            </a:r>
            <a:r>
              <a:rPr lang="ko-KR" altLang="en-US" sz="1200" dirty="0" err="1"/>
              <a:t>태블릿으로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웨이팅</a:t>
            </a:r>
            <a:r>
              <a:rPr lang="ko-KR" altLang="en-US" sz="1200" dirty="0"/>
              <a:t> 정보 입력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944DA9D8-5BFD-4482-AB48-9943D1652A93}"/>
              </a:ext>
            </a:extLst>
          </p:cNvPr>
          <p:cNvSpPr/>
          <p:nvPr/>
        </p:nvSpPr>
        <p:spPr>
          <a:xfrm>
            <a:off x="5993355" y="3455593"/>
            <a:ext cx="2291101" cy="80788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</a:t>
            </a:r>
            <a:r>
              <a:rPr lang="ko-KR" altLang="en-US" sz="1200" dirty="0" err="1"/>
              <a:t>입력후</a:t>
            </a:r>
            <a:r>
              <a:rPr lang="ko-KR" altLang="en-US" sz="1200" dirty="0"/>
              <a:t> 손님은 문자로 링크를 받고</a:t>
            </a:r>
            <a:r>
              <a:rPr lang="en-US" altLang="ko-KR" sz="1200" dirty="0"/>
              <a:t>, </a:t>
            </a:r>
            <a:r>
              <a:rPr lang="ko-KR" altLang="en-US" sz="1200" dirty="0"/>
              <a:t>링크를 클릭해 </a:t>
            </a:r>
            <a:r>
              <a:rPr lang="ko-KR" altLang="en-US" sz="1200" dirty="0" err="1"/>
              <a:t>망고웨잇</a:t>
            </a:r>
            <a:r>
              <a:rPr lang="ko-KR" altLang="en-US" sz="1200" dirty="0"/>
              <a:t> 홈페이지에서 대기 정보</a:t>
            </a:r>
            <a:r>
              <a:rPr lang="en-US" altLang="ko-KR" sz="1200" dirty="0"/>
              <a:t>, </a:t>
            </a:r>
            <a:r>
              <a:rPr lang="ko-KR" altLang="en-US" sz="1200" dirty="0"/>
              <a:t>메뉴</a:t>
            </a:r>
            <a:r>
              <a:rPr lang="en-US" altLang="ko-KR" sz="1200" dirty="0"/>
              <a:t>,</a:t>
            </a:r>
            <a:r>
              <a:rPr lang="ko-KR" altLang="en-US" sz="1200" dirty="0"/>
              <a:t> 리뷰 확인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7F3DD91-4440-49AF-A2DD-C89B71AD5B0D}"/>
              </a:ext>
            </a:extLst>
          </p:cNvPr>
          <p:cNvSpPr/>
          <p:nvPr/>
        </p:nvSpPr>
        <p:spPr>
          <a:xfrm>
            <a:off x="5956019" y="1543608"/>
            <a:ext cx="2094308" cy="6812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웨이팅</a:t>
            </a:r>
            <a:r>
              <a:rPr lang="ko-KR" altLang="en-US" sz="1200" dirty="0"/>
              <a:t> 중인 고객을 관리자 홈페이지를 통해 전송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66A06D27-3AC8-4D3D-8178-F859C34AC1B4}"/>
              </a:ext>
            </a:extLst>
          </p:cNvPr>
          <p:cNvSpPr/>
          <p:nvPr/>
        </p:nvSpPr>
        <p:spPr>
          <a:xfrm>
            <a:off x="8689628" y="3471847"/>
            <a:ext cx="1750217" cy="77537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관리화면에서 준비 중</a:t>
            </a:r>
            <a:r>
              <a:rPr lang="en-US" altLang="ko-KR" sz="1200" dirty="0"/>
              <a:t>, </a:t>
            </a:r>
            <a:r>
              <a:rPr lang="ko-KR" altLang="en-US" sz="1200" dirty="0"/>
              <a:t>준비 완료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 알림 등 메시지를 보내 고객을 호출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92B44314-0FEC-40B6-9EA1-C98DA3CEFA0B}"/>
              </a:ext>
            </a:extLst>
          </p:cNvPr>
          <p:cNvSpPr/>
          <p:nvPr/>
        </p:nvSpPr>
        <p:spPr>
          <a:xfrm>
            <a:off x="5993355" y="5366156"/>
            <a:ext cx="1728786" cy="852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차례</a:t>
            </a:r>
            <a:r>
              <a:rPr lang="en-US" altLang="ko-KR" sz="1200" dirty="0"/>
              <a:t>, </a:t>
            </a:r>
            <a:r>
              <a:rPr lang="ko-KR" altLang="en-US" sz="1200" dirty="0"/>
              <a:t>두 번째 차례에 </a:t>
            </a:r>
            <a:r>
              <a:rPr lang="ko-KR" altLang="en-US" sz="1200" dirty="0" err="1"/>
              <a:t>푸쉬</a:t>
            </a:r>
            <a:r>
              <a:rPr lang="ko-KR" altLang="en-US" sz="1200" dirty="0"/>
              <a:t> 알림 전송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86E924-CF02-410B-9B03-3334213A18F8}"/>
              </a:ext>
            </a:extLst>
          </p:cNvPr>
          <p:cNvCxnSpPr>
            <a:stCxn id="58" idx="3"/>
            <a:endCxn id="48" idx="1"/>
          </p:cNvCxnSpPr>
          <p:nvPr/>
        </p:nvCxnSpPr>
        <p:spPr>
          <a:xfrm flipV="1">
            <a:off x="3331368" y="1889391"/>
            <a:ext cx="419867" cy="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2FAD6F-509B-4246-9511-E6867D0E569F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5628680" y="1884211"/>
            <a:ext cx="327339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2775E5-2D97-4294-B3C9-5A0DA38B0D4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>
            <a:off x="8050327" y="1884211"/>
            <a:ext cx="327339" cy="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AD5C68-4517-4022-A4AF-C388007EF912}"/>
              </a:ext>
            </a:extLst>
          </p:cNvPr>
          <p:cNvCxnSpPr>
            <a:stCxn id="57" idx="3"/>
            <a:endCxn id="49" idx="1"/>
          </p:cNvCxnSpPr>
          <p:nvPr/>
        </p:nvCxnSpPr>
        <p:spPr>
          <a:xfrm flipV="1">
            <a:off x="3331368" y="3861399"/>
            <a:ext cx="304205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E2A08EB-03B9-45CE-87FF-018BD1F4FE71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5628680" y="3859534"/>
            <a:ext cx="364675" cy="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719DEB-3BE3-45D6-B381-7DE5E985EB54}"/>
              </a:ext>
            </a:extLst>
          </p:cNvPr>
          <p:cNvCxnSpPr>
            <a:stCxn id="59" idx="3"/>
            <a:endCxn id="63" idx="1"/>
          </p:cNvCxnSpPr>
          <p:nvPr/>
        </p:nvCxnSpPr>
        <p:spPr>
          <a:xfrm>
            <a:off x="8284456" y="3859534"/>
            <a:ext cx="40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B43E4A-907F-48ED-9F7D-25C20F49937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3581790" y="5792346"/>
            <a:ext cx="318103" cy="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5BBE523-BD43-467B-889E-5A2076D74CEA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5628680" y="5792346"/>
            <a:ext cx="36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18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구조도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0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 Structure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Picture 2" descr="Smartphone premium icon">
            <a:extLst>
              <a:ext uri="{FF2B5EF4-FFF2-40B4-BE49-F238E27FC236}">
                <a16:creationId xmlns:a16="http://schemas.microsoft.com/office/drawing/2014/main" id="{1A901703-FF0F-47E6-B04F-A327931C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17" y="132808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0957D95-8865-4D0E-BCC8-60A5AA33DF84}"/>
              </a:ext>
            </a:extLst>
          </p:cNvPr>
          <p:cNvSpPr/>
          <p:nvPr/>
        </p:nvSpPr>
        <p:spPr>
          <a:xfrm>
            <a:off x="325908" y="2099155"/>
            <a:ext cx="2403017" cy="9615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NFC / QR Code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Proximity communication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Waiting 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84BCB63D-FFEE-4D1B-A98D-F1171F29B4E6}"/>
              </a:ext>
            </a:extLst>
          </p:cNvPr>
          <p:cNvSpPr/>
          <p:nvPr/>
        </p:nvSpPr>
        <p:spPr>
          <a:xfrm>
            <a:off x="2647159" y="1741829"/>
            <a:ext cx="7074053" cy="10214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68979C-1BE4-4595-8561-CAB524EB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13" y="1379155"/>
            <a:ext cx="720000" cy="720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BA6438-F51D-4A31-80B8-6140762B2A42}"/>
              </a:ext>
            </a:extLst>
          </p:cNvPr>
          <p:cNvSpPr/>
          <p:nvPr/>
        </p:nvSpPr>
        <p:spPr>
          <a:xfrm>
            <a:off x="4876904" y="1579167"/>
            <a:ext cx="2614562" cy="427463"/>
          </a:xfrm>
          <a:prstGeom prst="rect">
            <a:avLst/>
          </a:prstGeom>
          <a:solidFill>
            <a:srgbClr val="2E5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Order Site Connect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488260-AA6C-4F4F-AE15-F4740E3734E1}"/>
              </a:ext>
            </a:extLst>
          </p:cNvPr>
          <p:cNvSpPr/>
          <p:nvPr/>
        </p:nvSpPr>
        <p:spPr>
          <a:xfrm>
            <a:off x="8858500" y="2158947"/>
            <a:ext cx="2655354" cy="8346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SmartPhone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 or Native APP”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564411-6C6C-44DE-9C42-5C224E7AA195}"/>
              </a:ext>
            </a:extLst>
          </p:cNvPr>
          <p:cNvGrpSpPr/>
          <p:nvPr/>
        </p:nvGrpSpPr>
        <p:grpSpPr>
          <a:xfrm rot="239646">
            <a:off x="1847300" y="3138188"/>
            <a:ext cx="7159752" cy="350195"/>
            <a:chOff x="2060191" y="3860204"/>
            <a:chExt cx="6979049" cy="350195"/>
          </a:xfrm>
        </p:grpSpPr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0C486430-3C06-49C4-813E-568FEEFBB462}"/>
                </a:ext>
              </a:extLst>
            </p:cNvPr>
            <p:cNvSpPr/>
            <p:nvPr/>
          </p:nvSpPr>
          <p:spPr>
            <a:xfrm rot="9451818">
              <a:off x="2060191" y="4099390"/>
              <a:ext cx="6979049" cy="11100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19F4CE8-0EC0-46A2-9CC2-EB7B484B25B5}"/>
                </a:ext>
              </a:extLst>
            </p:cNvPr>
            <p:cNvSpPr/>
            <p:nvPr/>
          </p:nvSpPr>
          <p:spPr>
            <a:xfrm rot="20228090">
              <a:off x="4798961" y="3860204"/>
              <a:ext cx="2273370" cy="26650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Request (push)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534CAB4-7739-4EE9-8524-598A89C1E3EB}"/>
              </a:ext>
            </a:extLst>
          </p:cNvPr>
          <p:cNvGrpSpPr/>
          <p:nvPr/>
        </p:nvGrpSpPr>
        <p:grpSpPr>
          <a:xfrm rot="214033">
            <a:off x="2150014" y="3648896"/>
            <a:ext cx="6863906" cy="293914"/>
            <a:chOff x="2162200" y="4336562"/>
            <a:chExt cx="6863906" cy="293914"/>
          </a:xfrm>
        </p:grpSpPr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D305DBD-118D-4C6C-B7A5-35367E73DCA8}"/>
                </a:ext>
              </a:extLst>
            </p:cNvPr>
            <p:cNvSpPr/>
            <p:nvPr/>
          </p:nvSpPr>
          <p:spPr>
            <a:xfrm rot="20224982">
              <a:off x="2162200" y="4524517"/>
              <a:ext cx="6863906" cy="10595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2B0466-FE21-4B14-9E6D-9FD10DBF8A32}"/>
                </a:ext>
              </a:extLst>
            </p:cNvPr>
            <p:cNvSpPr/>
            <p:nvPr/>
          </p:nvSpPr>
          <p:spPr>
            <a:xfrm rot="20243583">
              <a:off x="3380263" y="4336562"/>
              <a:ext cx="4872401" cy="27891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Time, Market Table Information</a:t>
              </a: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6" y="4368777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325908" y="5210932"/>
            <a:ext cx="2403017" cy="1029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Homepage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“Web”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81C26DE9-FA58-4115-8D87-F1925521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92" y="4282531"/>
            <a:ext cx="720000" cy="720000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B0BDA2A-A8F6-4BDE-9856-AE011CEED2FC}"/>
              </a:ext>
            </a:extLst>
          </p:cNvPr>
          <p:cNvSpPr/>
          <p:nvPr/>
        </p:nvSpPr>
        <p:spPr>
          <a:xfrm>
            <a:off x="6749962" y="5168278"/>
            <a:ext cx="1157459" cy="8583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7" y="43164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8046379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Login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16C67E0-2159-4010-B726-5DFE38E88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75" y="4347892"/>
            <a:ext cx="589277" cy="58927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3E002D8-EFAC-489A-B6FB-4512103B0CC1}"/>
              </a:ext>
            </a:extLst>
          </p:cNvPr>
          <p:cNvSpPr/>
          <p:nvPr/>
        </p:nvSpPr>
        <p:spPr>
          <a:xfrm>
            <a:off x="10155213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99780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프로젝트 일정 및 계획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구조도 설명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9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667</TotalTime>
  <Words>3153</Words>
  <Application>Microsoft Office PowerPoint</Application>
  <PresentationFormat>와이드스크린</PresentationFormat>
  <Paragraphs>541</Paragraphs>
  <Slides>30</Slides>
  <Notes>30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나눔스퀘어 Bold</vt:lpstr>
      <vt:lpstr>Arial</vt:lpstr>
      <vt:lpstr>Calibri</vt:lpstr>
      <vt:lpstr>Impact</vt:lpstr>
      <vt:lpstr>主题5</vt:lpstr>
      <vt:lpstr>Capstone Design II</vt:lpstr>
      <vt:lpstr>PowerPoint 프레젠테이션</vt:lpstr>
      <vt:lpstr>주제 설명</vt:lpstr>
      <vt:lpstr>About Waiting Management System</vt:lpstr>
      <vt:lpstr>기존 시스템과의 비교</vt:lpstr>
      <vt:lpstr>About Waiting Management System</vt:lpstr>
      <vt:lpstr>시스템 구조도</vt:lpstr>
      <vt:lpstr>System Structure</vt:lpstr>
      <vt:lpstr>프로젝트 일정 및 계획</vt:lpstr>
      <vt:lpstr>프로젝트 계획</vt:lpstr>
      <vt:lpstr>감사합니다  최선을 다하겠습니다</vt:lpstr>
      <vt:lpstr>About Waiting Management System</vt:lpstr>
      <vt:lpstr>Click to edit Master title style</vt:lpstr>
      <vt:lpstr>Click to edit Master title style</vt:lpstr>
      <vt:lpstr>Click to edit Master title style</vt:lpstr>
      <vt:lpstr>Click to edit Master title style</vt:lpstr>
      <vt:lpstr>关键技术与实践难点</vt:lpstr>
      <vt:lpstr>Click to edit Master title style</vt:lpstr>
      <vt:lpstr>Click to edit Master title style</vt:lpstr>
      <vt:lpstr>Click to edit Master title style</vt:lpstr>
      <vt:lpstr>研究成果与应用前景</vt:lpstr>
      <vt:lpstr>Click to edit Master title style</vt:lpstr>
      <vt:lpstr>Click to edit Master title style</vt:lpstr>
      <vt:lpstr>Click to edit Master title style</vt:lpstr>
      <vt:lpstr>论文总结与展望</vt:lpstr>
      <vt:lpstr>Click to edit Master title style</vt:lpstr>
      <vt:lpstr>Click to edit Master title style</vt:lpstr>
      <vt:lpstr>PowerPoint 프레젠테이션</vt:lpstr>
      <vt:lpstr>快速设计页面  Quick design slides</vt:lpstr>
      <vt:lpstr>PowerPoint 프레젠테이션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JongSub Yang</cp:lastModifiedBy>
  <cp:revision>23</cp:revision>
  <cp:lastPrinted>2018-03-08T16:00:00Z</cp:lastPrinted>
  <dcterms:created xsi:type="dcterms:W3CDTF">2018-03-08T16:00:00Z</dcterms:created>
  <dcterms:modified xsi:type="dcterms:W3CDTF">2019-04-09T04:28:07Z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