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  <p:sldMasterId id="2147483657" r:id="rId2"/>
    <p:sldMasterId id="2147483654" r:id="rId3"/>
  </p:sldMasterIdLst>
  <p:notesMasterIdLst>
    <p:notesMasterId r:id="rId29"/>
  </p:notesMasterIdLst>
  <p:sldIdLst>
    <p:sldId id="266" r:id="rId4"/>
    <p:sldId id="495" r:id="rId5"/>
    <p:sldId id="496" r:id="rId6"/>
    <p:sldId id="494" r:id="rId7"/>
    <p:sldId id="498" r:id="rId8"/>
    <p:sldId id="378" r:id="rId9"/>
    <p:sldId id="506" r:id="rId10"/>
    <p:sldId id="509" r:id="rId11"/>
    <p:sldId id="508" r:id="rId12"/>
    <p:sldId id="505" r:id="rId13"/>
    <p:sldId id="510" r:id="rId14"/>
    <p:sldId id="502" r:id="rId15"/>
    <p:sldId id="503" r:id="rId16"/>
    <p:sldId id="497" r:id="rId17"/>
    <p:sldId id="507" r:id="rId18"/>
    <p:sldId id="500" r:id="rId19"/>
    <p:sldId id="416" r:id="rId20"/>
    <p:sldId id="312" r:id="rId21"/>
    <p:sldId id="362" r:id="rId22"/>
    <p:sldId id="504" r:id="rId23"/>
    <p:sldId id="433" r:id="rId24"/>
    <p:sldId id="491" r:id="rId25"/>
    <p:sldId id="274" r:id="rId26"/>
    <p:sldId id="447" r:id="rId27"/>
    <p:sldId id="492" r:id="rId28"/>
  </p:sldIdLst>
  <p:sldSz cx="12192000" cy="6858000"/>
  <p:notesSz cx="6858000" cy="9144000"/>
  <p:embeddedFontLst>
    <p:embeddedFont>
      <p:font typeface="나눔고딕" panose="020D0604000000000000" pitchFamily="50" charset="-127"/>
      <p:regular r:id="rId30"/>
      <p:bold r:id="rId31"/>
    </p:embeddedFont>
    <p:embeddedFont>
      <p:font typeface="나눔스퀘어 Bold" panose="020B0600000101010101" pitchFamily="50" charset="-127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491D5-400E-4CFE-8218-EB5883BE7A24}" v="598" dt="2019-03-12T04:09:02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7731"/>
  </p:normalViewPr>
  <p:slideViewPr>
    <p:cSldViewPr snapToGrid="0" showGuides="1">
      <p:cViewPr varScale="1">
        <p:scale>
          <a:sx n="83" d="100"/>
          <a:sy n="83" d="100"/>
        </p:scale>
        <p:origin x="48" y="43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Sub Yang" userId="43afab281e22b5fc" providerId="LiveId" clId="{6CA491D5-400E-4CFE-8218-EB5883BE7A24}"/>
    <pc:docChg chg="undo redo custSel addSld delSld modSld sldOrd modMainMaster">
      <pc:chgData name="JongSub Yang" userId="43afab281e22b5fc" providerId="LiveId" clId="{6CA491D5-400E-4CFE-8218-EB5883BE7A24}" dt="2019-03-12T04:18:02.040" v="7482" actId="20577"/>
      <pc:docMkLst>
        <pc:docMk/>
      </pc:docMkLst>
      <pc:sldChg chg="addSp delSp modSp modTransition modAnim">
        <pc:chgData name="JongSub Yang" userId="43afab281e22b5fc" providerId="LiveId" clId="{6CA491D5-400E-4CFE-8218-EB5883BE7A24}" dt="2019-03-12T04:04:58.144" v="7099"/>
        <pc:sldMkLst>
          <pc:docMk/>
          <pc:sldMk cId="672139932" sldId="266"/>
        </pc:sldMkLst>
        <pc:spChg chg="mod">
          <ac:chgData name="JongSub Yang" userId="43afab281e22b5fc" providerId="LiveId" clId="{6CA491D5-400E-4CFE-8218-EB5883BE7A24}" dt="2019-03-11T05:43:39.061" v="273" actId="20577"/>
          <ac:spMkLst>
            <pc:docMk/>
            <pc:sldMk cId="672139932" sldId="266"/>
            <ac:spMk id="2" creationId="{00000000-0000-0000-0000-000000000000}"/>
          </ac:spMkLst>
        </pc:spChg>
        <pc:spChg chg="add del mod">
          <ac:chgData name="JongSub Yang" userId="43afab281e22b5fc" providerId="LiveId" clId="{6CA491D5-400E-4CFE-8218-EB5883BE7A24}" dt="2019-03-11T05:42:28.878" v="183" actId="478"/>
          <ac:spMkLst>
            <pc:docMk/>
            <pc:sldMk cId="672139932" sldId="266"/>
            <ac:spMk id="18" creationId="{9C984BF0-8691-4910-B4A2-DFECE6739A04}"/>
          </ac:spMkLst>
        </pc:spChg>
        <pc:spChg chg="add mod">
          <ac:chgData name="JongSub Yang" userId="43afab281e22b5fc" providerId="LiveId" clId="{6CA491D5-400E-4CFE-8218-EB5883BE7A24}" dt="2019-03-11T05:38:48.106" v="21" actId="571"/>
          <ac:spMkLst>
            <pc:docMk/>
            <pc:sldMk cId="672139932" sldId="266"/>
            <ac:spMk id="19" creationId="{D71B97BF-5018-4F2E-B544-7028852FCCD8}"/>
          </ac:spMkLst>
        </pc:spChg>
        <pc:spChg chg="add mod">
          <ac:chgData name="JongSub Yang" userId="43afab281e22b5fc" providerId="LiveId" clId="{6CA491D5-400E-4CFE-8218-EB5883BE7A24}" dt="2019-03-11T05:38:48.106" v="21" actId="571"/>
          <ac:spMkLst>
            <pc:docMk/>
            <pc:sldMk cId="672139932" sldId="266"/>
            <ac:spMk id="20" creationId="{45F74F24-666E-436A-A24E-E2849C325B32}"/>
          </ac:spMkLst>
        </pc:spChg>
        <pc:spChg chg="add mod">
          <ac:chgData name="JongSub Yang" userId="43afab281e22b5fc" providerId="LiveId" clId="{6CA491D5-400E-4CFE-8218-EB5883BE7A24}" dt="2019-03-11T05:38:52.025" v="23" actId="571"/>
          <ac:spMkLst>
            <pc:docMk/>
            <pc:sldMk cId="672139932" sldId="266"/>
            <ac:spMk id="21" creationId="{67D736B3-779D-446C-9945-7C8C9E9F70D6}"/>
          </ac:spMkLst>
        </pc:spChg>
        <pc:spChg chg="add mod">
          <ac:chgData name="JongSub Yang" userId="43afab281e22b5fc" providerId="LiveId" clId="{6CA491D5-400E-4CFE-8218-EB5883BE7A24}" dt="2019-03-11T05:38:52.025" v="23" actId="571"/>
          <ac:spMkLst>
            <pc:docMk/>
            <pc:sldMk cId="672139932" sldId="266"/>
            <ac:spMk id="22" creationId="{0D7DD0B4-5F8D-48E5-AA37-6D59E9C1CAFB}"/>
          </ac:spMkLst>
        </pc:spChg>
        <pc:spChg chg="add del mod">
          <ac:chgData name="JongSub Yang" userId="43afab281e22b5fc" providerId="LiveId" clId="{6CA491D5-400E-4CFE-8218-EB5883BE7A24}" dt="2019-03-11T05:39:55.557" v="77" actId="478"/>
          <ac:spMkLst>
            <pc:docMk/>
            <pc:sldMk cId="672139932" sldId="266"/>
            <ac:spMk id="23" creationId="{91C6D615-A1A8-4B28-B9A3-834759A160F1}"/>
          </ac:spMkLst>
        </pc:spChg>
        <pc:spChg chg="mod">
          <ac:chgData name="JongSub Yang" userId="43afab281e22b5fc" providerId="LiveId" clId="{6CA491D5-400E-4CFE-8218-EB5883BE7A24}" dt="2019-03-11T13:55:58.194" v="2424" actId="1076"/>
          <ac:spMkLst>
            <pc:docMk/>
            <pc:sldMk cId="672139932" sldId="266"/>
            <ac:spMk id="26" creationId="{00000000-0000-0000-0000-000000000000}"/>
          </ac:spMkLst>
        </pc:spChg>
        <pc:spChg chg="add del mod">
          <ac:chgData name="JongSub Yang" userId="43afab281e22b5fc" providerId="LiveId" clId="{6CA491D5-400E-4CFE-8218-EB5883BE7A24}" dt="2019-03-11T05:42:04.723" v="180" actId="1076"/>
          <ac:spMkLst>
            <pc:docMk/>
            <pc:sldMk cId="672139932" sldId="266"/>
            <ac:spMk id="32" creationId="{00000000-0000-0000-0000-000000000000}"/>
          </ac:spMkLst>
        </pc:spChg>
        <pc:spChg chg="mod">
          <ac:chgData name="JongSub Yang" userId="43afab281e22b5fc" providerId="LiveId" clId="{6CA491D5-400E-4CFE-8218-EB5883BE7A24}" dt="2019-03-11T05:42:15.388" v="181" actId="1076"/>
          <ac:spMkLst>
            <pc:docMk/>
            <pc:sldMk cId="672139932" sldId="266"/>
            <ac:spMk id="42" creationId="{00000000-0000-0000-0000-000000000000}"/>
          </ac:spMkLst>
        </pc:spChg>
        <pc:spChg chg="mod">
          <ac:chgData name="JongSub Yang" userId="43afab281e22b5fc" providerId="LiveId" clId="{6CA491D5-400E-4CFE-8218-EB5883BE7A24}" dt="2019-03-11T05:42:15.388" v="181" actId="1076"/>
          <ac:spMkLst>
            <pc:docMk/>
            <pc:sldMk cId="672139932" sldId="266"/>
            <ac:spMk id="43" creationId="{00000000-0000-0000-0000-000000000000}"/>
          </ac:spMkLst>
        </pc:spChg>
        <pc:graphicFrameChg chg="add mod modGraphic">
          <ac:chgData name="JongSub Yang" userId="43afab281e22b5fc" providerId="LiveId" clId="{6CA491D5-400E-4CFE-8218-EB5883BE7A24}" dt="2019-03-11T15:55:48.603" v="2863" actId="113"/>
          <ac:graphicFrameMkLst>
            <pc:docMk/>
            <pc:sldMk cId="672139932" sldId="266"/>
            <ac:graphicFrameMk id="25" creationId="{6FD1DAA5-31B1-4ACC-9EA6-F5EB0439AF90}"/>
          </ac:graphicFrameMkLst>
        </pc:graphicFrameChg>
      </pc:sldChg>
      <pc:sldChg chg="del modTransition">
        <pc:chgData name="JongSub Yang" userId="43afab281e22b5fc" providerId="LiveId" clId="{6CA491D5-400E-4CFE-8218-EB5883BE7A24}" dt="2019-03-11T07:00:05.458" v="409" actId="2696"/>
        <pc:sldMkLst>
          <pc:docMk/>
          <pc:sldMk cId="1974806403" sldId="274"/>
        </pc:sldMkLst>
      </pc:sldChg>
      <pc:sldChg chg="add modTransition">
        <pc:chgData name="JongSub Yang" userId="43afab281e22b5fc" providerId="LiveId" clId="{6CA491D5-400E-4CFE-8218-EB5883BE7A24}" dt="2019-03-12T04:04:58.144" v="7099"/>
        <pc:sldMkLst>
          <pc:docMk/>
          <pc:sldMk cId="3080065724" sldId="274"/>
        </pc:sldMkLst>
      </pc:sldChg>
      <pc:sldChg chg="del">
        <pc:chgData name="JongSub Yang" userId="43afab281e22b5fc" providerId="LiveId" clId="{6CA491D5-400E-4CFE-8218-EB5883BE7A24}" dt="2019-03-11T05:48:19.806" v="395" actId="2696"/>
        <pc:sldMkLst>
          <pc:docMk/>
          <pc:sldMk cId="844169939" sldId="281"/>
        </pc:sldMkLst>
      </pc:sldChg>
      <pc:sldChg chg="modTransition">
        <pc:chgData name="JongSub Yang" userId="43afab281e22b5fc" providerId="LiveId" clId="{6CA491D5-400E-4CFE-8218-EB5883BE7A24}" dt="2019-03-12T04:04:58.144" v="7099"/>
        <pc:sldMkLst>
          <pc:docMk/>
          <pc:sldMk cId="2060975266" sldId="312"/>
        </pc:sldMkLst>
      </pc:sldChg>
      <pc:sldChg chg="ord modTransition">
        <pc:chgData name="JongSub Yang" userId="43afab281e22b5fc" providerId="LiveId" clId="{6CA491D5-400E-4CFE-8218-EB5883BE7A24}" dt="2019-03-12T04:04:58.144" v="7099"/>
        <pc:sldMkLst>
          <pc:docMk/>
          <pc:sldMk cId="2070707654" sldId="362"/>
        </pc:sldMkLst>
      </pc:sldChg>
      <pc:sldChg chg="addSp delSp modSp ord modTransition">
        <pc:chgData name="JongSub Yang" userId="43afab281e22b5fc" providerId="LiveId" clId="{6CA491D5-400E-4CFE-8218-EB5883BE7A24}" dt="2019-03-12T04:08:50.185" v="7469" actId="6549"/>
        <pc:sldMkLst>
          <pc:docMk/>
          <pc:sldMk cId="1988714904" sldId="378"/>
        </pc:sldMkLst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2" creationId="{00000000-0000-0000-0000-000000000000}"/>
          </ac:spMkLst>
        </pc:spChg>
        <pc:spChg chg="add del">
          <ac:chgData name="JongSub Yang" userId="43afab281e22b5fc" providerId="LiveId" clId="{6CA491D5-400E-4CFE-8218-EB5883BE7A24}" dt="2019-03-12T02:43:55.530" v="6279"/>
          <ac:spMkLst>
            <pc:docMk/>
            <pc:sldMk cId="1988714904" sldId="378"/>
            <ac:spMk id="3" creationId="{D4D148A5-8C6E-495E-93A6-313048C7DAAC}"/>
          </ac:spMkLst>
        </pc:spChg>
        <pc:spChg chg="del mod">
          <ac:chgData name="JongSub Yang" userId="43afab281e22b5fc" providerId="LiveId" clId="{6CA491D5-400E-4CFE-8218-EB5883BE7A24}" dt="2019-03-12T00:31:23.990" v="4555" actId="478"/>
          <ac:spMkLst>
            <pc:docMk/>
            <pc:sldMk cId="1988714904" sldId="378"/>
            <ac:spMk id="6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11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30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31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3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33" creationId="{00000000-0000-0000-0000-000000000000}"/>
          </ac:spMkLst>
        </pc:spChg>
        <pc:spChg chg="mod">
          <ac:chgData name="JongSub Yang" userId="43afab281e22b5fc" providerId="LiveId" clId="{6CA491D5-400E-4CFE-8218-EB5883BE7A24}" dt="2019-03-11T17:23:16.767" v="4105" actId="20577"/>
          <ac:spMkLst>
            <pc:docMk/>
            <pc:sldMk cId="1988714904" sldId="378"/>
            <ac:spMk id="34" creationId="{00000000-0000-0000-0000-000000000000}"/>
          </ac:spMkLst>
        </pc:spChg>
        <pc:spChg chg="mod">
          <ac:chgData name="JongSub Yang" userId="43afab281e22b5fc" providerId="LiveId" clId="{6CA491D5-400E-4CFE-8218-EB5883BE7A24}" dt="2019-03-12T04:08:50.185" v="7469" actId="6549"/>
          <ac:spMkLst>
            <pc:docMk/>
            <pc:sldMk cId="1988714904" sldId="378"/>
            <ac:spMk id="35" creationId="{00000000-0000-0000-0000-000000000000}"/>
          </ac:spMkLst>
        </pc:spChg>
        <pc:spChg chg="mod">
          <ac:chgData name="JongSub Yang" userId="43afab281e22b5fc" providerId="LiveId" clId="{6CA491D5-400E-4CFE-8218-EB5883BE7A24}" dt="2019-03-11T17:22:35.693" v="3992"/>
          <ac:spMkLst>
            <pc:docMk/>
            <pc:sldMk cId="1988714904" sldId="378"/>
            <ac:spMk id="36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21:47.504" v="2522" actId="20577"/>
          <ac:spMkLst>
            <pc:docMk/>
            <pc:sldMk cId="1988714904" sldId="378"/>
            <ac:spMk id="37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4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7:24:07.417" v="4292"/>
          <ac:spMkLst>
            <pc:docMk/>
            <pc:sldMk cId="1988714904" sldId="378"/>
            <ac:spMk id="43" creationId="{00000000-0000-0000-0000-000000000000}"/>
          </ac:spMkLst>
        </pc:spChg>
        <pc:spChg chg="mod">
          <ac:chgData name="JongSub Yang" userId="43afab281e22b5fc" providerId="LiveId" clId="{6CA491D5-400E-4CFE-8218-EB5883BE7A24}" dt="2019-03-12T02:38:34.188" v="6267" actId="1076"/>
          <ac:spMkLst>
            <pc:docMk/>
            <pc:sldMk cId="1988714904" sldId="378"/>
            <ac:spMk id="50" creationId="{00000000-0000-0000-0000-000000000000}"/>
          </ac:spMkLst>
        </pc:spChg>
        <pc:spChg chg="mod">
          <ac:chgData name="JongSub Yang" userId="43afab281e22b5fc" providerId="LiveId" clId="{6CA491D5-400E-4CFE-8218-EB5883BE7A24}" dt="2019-03-11T17:27:23.734" v="4553"/>
          <ac:spMkLst>
            <pc:docMk/>
            <pc:sldMk cId="1988714904" sldId="378"/>
            <ac:spMk id="51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5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53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19:45.461" v="2469" actId="2711"/>
          <ac:spMkLst>
            <pc:docMk/>
            <pc:sldMk cId="1988714904" sldId="378"/>
            <ac:spMk id="54" creationId="{00000000-0000-0000-0000-000000000000}"/>
          </ac:spMkLst>
        </pc:spChg>
      </pc:sldChg>
      <pc:sldChg chg="ord modTransition">
        <pc:chgData name="JongSub Yang" userId="43afab281e22b5fc" providerId="LiveId" clId="{6CA491D5-400E-4CFE-8218-EB5883BE7A24}" dt="2019-03-12T04:04:58.144" v="7099"/>
        <pc:sldMkLst>
          <pc:docMk/>
          <pc:sldMk cId="1438537945" sldId="416"/>
        </pc:sldMkLst>
      </pc:sldChg>
      <pc:sldChg chg="modSp modTransition">
        <pc:chgData name="JongSub Yang" userId="43afab281e22b5fc" providerId="LiveId" clId="{6CA491D5-400E-4CFE-8218-EB5883BE7A24}" dt="2019-03-12T04:04:58.144" v="7099"/>
        <pc:sldMkLst>
          <pc:docMk/>
          <pc:sldMk cId="500257692" sldId="433"/>
        </pc:sldMkLst>
        <pc:graphicFrameChg chg="mod">
          <ac:chgData name="JongSub Yang" userId="43afab281e22b5fc" providerId="LiveId" clId="{6CA491D5-400E-4CFE-8218-EB5883BE7A24}" dt="2019-03-11T11:30:24.127" v="1136"/>
          <ac:graphicFrameMkLst>
            <pc:docMk/>
            <pc:sldMk cId="500257692" sldId="433"/>
            <ac:graphicFrameMk id="14" creationId="{00000000-0000-0000-0000-000000000000}"/>
          </ac:graphicFrameMkLst>
        </pc:graphicFrameChg>
      </pc:sldChg>
      <pc:sldChg chg="modSp del ord modTransition">
        <pc:chgData name="JongSub Yang" userId="43afab281e22b5fc" providerId="LiveId" clId="{6CA491D5-400E-4CFE-8218-EB5883BE7A24}" dt="2019-03-11T07:00:05.555" v="410" actId="2696"/>
        <pc:sldMkLst>
          <pc:docMk/>
          <pc:sldMk cId="15061773" sldId="447"/>
        </pc:sldMkLst>
        <pc:spChg chg="mod">
          <ac:chgData name="JongSub Yang" userId="43afab281e22b5fc" providerId="LiveId" clId="{6CA491D5-400E-4CFE-8218-EB5883BE7A24}" dt="2019-03-11T06:56:24.970" v="403" actId="2711"/>
          <ac:spMkLst>
            <pc:docMk/>
            <pc:sldMk cId="15061773" sldId="447"/>
            <ac:spMk id="2" creationId="{00000000-0000-0000-0000-000000000000}"/>
          </ac:spMkLst>
        </pc:spChg>
        <pc:spChg chg="mod">
          <ac:chgData name="JongSub Yang" userId="43afab281e22b5fc" providerId="LiveId" clId="{6CA491D5-400E-4CFE-8218-EB5883BE7A24}" dt="2019-03-11T05:44:56.414" v="332" actId="20577"/>
          <ac:spMkLst>
            <pc:docMk/>
            <pc:sldMk cId="15061773" sldId="447"/>
            <ac:spMk id="4" creationId="{00000000-0000-0000-0000-000000000000}"/>
          </ac:spMkLst>
        </pc:spChg>
        <pc:spChg chg="mod">
          <ac:chgData name="JongSub Yang" userId="43afab281e22b5fc" providerId="LiveId" clId="{6CA491D5-400E-4CFE-8218-EB5883BE7A24}" dt="2019-03-11T05:48:27.192" v="398" actId="20577"/>
          <ac:spMkLst>
            <pc:docMk/>
            <pc:sldMk cId="15061773" sldId="447"/>
            <ac:spMk id="10" creationId="{00000000-0000-0000-0000-000000000000}"/>
          </ac:spMkLst>
        </pc:spChg>
      </pc:sldChg>
      <pc:sldChg chg="add modTransition">
        <pc:chgData name="JongSub Yang" userId="43afab281e22b5fc" providerId="LiveId" clId="{6CA491D5-400E-4CFE-8218-EB5883BE7A24}" dt="2019-03-12T04:04:58.144" v="7099"/>
        <pc:sldMkLst>
          <pc:docMk/>
          <pc:sldMk cId="3068941893" sldId="447"/>
        </pc:sldMkLst>
      </pc:sldChg>
      <pc:sldChg chg="modTransition">
        <pc:chgData name="JongSub Yang" userId="43afab281e22b5fc" providerId="LiveId" clId="{6CA491D5-400E-4CFE-8218-EB5883BE7A24}" dt="2019-03-12T04:04:58.144" v="7099"/>
        <pc:sldMkLst>
          <pc:docMk/>
          <pc:sldMk cId="1229939013" sldId="491"/>
        </pc:sldMkLst>
      </pc:sldChg>
      <pc:sldChg chg="ord modTransition">
        <pc:chgData name="JongSub Yang" userId="43afab281e22b5fc" providerId="LiveId" clId="{6CA491D5-400E-4CFE-8218-EB5883BE7A24}" dt="2019-03-12T04:04:58.144" v="7099"/>
        <pc:sldMkLst>
          <pc:docMk/>
          <pc:sldMk cId="1132205946" sldId="492"/>
        </pc:sldMkLst>
      </pc:sldChg>
      <pc:sldChg chg="add del">
        <pc:chgData name="JongSub Yang" userId="43afab281e22b5fc" providerId="LiveId" clId="{6CA491D5-400E-4CFE-8218-EB5883BE7A24}" dt="2019-03-11T05:48:21.946" v="396" actId="2696"/>
        <pc:sldMkLst>
          <pc:docMk/>
          <pc:sldMk cId="3991462477" sldId="493"/>
        </pc:sldMkLst>
      </pc:sldChg>
      <pc:sldChg chg="add del">
        <pc:chgData name="JongSub Yang" userId="43afab281e22b5fc" providerId="LiveId" clId="{6CA491D5-400E-4CFE-8218-EB5883BE7A24}" dt="2019-03-11T05:48:09.165" v="391" actId="2696"/>
        <pc:sldMkLst>
          <pc:docMk/>
          <pc:sldMk cId="1541729441" sldId="494"/>
        </pc:sldMkLst>
      </pc:sldChg>
      <pc:sldChg chg="addSp delSp modSp add modTransition">
        <pc:chgData name="JongSub Yang" userId="43afab281e22b5fc" providerId="LiveId" clId="{6CA491D5-400E-4CFE-8218-EB5883BE7A24}" dt="2019-03-12T04:08:36.521" v="7466" actId="20577"/>
        <pc:sldMkLst>
          <pc:docMk/>
          <pc:sldMk cId="1605485922" sldId="494"/>
        </pc:sldMkLst>
        <pc:spChg chg="mod">
          <ac:chgData name="JongSub Yang" userId="43afab281e22b5fc" providerId="LiveId" clId="{6CA491D5-400E-4CFE-8218-EB5883BE7A24}" dt="2019-03-11T11:11:21.216" v="1133"/>
          <ac:spMkLst>
            <pc:docMk/>
            <pc:sldMk cId="1605485922" sldId="494"/>
            <ac:spMk id="2" creationId="{D5E87DB8-99C3-43C6-9091-DC6AD05B53DD}"/>
          </ac:spMkLst>
        </pc:spChg>
        <pc:spChg chg="mod">
          <ac:chgData name="JongSub Yang" userId="43afab281e22b5fc" providerId="LiveId" clId="{6CA491D5-400E-4CFE-8218-EB5883BE7A24}" dt="2019-03-11T11:11:16.192" v="1118" actId="2711"/>
          <ac:spMkLst>
            <pc:docMk/>
            <pc:sldMk cId="1605485922" sldId="494"/>
            <ac:spMk id="3" creationId="{2B9333DE-DFAA-42AD-99BB-E688CEFDFBCF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4" creationId="{8EAB6360-4B95-4A14-BE93-6842ECAE0AFE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5" creationId="{9A716589-F8F5-47E3-97B5-5D9A91F0B344}"/>
          </ac:spMkLst>
        </pc:spChg>
        <pc:spChg chg="add del mod">
          <ac:chgData name="JongSub Yang" userId="43afab281e22b5fc" providerId="LiveId" clId="{6CA491D5-400E-4CFE-8218-EB5883BE7A24}" dt="2019-03-11T13:24:28.291" v="1293" actId="478"/>
          <ac:spMkLst>
            <pc:docMk/>
            <pc:sldMk cId="1605485922" sldId="494"/>
            <ac:spMk id="6" creationId="{3D22F603-B2A2-4BB5-B433-CD46D6535767}"/>
          </ac:spMkLst>
        </pc:spChg>
        <pc:spChg chg="add del mod">
          <ac:chgData name="JongSub Yang" userId="43afab281e22b5fc" providerId="LiveId" clId="{6CA491D5-400E-4CFE-8218-EB5883BE7A24}" dt="2019-03-11T13:23:46.891" v="1232" actId="478"/>
          <ac:spMkLst>
            <pc:docMk/>
            <pc:sldMk cId="1605485922" sldId="494"/>
            <ac:spMk id="7" creationId="{FCB550C3-B369-4B91-A79E-39742EDEDCA2}"/>
          </ac:spMkLst>
        </pc:spChg>
        <pc:spChg chg="add del mod">
          <ac:chgData name="JongSub Yang" userId="43afab281e22b5fc" providerId="LiveId" clId="{6CA491D5-400E-4CFE-8218-EB5883BE7A24}" dt="2019-03-12T04:06:20.263" v="7148" actId="20577"/>
          <ac:spMkLst>
            <pc:docMk/>
            <pc:sldMk cId="1605485922" sldId="494"/>
            <ac:spMk id="8" creationId="{E4014860-0DE8-45BA-B61F-B6711FADF7D0}"/>
          </ac:spMkLst>
        </pc:spChg>
        <pc:spChg chg="add del mod">
          <ac:chgData name="JongSub Yang" userId="43afab281e22b5fc" providerId="LiveId" clId="{6CA491D5-400E-4CFE-8218-EB5883BE7A24}" dt="2019-03-11T13:30:47.556" v="1365" actId="478"/>
          <ac:spMkLst>
            <pc:docMk/>
            <pc:sldMk cId="1605485922" sldId="494"/>
            <ac:spMk id="9" creationId="{2037DCD5-5F40-4C6C-9874-7E4A986CF63F}"/>
          </ac:spMkLst>
        </pc:spChg>
        <pc:spChg chg="add del mod">
          <ac:chgData name="JongSub Yang" userId="43afab281e22b5fc" providerId="LiveId" clId="{6CA491D5-400E-4CFE-8218-EB5883BE7A24}" dt="2019-03-11T13:32:38.279" v="1439" actId="478"/>
          <ac:spMkLst>
            <pc:docMk/>
            <pc:sldMk cId="1605485922" sldId="494"/>
            <ac:spMk id="10" creationId="{011E85EE-FDF2-4F4F-8309-0AB3AC797F72}"/>
          </ac:spMkLst>
        </pc:spChg>
        <pc:spChg chg="add del mod">
          <ac:chgData name="JongSub Yang" userId="43afab281e22b5fc" providerId="LiveId" clId="{6CA491D5-400E-4CFE-8218-EB5883BE7A24}" dt="2019-03-11T13:33:25.220" v="1478" actId="478"/>
          <ac:spMkLst>
            <pc:docMk/>
            <pc:sldMk cId="1605485922" sldId="494"/>
            <ac:spMk id="11" creationId="{5D9CE4EC-EA00-4532-A78C-4348A33E2914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2" creationId="{CEF050F0-C0B0-4EB4-BEED-6494AE4B2B86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3" creationId="{4D1001BE-4308-4384-BECB-64DB2CD413FD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4" creationId="{E8F6BAE4-CE95-45A0-B108-AEA85E3C3AFB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5" creationId="{18D56914-1937-441D-B467-E67F1AFD7A0E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6" creationId="{DE70EBCC-C156-4227-BBCE-51DA9101BD3D}"/>
          </ac:spMkLst>
        </pc:spChg>
        <pc:spChg chg="add del mo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7" creationId="{A106DAB3-4817-42E6-888A-51ED4C2018FC}"/>
          </ac:spMkLst>
        </pc:spChg>
        <pc:spChg chg="add del mod or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8" creationId="{CDEA13C2-7160-4FAE-93CF-F2E3563669C4}"/>
          </ac:spMkLst>
        </pc:spChg>
        <pc:spChg chg="add del mod ord">
          <ac:chgData name="JongSub Yang" userId="43afab281e22b5fc" providerId="LiveId" clId="{6CA491D5-400E-4CFE-8218-EB5883BE7A24}" dt="2019-03-12T03:38:14.570" v="6439" actId="478"/>
          <ac:spMkLst>
            <pc:docMk/>
            <pc:sldMk cId="1605485922" sldId="494"/>
            <ac:spMk id="19" creationId="{69DBF6B3-A795-450D-9F8C-577684F74CD8}"/>
          </ac:spMkLst>
        </pc:spChg>
        <pc:spChg chg="add del mod">
          <ac:chgData name="JongSub Yang" userId="43afab281e22b5fc" providerId="LiveId" clId="{6CA491D5-400E-4CFE-8218-EB5883BE7A24}" dt="2019-03-11T13:33:49.101" v="1484" actId="478"/>
          <ac:spMkLst>
            <pc:docMk/>
            <pc:sldMk cId="1605485922" sldId="494"/>
            <ac:spMk id="20" creationId="{4A804AAD-132B-4ACA-980F-510211CB3E33}"/>
          </ac:spMkLst>
        </pc:spChg>
        <pc:spChg chg="add del mod">
          <ac:chgData name="JongSub Yang" userId="43afab281e22b5fc" providerId="LiveId" clId="{6CA491D5-400E-4CFE-8218-EB5883BE7A24}" dt="2019-03-12T04:07:59.692" v="7381"/>
          <ac:spMkLst>
            <pc:docMk/>
            <pc:sldMk cId="1605485922" sldId="494"/>
            <ac:spMk id="21" creationId="{12E0EA1B-CDDA-4787-BC72-8DF545332BD7}"/>
          </ac:spMkLst>
        </pc:spChg>
        <pc:spChg chg="add del mod">
          <ac:chgData name="JongSub Yang" userId="43afab281e22b5fc" providerId="LiveId" clId="{6CA491D5-400E-4CFE-8218-EB5883BE7A24}" dt="2019-03-12T04:06:51.183" v="7235"/>
          <ac:spMkLst>
            <pc:docMk/>
            <pc:sldMk cId="1605485922" sldId="494"/>
            <ac:spMk id="22" creationId="{BEB12BDF-8761-4880-8398-30D6D4475396}"/>
          </ac:spMkLst>
        </pc:spChg>
        <pc:spChg chg="add del mod">
          <ac:chgData name="JongSub Yang" userId="43afab281e22b5fc" providerId="LiveId" clId="{6CA491D5-400E-4CFE-8218-EB5883BE7A24}" dt="2019-03-12T04:08:20.743" v="7424" actId="1076"/>
          <ac:spMkLst>
            <pc:docMk/>
            <pc:sldMk cId="1605485922" sldId="494"/>
            <ac:spMk id="23" creationId="{278C1257-4722-46BA-B235-5736964E7C10}"/>
          </ac:spMkLst>
        </pc:spChg>
        <pc:spChg chg="add del mod">
          <ac:chgData name="JongSub Yang" userId="43afab281e22b5fc" providerId="LiveId" clId="{6CA491D5-400E-4CFE-8218-EB5883BE7A24}" dt="2019-03-12T04:08:36.521" v="7466" actId="20577"/>
          <ac:spMkLst>
            <pc:docMk/>
            <pc:sldMk cId="1605485922" sldId="494"/>
            <ac:spMk id="24" creationId="{F08B35E2-0B87-4F0D-BBDB-2DE0FD73F890}"/>
          </ac:spMkLst>
        </pc:spChg>
      </pc:sldChg>
      <pc:sldChg chg="add del">
        <pc:chgData name="JongSub Yang" userId="43afab281e22b5fc" providerId="LiveId" clId="{6CA491D5-400E-4CFE-8218-EB5883BE7A24}" dt="2019-03-11T05:48:03.228" v="389" actId="2696"/>
        <pc:sldMkLst>
          <pc:docMk/>
          <pc:sldMk cId="2145620323" sldId="494"/>
        </pc:sldMkLst>
      </pc:sldChg>
      <pc:sldChg chg="add del">
        <pc:chgData name="JongSub Yang" userId="43afab281e22b5fc" providerId="LiveId" clId="{6CA491D5-400E-4CFE-8218-EB5883BE7A24}" dt="2019-03-11T05:48:17.826" v="394" actId="2696"/>
        <pc:sldMkLst>
          <pc:docMk/>
          <pc:sldMk cId="82695860" sldId="495"/>
        </pc:sldMkLst>
      </pc:sldChg>
      <pc:sldChg chg="addSp delSp modSp add ord modTransition">
        <pc:chgData name="JongSub Yang" userId="43afab281e22b5fc" providerId="LiveId" clId="{6CA491D5-400E-4CFE-8218-EB5883BE7A24}" dt="2019-03-12T04:18:02.040" v="7482" actId="20577"/>
        <pc:sldMkLst>
          <pc:docMk/>
          <pc:sldMk cId="394529157" sldId="495"/>
        </pc:sldMkLst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4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10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1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19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20" creationId="{00000000-0000-0000-0000-000000000000}"/>
          </ac:spMkLst>
        </pc:spChg>
        <pc:spChg chg="del">
          <ac:chgData name="JongSub Yang" userId="43afab281e22b5fc" providerId="LiveId" clId="{6CA491D5-400E-4CFE-8218-EB5883BE7A24}" dt="2019-03-11T10:32:07.599" v="435" actId="478"/>
          <ac:spMkLst>
            <pc:docMk/>
            <pc:sldMk cId="394529157" sldId="495"/>
            <ac:spMk id="2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23" creationId="{00000000-0000-0000-0000-000000000000}"/>
          </ac:spMkLst>
        </pc:spChg>
        <pc:spChg chg="del">
          <ac:chgData name="JongSub Yang" userId="43afab281e22b5fc" providerId="LiveId" clId="{6CA491D5-400E-4CFE-8218-EB5883BE7A24}" dt="2019-03-11T10:32:06.459" v="434" actId="478"/>
          <ac:spMkLst>
            <pc:docMk/>
            <pc:sldMk cId="394529157" sldId="495"/>
            <ac:spMk id="24" creationId="{00000000-0000-0000-0000-000000000000}"/>
          </ac:spMkLst>
        </pc:spChg>
        <pc:spChg chg="mod">
          <ac:chgData name="JongSub Yang" userId="43afab281e22b5fc" providerId="LiveId" clId="{6CA491D5-400E-4CFE-8218-EB5883BE7A24}" dt="2019-03-11T13:22:33.197" v="1221" actId="20577"/>
          <ac:spMkLst>
            <pc:docMk/>
            <pc:sldMk cId="394529157" sldId="495"/>
            <ac:spMk id="25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08:43.845" v="1040" actId="2711"/>
          <ac:spMkLst>
            <pc:docMk/>
            <pc:sldMk cId="394529157" sldId="495"/>
            <ac:spMk id="26" creationId="{00000000-0000-0000-0000-000000000000}"/>
          </ac:spMkLst>
        </pc:spChg>
        <pc:spChg chg="mod">
          <ac:chgData name="JongSub Yang" userId="43afab281e22b5fc" providerId="LiveId" clId="{6CA491D5-400E-4CFE-8218-EB5883BE7A24}" dt="2019-03-12T04:18:02.040" v="7482" actId="20577"/>
          <ac:spMkLst>
            <pc:docMk/>
            <pc:sldMk cId="394529157" sldId="495"/>
            <ac:spMk id="29" creationId="{00000000-0000-0000-0000-000000000000}"/>
          </ac:spMkLst>
        </pc:spChg>
        <pc:spChg chg="mod">
          <ac:chgData name="JongSub Yang" userId="43afab281e22b5fc" providerId="LiveId" clId="{6CA491D5-400E-4CFE-8218-EB5883BE7A24}" dt="2019-03-11T15:55:23.766" v="2860"/>
          <ac:spMkLst>
            <pc:docMk/>
            <pc:sldMk cId="394529157" sldId="495"/>
            <ac:spMk id="30" creationId="{00000000-0000-0000-0000-000000000000}"/>
          </ac:spMkLst>
        </pc:spChg>
        <pc:grpChg chg="mod">
          <ac:chgData name="JongSub Yang" userId="43afab281e22b5fc" providerId="LiveId" clId="{6CA491D5-400E-4CFE-8218-EB5883BE7A24}" dt="2019-03-11T10:32:21.362" v="437" actId="1076"/>
          <ac:grpSpMkLst>
            <pc:docMk/>
            <pc:sldMk cId="394529157" sldId="495"/>
            <ac:grpSpMk id="6" creationId="{00000000-0000-0000-0000-000000000000}"/>
          </ac:grpSpMkLst>
        </pc:grpChg>
        <pc:grpChg chg="mod">
          <ac:chgData name="JongSub Yang" userId="43afab281e22b5fc" providerId="LiveId" clId="{6CA491D5-400E-4CFE-8218-EB5883BE7A24}" dt="2019-03-11T10:32:33.113" v="438" actId="1076"/>
          <ac:grpSpMkLst>
            <pc:docMk/>
            <pc:sldMk cId="394529157" sldId="495"/>
            <ac:grpSpMk id="31" creationId="{00000000-0000-0000-0000-000000000000}"/>
          </ac:grpSpMkLst>
        </pc:grpChg>
        <pc:grpChg chg="del">
          <ac:chgData name="JongSub Yang" userId="43afab281e22b5fc" providerId="LiveId" clId="{6CA491D5-400E-4CFE-8218-EB5883BE7A24}" dt="2019-03-11T10:32:04.573" v="433" actId="478"/>
          <ac:grpSpMkLst>
            <pc:docMk/>
            <pc:sldMk cId="394529157" sldId="495"/>
            <ac:grpSpMk id="32" creationId="{00000000-0000-0000-0000-000000000000}"/>
          </ac:grpSpMkLst>
        </pc:grpChg>
        <pc:picChg chg="add del">
          <ac:chgData name="JongSub Yang" userId="43afab281e22b5fc" providerId="LiveId" clId="{6CA491D5-400E-4CFE-8218-EB5883BE7A24}" dt="2019-03-11T11:07:55.654" v="914"/>
          <ac:picMkLst>
            <pc:docMk/>
            <pc:sldMk cId="394529157" sldId="495"/>
            <ac:picMk id="1026" creationId="{1B59802F-7EE6-4A58-8D37-DE8A801A39CB}"/>
          </ac:picMkLst>
        </pc:picChg>
        <pc:cxnChg chg="mod">
          <ac:chgData name="JongSub Yang" userId="43afab281e22b5fc" providerId="LiveId" clId="{6CA491D5-400E-4CFE-8218-EB5883BE7A24}" dt="2019-03-11T10:32:21.362" v="437" actId="1076"/>
          <ac:cxnSpMkLst>
            <pc:docMk/>
            <pc:sldMk cId="394529157" sldId="495"/>
            <ac:cxnSpMk id="35" creationId="{00000000-0000-0000-0000-000000000000}"/>
          </ac:cxnSpMkLst>
        </pc:cxnChg>
      </pc:sldChg>
      <pc:sldChg chg="modSp add modTransition">
        <pc:chgData name="JongSub Yang" userId="43afab281e22b5fc" providerId="LiveId" clId="{6CA491D5-400E-4CFE-8218-EB5883BE7A24}" dt="2019-03-12T04:05:58.220" v="7102" actId="1076"/>
        <pc:sldMkLst>
          <pc:docMk/>
          <pc:sldMk cId="3546951281" sldId="496"/>
        </pc:sldMkLst>
        <pc:spChg chg="mod">
          <ac:chgData name="JongSub Yang" userId="43afab281e22b5fc" providerId="LiveId" clId="{6CA491D5-400E-4CFE-8218-EB5883BE7A24}" dt="2019-03-12T04:05:58.220" v="7102" actId="1076"/>
          <ac:spMkLst>
            <pc:docMk/>
            <pc:sldMk cId="3546951281" sldId="496"/>
            <ac:spMk id="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1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13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14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15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20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23.340" v="1043" actId="2711"/>
          <ac:spMkLst>
            <pc:docMk/>
            <pc:sldMk cId="3546951281" sldId="496"/>
            <ac:spMk id="2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1:10:39.819" v="1057"/>
          <ac:spMkLst>
            <pc:docMk/>
            <pc:sldMk cId="3546951281" sldId="496"/>
            <ac:spMk id="4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2:14:03.747" v="1174" actId="313"/>
          <ac:spMkLst>
            <pc:docMk/>
            <pc:sldMk cId="3546951281" sldId="496"/>
            <ac:spMk id="43" creationId="{00000000-0000-0000-0000-000000000000}"/>
          </ac:spMkLst>
        </pc:spChg>
      </pc:sldChg>
      <pc:sldChg chg="modSp add ord modTransition">
        <pc:chgData name="JongSub Yang" userId="43afab281e22b5fc" providerId="LiveId" clId="{6CA491D5-400E-4CFE-8218-EB5883BE7A24}" dt="2019-03-12T04:04:58.144" v="7099"/>
        <pc:sldMkLst>
          <pc:docMk/>
          <pc:sldMk cId="1510248572" sldId="497"/>
        </pc:sldMkLst>
        <pc:spChg chg="mod">
          <ac:chgData name="JongSub Yang" userId="43afab281e22b5fc" providerId="LiveId" clId="{6CA491D5-400E-4CFE-8218-EB5883BE7A24}" dt="2019-03-12T02:08:53.788" v="6014" actId="20577"/>
          <ac:spMkLst>
            <pc:docMk/>
            <pc:sldMk cId="1510248572" sldId="497"/>
            <ac:spMk id="42" creationId="{00000000-0000-0000-0000-000000000000}"/>
          </ac:spMkLst>
        </pc:spChg>
        <pc:spChg chg="mod">
          <ac:chgData name="JongSub Yang" userId="43afab281e22b5fc" providerId="LiveId" clId="{6CA491D5-400E-4CFE-8218-EB5883BE7A24}" dt="2019-03-12T02:09:03.551" v="6036"/>
          <ac:spMkLst>
            <pc:docMk/>
            <pc:sldMk cId="1510248572" sldId="497"/>
            <ac:spMk id="43" creationId="{00000000-0000-0000-0000-000000000000}"/>
          </ac:spMkLst>
        </pc:spChg>
      </pc:sldChg>
      <pc:sldChg chg="modSp add modTransition">
        <pc:chgData name="JongSub Yang" userId="43afab281e22b5fc" providerId="LiveId" clId="{6CA491D5-400E-4CFE-8218-EB5883BE7A24}" dt="2019-03-12T04:04:58.144" v="7099"/>
        <pc:sldMkLst>
          <pc:docMk/>
          <pc:sldMk cId="3184785292" sldId="498"/>
        </pc:sldMkLst>
        <pc:spChg chg="mod">
          <ac:chgData name="JongSub Yang" userId="43afab281e22b5fc" providerId="LiveId" clId="{6CA491D5-400E-4CFE-8218-EB5883BE7A24}" dt="2019-03-11T12:13:51.383" v="1160"/>
          <ac:spMkLst>
            <pc:docMk/>
            <pc:sldMk cId="3184785292" sldId="498"/>
            <ac:spMk id="42" creationId="{00000000-0000-0000-0000-000000000000}"/>
          </ac:spMkLst>
        </pc:spChg>
        <pc:spChg chg="mod">
          <ac:chgData name="JongSub Yang" userId="43afab281e22b5fc" providerId="LiveId" clId="{6CA491D5-400E-4CFE-8218-EB5883BE7A24}" dt="2019-03-11T12:13:58.340" v="1170" actId="313"/>
          <ac:spMkLst>
            <pc:docMk/>
            <pc:sldMk cId="3184785292" sldId="498"/>
            <ac:spMk id="43" creationId="{00000000-0000-0000-0000-000000000000}"/>
          </ac:spMkLst>
        </pc:spChg>
      </pc:sldChg>
      <pc:sldChg chg="modSp add del">
        <pc:chgData name="JongSub Yang" userId="43afab281e22b5fc" providerId="LiveId" clId="{6CA491D5-400E-4CFE-8218-EB5883BE7A24}" dt="2019-03-11T14:32:23.540" v="2783" actId="2696"/>
        <pc:sldMkLst>
          <pc:docMk/>
          <pc:sldMk cId="2761503685" sldId="499"/>
        </pc:sldMkLst>
        <pc:spChg chg="mod">
          <ac:chgData name="JongSub Yang" userId="43afab281e22b5fc" providerId="LiveId" clId="{6CA491D5-400E-4CFE-8218-EB5883BE7A24}" dt="2019-03-11T13:53:40.585" v="2321" actId="20577"/>
          <ac:spMkLst>
            <pc:docMk/>
            <pc:sldMk cId="2761503685" sldId="499"/>
            <ac:spMk id="2" creationId="{D5E87DB8-99C3-43C6-9091-DC6AD05B53DD}"/>
          </ac:spMkLst>
        </pc:spChg>
        <pc:spChg chg="mod">
          <ac:chgData name="JongSub Yang" userId="43afab281e22b5fc" providerId="LiveId" clId="{6CA491D5-400E-4CFE-8218-EB5883BE7A24}" dt="2019-03-11T13:52:36.290" v="2298" actId="6549"/>
          <ac:spMkLst>
            <pc:docMk/>
            <pc:sldMk cId="2761503685" sldId="499"/>
            <ac:spMk id="3" creationId="{2B9333DE-DFAA-42AD-99BB-E688CEFDFBCF}"/>
          </ac:spMkLst>
        </pc:spChg>
        <pc:spChg chg="mod">
          <ac:chgData name="JongSub Yang" userId="43afab281e22b5fc" providerId="LiveId" clId="{6CA491D5-400E-4CFE-8218-EB5883BE7A24}" dt="2019-03-11T14:06:03.900" v="2428" actId="1076"/>
          <ac:spMkLst>
            <pc:docMk/>
            <pc:sldMk cId="2761503685" sldId="499"/>
            <ac:spMk id="17" creationId="{A106DAB3-4817-42E6-888A-51ED4C2018FC}"/>
          </ac:spMkLst>
        </pc:spChg>
      </pc:sldChg>
      <pc:sldChg chg="modSp add del">
        <pc:chgData name="JongSub Yang" userId="43afab281e22b5fc" providerId="LiveId" clId="{6CA491D5-400E-4CFE-8218-EB5883BE7A24}" dt="2019-03-11T12:14:30.476" v="1179" actId="2696"/>
        <pc:sldMkLst>
          <pc:docMk/>
          <pc:sldMk cId="1839920276" sldId="500"/>
        </pc:sldMkLst>
        <pc:spChg chg="mod">
          <ac:chgData name="JongSub Yang" userId="43afab281e22b5fc" providerId="LiveId" clId="{6CA491D5-400E-4CFE-8218-EB5883BE7A24}" dt="2019-03-11T12:14:21.622" v="1176"/>
          <ac:spMkLst>
            <pc:docMk/>
            <pc:sldMk cId="1839920276" sldId="500"/>
            <ac:spMk id="6" creationId="{00000000-0000-0000-0000-000000000000}"/>
          </ac:spMkLst>
        </pc:spChg>
      </pc:sldChg>
      <pc:sldChg chg="modSp add modTransition">
        <pc:chgData name="JongSub Yang" userId="43afab281e22b5fc" providerId="LiveId" clId="{6CA491D5-400E-4CFE-8218-EB5883BE7A24}" dt="2019-03-12T04:04:58.144" v="7099"/>
        <pc:sldMkLst>
          <pc:docMk/>
          <pc:sldMk cId="4262810916" sldId="500"/>
        </pc:sldMkLst>
        <pc:spChg chg="mod">
          <ac:chgData name="JongSub Yang" userId="43afab281e22b5fc" providerId="LiveId" clId="{6CA491D5-400E-4CFE-8218-EB5883BE7A24}" dt="2019-03-11T12:14:40.383" v="1180"/>
          <ac:spMkLst>
            <pc:docMk/>
            <pc:sldMk cId="4262810916" sldId="500"/>
            <ac:spMk id="6" creationId="{00000000-0000-0000-0000-000000000000}"/>
          </ac:spMkLst>
        </pc:spChg>
      </pc:sldChg>
      <pc:sldChg chg="modSp add del">
        <pc:chgData name="JongSub Yang" userId="43afab281e22b5fc" providerId="LiveId" clId="{6CA491D5-400E-4CFE-8218-EB5883BE7A24}" dt="2019-03-11T14:33:22.586" v="2785" actId="2696"/>
        <pc:sldMkLst>
          <pc:docMk/>
          <pc:sldMk cId="1158642714" sldId="501"/>
        </pc:sldMkLst>
        <pc:spChg chg="mod">
          <ac:chgData name="JongSub Yang" userId="43afab281e22b5fc" providerId="LiveId" clId="{6CA491D5-400E-4CFE-8218-EB5883BE7A24}" dt="2019-03-11T13:53:50.147" v="2335" actId="20577"/>
          <ac:spMkLst>
            <pc:docMk/>
            <pc:sldMk cId="1158642714" sldId="501"/>
            <ac:spMk id="2" creationId="{D5E87DB8-99C3-43C6-9091-DC6AD05B53DD}"/>
          </ac:spMkLst>
        </pc:spChg>
        <pc:spChg chg="mod">
          <ac:chgData name="JongSub Yang" userId="43afab281e22b5fc" providerId="LiveId" clId="{6CA491D5-400E-4CFE-8218-EB5883BE7A24}" dt="2019-03-11T13:54:29.695" v="2418" actId="20577"/>
          <ac:spMkLst>
            <pc:docMk/>
            <pc:sldMk cId="1158642714" sldId="501"/>
            <ac:spMk id="3" creationId="{2B9333DE-DFAA-42AD-99BB-E688CEFDFBCF}"/>
          </ac:spMkLst>
        </pc:spChg>
      </pc:sldChg>
      <pc:sldChg chg="modSp add del">
        <pc:chgData name="JongSub Yang" userId="43afab281e22b5fc" providerId="LiveId" clId="{6CA491D5-400E-4CFE-8218-EB5883BE7A24}" dt="2019-03-11T14:19:10.542" v="2439"/>
        <pc:sldMkLst>
          <pc:docMk/>
          <pc:sldMk cId="1571267281" sldId="501"/>
        </pc:sldMkLst>
        <pc:spChg chg="mod">
          <ac:chgData name="JongSub Yang" userId="43afab281e22b5fc" providerId="LiveId" clId="{6CA491D5-400E-4CFE-8218-EB5883BE7A24}" dt="2019-03-11T14:19:07.793" v="2438"/>
          <ac:spMkLst>
            <pc:docMk/>
            <pc:sldMk cId="1571267281" sldId="501"/>
            <ac:spMk id="6" creationId="{00000000-0000-0000-0000-000000000000}"/>
          </ac:spMkLst>
        </pc:spChg>
      </pc:sldChg>
      <pc:sldChg chg="addSp delSp modSp add del modTransition">
        <pc:chgData name="JongSub Yang" userId="43afab281e22b5fc" providerId="LiveId" clId="{6CA491D5-400E-4CFE-8218-EB5883BE7A24}" dt="2019-03-12T04:09:52.848" v="7471" actId="1076"/>
        <pc:sldMkLst>
          <pc:docMk/>
          <pc:sldMk cId="160117558" sldId="502"/>
        </pc:sldMkLst>
        <pc:spChg chg="mod">
          <ac:chgData name="JongSub Yang" userId="43afab281e22b5fc" providerId="LiveId" clId="{6CA491D5-400E-4CFE-8218-EB5883BE7A24}" dt="2019-03-12T00:53:18.320" v="5387" actId="948"/>
          <ac:spMkLst>
            <pc:docMk/>
            <pc:sldMk cId="160117558" sldId="502"/>
            <ac:spMk id="2" creationId="{D5E87DB8-99C3-43C6-9091-DC6AD05B53DD}"/>
          </ac:spMkLst>
        </pc:spChg>
        <pc:spChg chg="mod">
          <ac:chgData name="JongSub Yang" userId="43afab281e22b5fc" providerId="LiveId" clId="{6CA491D5-400E-4CFE-8218-EB5883BE7A24}" dt="2019-03-12T00:53:28.008" v="5389" actId="20577"/>
          <ac:spMkLst>
            <pc:docMk/>
            <pc:sldMk cId="160117558" sldId="502"/>
            <ac:spMk id="3" creationId="{2B9333DE-DFAA-42AD-99BB-E688CEFDFBCF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4" creationId="{8EAB6360-4B95-4A14-BE93-6842ECAE0AFE}"/>
          </ac:spMkLst>
        </pc:spChg>
        <pc:spChg chg="add del">
          <ac:chgData name="JongSub Yang" userId="43afab281e22b5fc" providerId="LiveId" clId="{6CA491D5-400E-4CFE-8218-EB5883BE7A24}" dt="2019-03-12T00:54:06.212" v="5391" actId="478"/>
          <ac:spMkLst>
            <pc:docMk/>
            <pc:sldMk cId="160117558" sldId="502"/>
            <ac:spMk id="4" creationId="{D17623FB-DB19-44FA-BCD3-4E0F8017A889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5" creationId="{9A716589-F8F5-47E3-97B5-5D9A91F0B344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6" creationId="{3D22F603-B2A2-4BB5-B433-CD46D6535767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7" creationId="{FCB550C3-B369-4B91-A79E-39742EDEDCA2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8" creationId="{E4014860-0DE8-45BA-B61F-B6711FADF7D0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9" creationId="{2037DCD5-5F40-4C6C-9874-7E4A986CF63F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0" creationId="{011E85EE-FDF2-4F4F-8309-0AB3AC797F72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1" creationId="{5D9CE4EC-EA00-4532-A78C-4348A33E2914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2" creationId="{CEF050F0-C0B0-4EB4-BEED-6494AE4B2B86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3" creationId="{4D1001BE-4308-4384-BECB-64DB2CD413FD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4" creationId="{E8F6BAE4-CE95-45A0-B108-AEA85E3C3AFB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5" creationId="{18D56914-1937-441D-B467-E67F1AFD7A0E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6" creationId="{DE70EBCC-C156-4227-BBCE-51DA9101BD3D}"/>
          </ac:spMkLst>
        </pc:spChg>
        <pc:spChg chg="del">
          <ac:chgData name="JongSub Yang" userId="43afab281e22b5fc" providerId="LiveId" clId="{6CA491D5-400E-4CFE-8218-EB5883BE7A24}" dt="2019-03-11T16:20:28.685" v="2864" actId="478"/>
          <ac:spMkLst>
            <pc:docMk/>
            <pc:sldMk cId="160117558" sldId="502"/>
            <ac:spMk id="17" creationId="{A106DAB3-4817-42E6-888A-51ED4C2018FC}"/>
          </ac:spMkLst>
        </pc:spChg>
        <pc:spChg chg="add del mod">
          <ac:chgData name="JongSub Yang" userId="43afab281e22b5fc" providerId="LiveId" clId="{6CA491D5-400E-4CFE-8218-EB5883BE7A24}" dt="2019-03-11T16:31:11.812" v="2926" actId="478"/>
          <ac:spMkLst>
            <pc:docMk/>
            <pc:sldMk cId="160117558" sldId="502"/>
            <ac:spMk id="18" creationId="{36742841-11C3-4DC0-9E21-1B0E88758265}"/>
          </ac:spMkLst>
        </pc:spChg>
        <pc:spChg chg="add mod">
          <ac:chgData name="JongSub Yang" userId="43afab281e22b5fc" providerId="LiveId" clId="{6CA491D5-400E-4CFE-8218-EB5883BE7A24}" dt="2019-03-11T16:38:34.920" v="3092" actId="20577"/>
          <ac:spMkLst>
            <pc:docMk/>
            <pc:sldMk cId="160117558" sldId="502"/>
            <ac:spMk id="19" creationId="{071A0846-A4D0-4C2D-BF24-D92F28305288}"/>
          </ac:spMkLst>
        </pc:spChg>
        <pc:spChg chg="add mod">
          <ac:chgData name="JongSub Yang" userId="43afab281e22b5fc" providerId="LiveId" clId="{6CA491D5-400E-4CFE-8218-EB5883BE7A24}" dt="2019-03-11T16:37:48.073" v="3028" actId="14100"/>
          <ac:spMkLst>
            <pc:docMk/>
            <pc:sldMk cId="160117558" sldId="502"/>
            <ac:spMk id="20" creationId="{2CF5FBFD-C314-4E35-8EF0-6C73E8613E4F}"/>
          </ac:spMkLst>
        </pc:spChg>
        <pc:spChg chg="add mod">
          <ac:chgData name="JongSub Yang" userId="43afab281e22b5fc" providerId="LiveId" clId="{6CA491D5-400E-4CFE-8218-EB5883BE7A24}" dt="2019-03-12T03:29:05.024" v="6295" actId="14100"/>
          <ac:spMkLst>
            <pc:docMk/>
            <pc:sldMk cId="160117558" sldId="502"/>
            <ac:spMk id="21" creationId="{AAFEC435-D538-443F-A213-C271EF5B8244}"/>
          </ac:spMkLst>
        </pc:spChg>
        <pc:spChg chg="add del mod">
          <ac:chgData name="JongSub Yang" userId="43afab281e22b5fc" providerId="LiveId" clId="{6CA491D5-400E-4CFE-8218-EB5883BE7A24}" dt="2019-03-11T16:38:38.698" v="3093" actId="478"/>
          <ac:spMkLst>
            <pc:docMk/>
            <pc:sldMk cId="160117558" sldId="502"/>
            <ac:spMk id="21" creationId="{E05DDD69-42F7-4B76-AF4A-752BE2549358}"/>
          </ac:spMkLst>
        </pc:spChg>
        <pc:spChg chg="add del mod">
          <ac:chgData name="JongSub Yang" userId="43afab281e22b5fc" providerId="LiveId" clId="{6CA491D5-400E-4CFE-8218-EB5883BE7A24}" dt="2019-03-11T16:34:40.813" v="3007" actId="478"/>
          <ac:spMkLst>
            <pc:docMk/>
            <pc:sldMk cId="160117558" sldId="502"/>
            <ac:spMk id="22" creationId="{EB42FA53-BACD-42CE-982F-866106D7BE0B}"/>
          </ac:spMkLst>
        </pc:spChg>
        <pc:spChg chg="add mod">
          <ac:chgData name="JongSub Yang" userId="43afab281e22b5fc" providerId="LiveId" clId="{6CA491D5-400E-4CFE-8218-EB5883BE7A24}" dt="2019-03-12T03:28:51.253" v="6291" actId="571"/>
          <ac:spMkLst>
            <pc:docMk/>
            <pc:sldMk cId="160117558" sldId="502"/>
            <ac:spMk id="23" creationId="{487DC58F-1B2B-4988-BD43-64BB09C99830}"/>
          </ac:spMkLst>
        </pc:spChg>
        <pc:spChg chg="add del mod">
          <ac:chgData name="JongSub Yang" userId="43afab281e22b5fc" providerId="LiveId" clId="{6CA491D5-400E-4CFE-8218-EB5883BE7A24}" dt="2019-03-11T16:39:05.018" v="3097" actId="478"/>
          <ac:spMkLst>
            <pc:docMk/>
            <pc:sldMk cId="160117558" sldId="502"/>
            <ac:spMk id="23" creationId="{EA02B5F0-31AA-4EED-9DA7-83CD9AA3718C}"/>
          </ac:spMkLst>
        </pc:spChg>
        <pc:spChg chg="add del mod">
          <ac:chgData name="JongSub Yang" userId="43afab281e22b5fc" providerId="LiveId" clId="{6CA491D5-400E-4CFE-8218-EB5883BE7A24}" dt="2019-03-11T16:34:52.905" v="3011"/>
          <ac:spMkLst>
            <pc:docMk/>
            <pc:sldMk cId="160117558" sldId="502"/>
            <ac:spMk id="24" creationId="{FE2E986D-4F86-4487-A780-D0DFDB4F834A}"/>
          </ac:spMkLst>
        </pc:spChg>
        <pc:spChg chg="add del mod">
          <ac:chgData name="JongSub Yang" userId="43afab281e22b5fc" providerId="LiveId" clId="{6CA491D5-400E-4CFE-8218-EB5883BE7A24}" dt="2019-03-11T16:35:09.281" v="3013" actId="478"/>
          <ac:spMkLst>
            <pc:docMk/>
            <pc:sldMk cId="160117558" sldId="502"/>
            <ac:spMk id="25" creationId="{2B211B9B-8009-4A27-AC01-99C172F8BB53}"/>
          </ac:spMkLst>
        </pc:spChg>
        <pc:spChg chg="add mod">
          <ac:chgData name="JongSub Yang" userId="43afab281e22b5fc" providerId="LiveId" clId="{6CA491D5-400E-4CFE-8218-EB5883BE7A24}" dt="2019-03-12T04:09:52.848" v="7471" actId="1076"/>
          <ac:spMkLst>
            <pc:docMk/>
            <pc:sldMk cId="160117558" sldId="502"/>
            <ac:spMk id="25" creationId="{DCCC80BD-1821-48F9-A151-A401640E9CEF}"/>
          </ac:spMkLst>
        </pc:spChg>
        <pc:spChg chg="add del">
          <ac:chgData name="JongSub Yang" userId="43afab281e22b5fc" providerId="LiveId" clId="{6CA491D5-400E-4CFE-8218-EB5883BE7A24}" dt="2019-03-11T16:35:33.411" v="3015" actId="478"/>
          <ac:spMkLst>
            <pc:docMk/>
            <pc:sldMk cId="160117558" sldId="502"/>
            <ac:spMk id="26" creationId="{3E1029CA-2A69-4C6C-8E85-359EDC3929C3}"/>
          </ac:spMkLst>
        </pc:spChg>
        <pc:spChg chg="add del">
          <ac:chgData name="JongSub Yang" userId="43afab281e22b5fc" providerId="LiveId" clId="{6CA491D5-400E-4CFE-8218-EB5883BE7A24}" dt="2019-03-11T16:35:49.875" v="3017" actId="478"/>
          <ac:spMkLst>
            <pc:docMk/>
            <pc:sldMk cId="160117558" sldId="502"/>
            <ac:spMk id="27" creationId="{3607D390-ABFC-4F00-BE4A-A06CB120709F}"/>
          </ac:spMkLst>
        </pc:spChg>
        <pc:spChg chg="add mod">
          <ac:chgData name="JongSub Yang" userId="43afab281e22b5fc" providerId="LiveId" clId="{6CA491D5-400E-4CFE-8218-EB5883BE7A24}" dt="2019-03-12T03:37:02.432" v="6419" actId="20577"/>
          <ac:spMkLst>
            <pc:docMk/>
            <pc:sldMk cId="160117558" sldId="502"/>
            <ac:spMk id="28" creationId="{008AB377-ACB1-48AF-8C2C-63C8618D9C0C}"/>
          </ac:spMkLst>
        </pc:spChg>
        <pc:spChg chg="add mod">
          <ac:chgData name="JongSub Yang" userId="43afab281e22b5fc" providerId="LiveId" clId="{6CA491D5-400E-4CFE-8218-EB5883BE7A24}" dt="2019-03-11T16:39:38.548" v="3135" actId="1076"/>
          <ac:spMkLst>
            <pc:docMk/>
            <pc:sldMk cId="160117558" sldId="502"/>
            <ac:spMk id="31" creationId="{84813ECA-12FB-4E77-B9E0-F61482DD9145}"/>
          </ac:spMkLst>
        </pc:spChg>
        <pc:spChg chg="add mod">
          <ac:chgData name="JongSub Yang" userId="43afab281e22b5fc" providerId="LiveId" clId="{6CA491D5-400E-4CFE-8218-EB5883BE7A24}" dt="2019-03-12T03:30:49.167" v="6356" actId="1076"/>
          <ac:spMkLst>
            <pc:docMk/>
            <pc:sldMk cId="160117558" sldId="502"/>
            <ac:spMk id="32" creationId="{89BD826E-BC94-4D95-B77D-DFD59A6D069D}"/>
          </ac:spMkLst>
        </pc:spChg>
        <pc:spChg chg="add del mod">
          <ac:chgData name="JongSub Yang" userId="43afab281e22b5fc" providerId="LiveId" clId="{6CA491D5-400E-4CFE-8218-EB5883BE7A24}" dt="2019-03-11T16:41:40.926" v="3199" actId="478"/>
          <ac:spMkLst>
            <pc:docMk/>
            <pc:sldMk cId="160117558" sldId="502"/>
            <ac:spMk id="33" creationId="{3CE5127E-D680-4949-9104-03A202FB5FDD}"/>
          </ac:spMkLst>
        </pc:spChg>
        <pc:spChg chg="add del mod">
          <ac:chgData name="JongSub Yang" userId="43afab281e22b5fc" providerId="LiveId" clId="{6CA491D5-400E-4CFE-8218-EB5883BE7A24}" dt="2019-03-11T16:42:31.930" v="3207" actId="11529"/>
          <ac:spMkLst>
            <pc:docMk/>
            <pc:sldMk cId="160117558" sldId="502"/>
            <ac:spMk id="39" creationId="{076B2875-33FD-418A-BCDC-60B3022AA4CD}"/>
          </ac:spMkLst>
        </pc:spChg>
        <pc:spChg chg="add del mod">
          <ac:chgData name="JongSub Yang" userId="43afab281e22b5fc" providerId="LiveId" clId="{6CA491D5-400E-4CFE-8218-EB5883BE7A24}" dt="2019-03-11T16:43:50.787" v="3209" actId="11529"/>
          <ac:spMkLst>
            <pc:docMk/>
            <pc:sldMk cId="160117558" sldId="502"/>
            <ac:spMk id="40" creationId="{36C461E0-027D-4CA0-81A3-2DCDFE784CE8}"/>
          </ac:spMkLst>
        </pc:spChg>
        <pc:spChg chg="add del mod">
          <ac:chgData name="JongSub Yang" userId="43afab281e22b5fc" providerId="LiveId" clId="{6CA491D5-400E-4CFE-8218-EB5883BE7A24}" dt="2019-03-11T16:50:13.894" v="3296" actId="478"/>
          <ac:spMkLst>
            <pc:docMk/>
            <pc:sldMk cId="160117558" sldId="502"/>
            <ac:spMk id="41" creationId="{CCAD3FDF-59FF-4FF4-8846-7710FB3C0858}"/>
          </ac:spMkLst>
        </pc:spChg>
        <pc:spChg chg="add del mod">
          <ac:chgData name="JongSub Yang" userId="43afab281e22b5fc" providerId="LiveId" clId="{6CA491D5-400E-4CFE-8218-EB5883BE7A24}" dt="2019-03-11T16:44:51.837" v="3212" actId="478"/>
          <ac:spMkLst>
            <pc:docMk/>
            <pc:sldMk cId="160117558" sldId="502"/>
            <ac:spMk id="42" creationId="{D24F1D4F-E404-48D1-B8FF-DA2F4D652BBF}"/>
          </ac:spMkLst>
        </pc:spChg>
        <pc:spChg chg="add del mod">
          <ac:chgData name="JongSub Yang" userId="43afab281e22b5fc" providerId="LiveId" clId="{6CA491D5-400E-4CFE-8218-EB5883BE7A24}" dt="2019-03-11T16:50:16.577" v="3297" actId="478"/>
          <ac:spMkLst>
            <pc:docMk/>
            <pc:sldMk cId="160117558" sldId="502"/>
            <ac:spMk id="43" creationId="{AE5E452E-5F9E-4CA1-A3D5-1157B4CECC69}"/>
          </ac:spMkLst>
        </pc:spChg>
        <pc:spChg chg="add del">
          <ac:chgData name="JongSub Yang" userId="43afab281e22b5fc" providerId="LiveId" clId="{6CA491D5-400E-4CFE-8218-EB5883BE7A24}" dt="2019-03-11T16:58:18.947" v="3405" actId="478"/>
          <ac:spMkLst>
            <pc:docMk/>
            <pc:sldMk cId="160117558" sldId="502"/>
            <ac:spMk id="44" creationId="{0F0D9717-290D-4ABA-90FE-80D1BCCF7923}"/>
          </ac:spMkLst>
        </pc:spChg>
        <pc:spChg chg="add mod">
          <ac:chgData name="JongSub Yang" userId="43afab281e22b5fc" providerId="LiveId" clId="{6CA491D5-400E-4CFE-8218-EB5883BE7A24}" dt="2019-03-11T16:59:26.965" v="3417" actId="164"/>
          <ac:spMkLst>
            <pc:docMk/>
            <pc:sldMk cId="160117558" sldId="502"/>
            <ac:spMk id="45" creationId="{DF598315-F2BE-4DE0-97E0-9B35EAC065E5}"/>
          </ac:spMkLst>
        </pc:spChg>
        <pc:spChg chg="add mod">
          <ac:chgData name="JongSub Yang" userId="43afab281e22b5fc" providerId="LiveId" clId="{6CA491D5-400E-4CFE-8218-EB5883BE7A24}" dt="2019-03-11T17:00:29.889" v="3429" actId="1076"/>
          <ac:spMkLst>
            <pc:docMk/>
            <pc:sldMk cId="160117558" sldId="502"/>
            <ac:spMk id="46" creationId="{EBB81FD4-255A-4EBD-85EA-4FFF970B15DC}"/>
          </ac:spMkLst>
        </pc:spChg>
        <pc:spChg chg="add mod ord">
          <ac:chgData name="JongSub Yang" userId="43afab281e22b5fc" providerId="LiveId" clId="{6CA491D5-400E-4CFE-8218-EB5883BE7A24}" dt="2019-03-11T16:59:26.965" v="3417" actId="164"/>
          <ac:spMkLst>
            <pc:docMk/>
            <pc:sldMk cId="160117558" sldId="502"/>
            <ac:spMk id="47" creationId="{B8281E97-9903-45B4-97FD-6CDAA3CB60C3}"/>
          </ac:spMkLst>
        </pc:spChg>
        <pc:spChg chg="add mod ord">
          <ac:chgData name="JongSub Yang" userId="43afab281e22b5fc" providerId="LiveId" clId="{6CA491D5-400E-4CFE-8218-EB5883BE7A24}" dt="2019-03-12T03:27:47.781" v="6284" actId="14100"/>
          <ac:spMkLst>
            <pc:docMk/>
            <pc:sldMk cId="160117558" sldId="502"/>
            <ac:spMk id="48" creationId="{0A15FDD0-6A50-41D7-A674-590F2F07E738}"/>
          </ac:spMkLst>
        </pc:spChg>
        <pc:spChg chg="add mod">
          <ac:chgData name="JongSub Yang" userId="43afab281e22b5fc" providerId="LiveId" clId="{6CA491D5-400E-4CFE-8218-EB5883BE7A24}" dt="2019-03-12T03:30:33.927" v="6350" actId="313"/>
          <ac:spMkLst>
            <pc:docMk/>
            <pc:sldMk cId="160117558" sldId="502"/>
            <ac:spMk id="54" creationId="{8C820712-24E2-4CE2-BCC6-3123A848E4C5}"/>
          </ac:spMkLst>
        </pc:spChg>
        <pc:grpChg chg="add mod">
          <ac:chgData name="JongSub Yang" userId="43afab281e22b5fc" providerId="LiveId" clId="{6CA491D5-400E-4CFE-8218-EB5883BE7A24}" dt="2019-03-11T16:59:48.679" v="3420" actId="1076"/>
          <ac:grpSpMkLst>
            <pc:docMk/>
            <pc:sldMk cId="160117558" sldId="502"/>
            <ac:grpSpMk id="51" creationId="{F2C43ED0-101E-4124-85CA-1FD5C67B1C02}"/>
          </ac:grpSpMkLst>
        </pc:grpChg>
        <pc:grpChg chg="add mod">
          <ac:chgData name="JongSub Yang" userId="43afab281e22b5fc" providerId="LiveId" clId="{6CA491D5-400E-4CFE-8218-EB5883BE7A24}" dt="2019-03-11T17:00:13.222" v="3427" actId="688"/>
          <ac:grpSpMkLst>
            <pc:docMk/>
            <pc:sldMk cId="160117558" sldId="502"/>
            <ac:grpSpMk id="52" creationId="{F091C323-9622-47A6-B3AE-C48EFF25702B}"/>
          </ac:grpSpMkLst>
        </pc:grpChg>
        <pc:picChg chg="add mod">
          <ac:chgData name="JongSub Yang" userId="43afab281e22b5fc" providerId="LiveId" clId="{6CA491D5-400E-4CFE-8218-EB5883BE7A24}" dt="2019-03-12T03:28:57.193" v="6292" actId="1076"/>
          <ac:picMkLst>
            <pc:docMk/>
            <pc:sldMk cId="160117558" sldId="502"/>
            <ac:picMk id="6" creationId="{97DA5068-D4C2-4B1D-B5CA-1F523F56F2BF}"/>
          </ac:picMkLst>
        </pc:picChg>
        <pc:picChg chg="add mod">
          <ac:chgData name="JongSub Yang" userId="43afab281e22b5fc" providerId="LiveId" clId="{6CA491D5-400E-4CFE-8218-EB5883BE7A24}" dt="2019-03-12T03:32:05.557" v="6358" actId="1076"/>
          <ac:picMkLst>
            <pc:docMk/>
            <pc:sldMk cId="160117558" sldId="502"/>
            <ac:picMk id="8" creationId="{B252F238-A791-4A5E-8F0A-FFD571C7818C}"/>
          </ac:picMkLst>
        </pc:picChg>
        <pc:picChg chg="add mod">
          <ac:chgData name="JongSub Yang" userId="43afab281e22b5fc" providerId="LiveId" clId="{6CA491D5-400E-4CFE-8218-EB5883BE7A24}" dt="2019-03-12T03:28:51.253" v="6291" actId="571"/>
          <ac:picMkLst>
            <pc:docMk/>
            <pc:sldMk cId="160117558" sldId="502"/>
            <ac:picMk id="24" creationId="{5980D756-CD5E-4F66-9F61-CE8891C068B1}"/>
          </ac:picMkLst>
        </pc:picChg>
        <pc:picChg chg="add mod">
          <ac:chgData name="JongSub Yang" userId="43afab281e22b5fc" providerId="LiveId" clId="{6CA491D5-400E-4CFE-8218-EB5883BE7A24}" dt="2019-03-12T00:52:23.219" v="5325" actId="1076"/>
          <ac:picMkLst>
            <pc:docMk/>
            <pc:sldMk cId="160117558" sldId="502"/>
            <ac:picMk id="29" creationId="{F19B61EE-9064-4056-9084-E4FB5AF04684}"/>
          </ac:picMkLst>
        </pc:picChg>
        <pc:picChg chg="add mod">
          <ac:chgData name="JongSub Yang" userId="43afab281e22b5fc" providerId="LiveId" clId="{6CA491D5-400E-4CFE-8218-EB5883BE7A24}" dt="2019-03-11T17:00:42.889" v="3431" actId="1076"/>
          <ac:picMkLst>
            <pc:docMk/>
            <pc:sldMk cId="160117558" sldId="502"/>
            <ac:picMk id="50" creationId="{2342D956-E55F-4F5B-B426-3FDEC796FB7F}"/>
          </ac:picMkLst>
        </pc:picChg>
        <pc:picChg chg="add mod">
          <ac:chgData name="JongSub Yang" userId="43afab281e22b5fc" providerId="LiveId" clId="{6CA491D5-400E-4CFE-8218-EB5883BE7A24}" dt="2019-03-11T16:26:38.140" v="2883" actId="1076"/>
          <ac:picMkLst>
            <pc:docMk/>
            <pc:sldMk cId="160117558" sldId="502"/>
            <ac:picMk id="1026" creationId="{92FEB8EE-BAC1-450B-B0F9-7CB8BAE9FF53}"/>
          </ac:picMkLst>
        </pc:picChg>
        <pc:picChg chg="add mod">
          <ac:chgData name="JongSub Yang" userId="43afab281e22b5fc" providerId="LiveId" clId="{6CA491D5-400E-4CFE-8218-EB5883BE7A24}" dt="2019-03-12T04:09:52.848" v="7471" actId="1076"/>
          <ac:picMkLst>
            <pc:docMk/>
            <pc:sldMk cId="160117558" sldId="502"/>
            <ac:picMk id="1028" creationId="{623BE28A-C253-4EB9-BF39-353C411D45C2}"/>
          </ac:picMkLst>
        </pc:picChg>
        <pc:cxnChg chg="add del mod">
          <ac:chgData name="JongSub Yang" userId="43afab281e22b5fc" providerId="LiveId" clId="{6CA491D5-400E-4CFE-8218-EB5883BE7A24}" dt="2019-03-11T16:42:02.129" v="3205" actId="478"/>
          <ac:cxnSpMkLst>
            <pc:docMk/>
            <pc:sldMk cId="160117558" sldId="502"/>
            <ac:cxnSpMk id="34" creationId="{578FB993-90DD-48D7-B464-0D35785D7FE3}"/>
          </ac:cxnSpMkLst>
        </pc:cxnChg>
      </pc:sldChg>
      <pc:sldChg chg="addSp delSp modSp add del modTransition">
        <pc:chgData name="JongSub Yang" userId="43afab281e22b5fc" providerId="LiveId" clId="{6CA491D5-400E-4CFE-8218-EB5883BE7A24}" dt="2019-03-12T04:04:58.144" v="7099"/>
        <pc:sldMkLst>
          <pc:docMk/>
          <pc:sldMk cId="1701792494" sldId="503"/>
        </pc:sldMkLst>
        <pc:spChg chg="add del mod">
          <ac:chgData name="JongSub Yang" userId="43afab281e22b5fc" providerId="LiveId" clId="{6CA491D5-400E-4CFE-8218-EB5883BE7A24}" dt="2019-03-12T03:58:38.786" v="6987" actId="1076"/>
          <ac:spMkLst>
            <pc:docMk/>
            <pc:sldMk cId="1701792494" sldId="503"/>
            <ac:spMk id="2" creationId="{D5E87DB8-99C3-43C6-9091-DC6AD05B53DD}"/>
          </ac:spMkLst>
        </pc:spChg>
        <pc:spChg chg="del mod">
          <ac:chgData name="JongSub Yang" userId="43afab281e22b5fc" providerId="LiveId" clId="{6CA491D5-400E-4CFE-8218-EB5883BE7A24}" dt="2019-03-12T03:48:40.942" v="6654" actId="478"/>
          <ac:spMkLst>
            <pc:docMk/>
            <pc:sldMk cId="1701792494" sldId="503"/>
            <ac:spMk id="3" creationId="{2B9333DE-DFAA-42AD-99BB-E688CEFDFBCF}"/>
          </ac:spMkLst>
        </pc:spChg>
        <pc:spChg chg="del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4" creationId="{8EAB6360-4B95-4A14-BE93-6842ECAE0AFE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5" creationId="{9A716589-F8F5-47E3-97B5-5D9A91F0B344}"/>
          </ac:spMkLst>
        </pc:spChg>
        <pc:spChg chg="del">
          <ac:chgData name="JongSub Yang" userId="43afab281e22b5fc" providerId="LiveId" clId="{6CA491D5-400E-4CFE-8218-EB5883BE7A24}" dt="2019-03-12T02:09:21.921" v="6037" actId="478"/>
          <ac:spMkLst>
            <pc:docMk/>
            <pc:sldMk cId="1701792494" sldId="503"/>
            <ac:spMk id="6" creationId="{3D22F603-B2A2-4BB5-B433-CD46D6535767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7" creationId="{FCB550C3-B369-4B91-A79E-39742EDEDCA2}"/>
          </ac:spMkLst>
        </pc:spChg>
        <pc:spChg chg="del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8" creationId="{E4014860-0DE8-45BA-B61F-B6711FADF7D0}"/>
          </ac:spMkLst>
        </pc:spChg>
        <pc:spChg chg="del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9" creationId="{2037DCD5-5F40-4C6C-9874-7E4A986CF63F}"/>
          </ac:spMkLst>
        </pc:spChg>
        <pc:spChg chg="del">
          <ac:chgData name="JongSub Yang" userId="43afab281e22b5fc" providerId="LiveId" clId="{6CA491D5-400E-4CFE-8218-EB5883BE7A24}" dt="2019-03-12T02:09:21.921" v="6037" actId="478"/>
          <ac:spMkLst>
            <pc:docMk/>
            <pc:sldMk cId="1701792494" sldId="503"/>
            <ac:spMk id="10" creationId="{011E85EE-FDF2-4F4F-8309-0AB3AC797F72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1" creationId="{5D9CE4EC-EA00-4532-A78C-4348A33E2914}"/>
          </ac:spMkLst>
        </pc:spChg>
        <pc:spChg chg="del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2" creationId="{CEF050F0-C0B0-4EB4-BEED-6494AE4B2B86}"/>
          </ac:spMkLst>
        </pc:spChg>
        <pc:spChg chg="del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3" creationId="{4D1001BE-4308-4384-BECB-64DB2CD413FD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4" creationId="{E8F6BAE4-CE95-45A0-B108-AEA85E3C3AFB}"/>
          </ac:spMkLst>
        </pc:spChg>
        <pc:spChg chg="del">
          <ac:chgData name="JongSub Yang" userId="43afab281e22b5fc" providerId="LiveId" clId="{6CA491D5-400E-4CFE-8218-EB5883BE7A24}" dt="2019-03-12T02:09:21.921" v="6037" actId="478"/>
          <ac:spMkLst>
            <pc:docMk/>
            <pc:sldMk cId="1701792494" sldId="503"/>
            <ac:spMk id="15" creationId="{18D56914-1937-441D-B467-E67F1AFD7A0E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6" creationId="{DE70EBCC-C156-4227-BBCE-51DA9101BD3D}"/>
          </ac:spMkLst>
        </pc:spChg>
        <pc:spChg chg="del mod">
          <ac:chgData name="JongSub Yang" userId="43afab281e22b5fc" providerId="LiveId" clId="{6CA491D5-400E-4CFE-8218-EB5883BE7A24}" dt="2019-03-12T03:38:22.364" v="6440" actId="478"/>
          <ac:spMkLst>
            <pc:docMk/>
            <pc:sldMk cId="1701792494" sldId="503"/>
            <ac:spMk id="17" creationId="{A106DAB3-4817-42E6-888A-51ED4C2018FC}"/>
          </ac:spMkLst>
        </pc:spChg>
        <pc:spChg chg="add del mod">
          <ac:chgData name="JongSub Yang" userId="43afab281e22b5fc" providerId="LiveId" clId="{6CA491D5-400E-4CFE-8218-EB5883BE7A24}" dt="2019-03-12T03:40:03.017" v="6463" actId="478"/>
          <ac:spMkLst>
            <pc:docMk/>
            <pc:sldMk cId="1701792494" sldId="503"/>
            <ac:spMk id="20" creationId="{630E3126-72F0-45C3-A23A-E2B94F0611B5}"/>
          </ac:spMkLst>
        </pc:spChg>
        <pc:graphicFrameChg chg="add del mod ord modGraphic">
          <ac:chgData name="JongSub Yang" userId="43afab281e22b5fc" providerId="LiveId" clId="{6CA491D5-400E-4CFE-8218-EB5883BE7A24}" dt="2019-03-12T04:00:15.841" v="7059"/>
          <ac:graphicFrameMkLst>
            <pc:docMk/>
            <pc:sldMk cId="1701792494" sldId="503"/>
            <ac:graphicFrameMk id="18" creationId="{CD0CFE31-A08B-4F2F-B499-B4AD042DD36D}"/>
          </ac:graphicFrameMkLst>
        </pc:graphicFrameChg>
      </pc:sldChg>
      <pc:sldChg chg="add modTransition">
        <pc:chgData name="JongSub Yang" userId="43afab281e22b5fc" providerId="LiveId" clId="{6CA491D5-400E-4CFE-8218-EB5883BE7A24}" dt="2019-03-12T04:04:58.144" v="7099"/>
        <pc:sldMkLst>
          <pc:docMk/>
          <pc:sldMk cId="911737626" sldId="504"/>
        </pc:sldMkLst>
      </pc:sldChg>
      <pc:sldChg chg="modSp add modTransition">
        <pc:chgData name="JongSub Yang" userId="43afab281e22b5fc" providerId="LiveId" clId="{6CA491D5-400E-4CFE-8218-EB5883BE7A24}" dt="2019-03-12T04:04:58.144" v="7099"/>
        <pc:sldMkLst>
          <pc:docMk/>
          <pc:sldMk cId="2980486769" sldId="505"/>
        </pc:sldMkLst>
        <pc:spChg chg="mod">
          <ac:chgData name="JongSub Yang" userId="43afab281e22b5fc" providerId="LiveId" clId="{6CA491D5-400E-4CFE-8218-EB5883BE7A24}" dt="2019-03-11T14:33:32.469" v="2816" actId="2711"/>
          <ac:spMkLst>
            <pc:docMk/>
            <pc:sldMk cId="2980486769" sldId="505"/>
            <ac:spMk id="3" creationId="{00000000-0000-0000-0000-000000000000}"/>
          </ac:spMkLst>
        </pc:spChg>
        <pc:spChg chg="mod">
          <ac:chgData name="JongSub Yang" userId="43afab281e22b5fc" providerId="LiveId" clId="{6CA491D5-400E-4CFE-8218-EB5883BE7A24}" dt="2019-03-12T00:31:29.021" v="4557" actId="20577"/>
          <ac:spMkLst>
            <pc:docMk/>
            <pc:sldMk cId="2980486769" sldId="505"/>
            <ac:spMk id="4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33:32.469" v="2816" actId="2711"/>
          <ac:spMkLst>
            <pc:docMk/>
            <pc:sldMk cId="2980486769" sldId="505"/>
            <ac:spMk id="8" creationId="{00000000-0000-0000-0000-000000000000}"/>
          </ac:spMkLst>
        </pc:spChg>
        <pc:spChg chg="mod">
          <ac:chgData name="JongSub Yang" userId="43afab281e22b5fc" providerId="LiveId" clId="{6CA491D5-400E-4CFE-8218-EB5883BE7A24}" dt="2019-03-12T00:55:20.492" v="5421" actId="20577"/>
          <ac:spMkLst>
            <pc:docMk/>
            <pc:sldMk cId="2980486769" sldId="505"/>
            <ac:spMk id="9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33:32.469" v="2816" actId="2711"/>
          <ac:spMkLst>
            <pc:docMk/>
            <pc:sldMk cId="2980486769" sldId="505"/>
            <ac:spMk id="18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33:32.469" v="2816" actId="2711"/>
          <ac:spMkLst>
            <pc:docMk/>
            <pc:sldMk cId="2980486769" sldId="505"/>
            <ac:spMk id="21" creationId="{00000000-0000-0000-0000-000000000000}"/>
          </ac:spMkLst>
        </pc:spChg>
        <pc:spChg chg="mod">
          <ac:chgData name="JongSub Yang" userId="43afab281e22b5fc" providerId="LiveId" clId="{6CA491D5-400E-4CFE-8218-EB5883BE7A24}" dt="2019-03-12T02:37:56.240" v="6203" actId="6549"/>
          <ac:spMkLst>
            <pc:docMk/>
            <pc:sldMk cId="2980486769" sldId="505"/>
            <ac:spMk id="23" creationId="{00000000-0000-0000-0000-000000000000}"/>
          </ac:spMkLst>
        </pc:spChg>
        <pc:spChg chg="mod">
          <ac:chgData name="JongSub Yang" userId="43afab281e22b5fc" providerId="LiveId" clId="{6CA491D5-400E-4CFE-8218-EB5883BE7A24}" dt="2019-03-12T01:30:18.391" v="5590" actId="1076"/>
          <ac:spMkLst>
            <pc:docMk/>
            <pc:sldMk cId="2980486769" sldId="505"/>
            <ac:spMk id="27" creationId="{00000000-0000-0000-0000-000000000000}"/>
          </ac:spMkLst>
        </pc:spChg>
        <pc:spChg chg="mod">
          <ac:chgData name="JongSub Yang" userId="43afab281e22b5fc" providerId="LiveId" clId="{6CA491D5-400E-4CFE-8218-EB5883BE7A24}" dt="2019-03-12T01:43:50.068" v="5872" actId="1076"/>
          <ac:spMkLst>
            <pc:docMk/>
            <pc:sldMk cId="2980486769" sldId="505"/>
            <ac:spMk id="30" creationId="{00000000-0000-0000-0000-000000000000}"/>
          </ac:spMkLst>
        </pc:spChg>
        <pc:spChg chg="mod">
          <ac:chgData name="JongSub Yang" userId="43afab281e22b5fc" providerId="LiveId" clId="{6CA491D5-400E-4CFE-8218-EB5883BE7A24}" dt="2019-03-11T14:33:32.469" v="2816" actId="2711"/>
          <ac:spMkLst>
            <pc:docMk/>
            <pc:sldMk cId="2980486769" sldId="505"/>
            <ac:spMk id="31" creationId="{00000000-0000-0000-0000-000000000000}"/>
          </ac:spMkLst>
        </pc:spChg>
        <pc:spChg chg="mod">
          <ac:chgData name="JongSub Yang" userId="43afab281e22b5fc" providerId="LiveId" clId="{6CA491D5-400E-4CFE-8218-EB5883BE7A24}" dt="2019-03-12T01:44:12.848" v="5928" actId="1076"/>
          <ac:spMkLst>
            <pc:docMk/>
            <pc:sldMk cId="2980486769" sldId="505"/>
            <ac:spMk id="32" creationId="{00000000-0000-0000-0000-000000000000}"/>
          </ac:spMkLst>
        </pc:spChg>
        <pc:spChg chg="mod">
          <ac:chgData name="JongSub Yang" userId="43afab281e22b5fc" providerId="LiveId" clId="{6CA491D5-400E-4CFE-8218-EB5883BE7A24}" dt="2019-03-12T02:37:42.499" v="6198" actId="403"/>
          <ac:spMkLst>
            <pc:docMk/>
            <pc:sldMk cId="2980486769" sldId="505"/>
            <ac:spMk id="33" creationId="{00000000-0000-0000-0000-000000000000}"/>
          </ac:spMkLst>
        </pc:spChg>
      </pc:sldChg>
      <pc:sldChg chg="addSp delSp modSp add ord modTransition">
        <pc:chgData name="JongSub Yang" userId="43afab281e22b5fc" providerId="LiveId" clId="{6CA491D5-400E-4CFE-8218-EB5883BE7A24}" dt="2019-03-12T04:04:58.144" v="7099"/>
        <pc:sldMkLst>
          <pc:docMk/>
          <pc:sldMk cId="1738306961" sldId="506"/>
        </pc:sldMkLst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2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11" creationId="{00000000-0000-0000-0000-000000000000}"/>
          </ac:spMkLst>
        </pc:spChg>
        <pc:spChg chg="del topLvl">
          <ac:chgData name="JongSub Yang" userId="43afab281e22b5fc" providerId="LiveId" clId="{6CA491D5-400E-4CFE-8218-EB5883BE7A24}" dt="2019-03-12T00:31:44.173" v="4562" actId="478"/>
          <ac:spMkLst>
            <pc:docMk/>
            <pc:sldMk cId="1738306961" sldId="506"/>
            <ac:spMk id="30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31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32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33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34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49.539" v="4565" actId="478"/>
          <ac:spMkLst>
            <pc:docMk/>
            <pc:sldMk cId="1738306961" sldId="506"/>
            <ac:spMk id="35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47.789" v="4564" actId="478"/>
          <ac:spMkLst>
            <pc:docMk/>
            <pc:sldMk cId="1738306961" sldId="506"/>
            <ac:spMk id="36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37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42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43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50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41.813" v="4560" actId="478"/>
          <ac:spMkLst>
            <pc:docMk/>
            <pc:sldMk cId="1738306961" sldId="506"/>
            <ac:spMk id="51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52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53" creationId="{00000000-0000-0000-0000-000000000000}"/>
          </ac:spMkLst>
        </pc:spChg>
        <pc:spChg chg="del">
          <ac:chgData name="JongSub Yang" userId="43afab281e22b5fc" providerId="LiveId" clId="{6CA491D5-400E-4CFE-8218-EB5883BE7A24}" dt="2019-03-12T00:31:39.304" v="4559" actId="478"/>
          <ac:spMkLst>
            <pc:docMk/>
            <pc:sldMk cId="1738306961" sldId="506"/>
            <ac:spMk id="54" creationId="{00000000-0000-0000-0000-000000000000}"/>
          </ac:spMkLst>
        </pc:spChg>
        <pc:grpChg chg="del mod">
          <ac:chgData name="JongSub Yang" userId="43afab281e22b5fc" providerId="LiveId" clId="{6CA491D5-400E-4CFE-8218-EB5883BE7A24}" dt="2019-03-12T00:31:44.173" v="4562" actId="478"/>
          <ac:grpSpMkLst>
            <pc:docMk/>
            <pc:sldMk cId="1738306961" sldId="506"/>
            <ac:grpSpMk id="28" creationId="{00000000-0000-0000-0000-000000000000}"/>
          </ac:grpSpMkLst>
        </pc:grpChg>
        <pc:picChg chg="add mod">
          <ac:chgData name="JongSub Yang" userId="43afab281e22b5fc" providerId="LiveId" clId="{6CA491D5-400E-4CFE-8218-EB5883BE7A24}" dt="2019-03-12T00:32:42.068" v="4568" actId="1076"/>
          <ac:picMkLst>
            <pc:docMk/>
            <pc:sldMk cId="1738306961" sldId="506"/>
            <ac:picMk id="3" creationId="{D9F317A5-FDB5-490B-8B61-F8D38603E26E}"/>
          </ac:picMkLst>
        </pc:picChg>
        <pc:picChg chg="del topLvl">
          <ac:chgData name="JongSub Yang" userId="43afab281e22b5fc" providerId="LiveId" clId="{6CA491D5-400E-4CFE-8218-EB5883BE7A24}" dt="2019-03-12T00:31:45.407" v="4563" actId="478"/>
          <ac:picMkLst>
            <pc:docMk/>
            <pc:sldMk cId="1738306961" sldId="506"/>
            <ac:picMk id="29" creationId="{00000000-0000-0000-0000-000000000000}"/>
          </ac:picMkLst>
        </pc:picChg>
      </pc:sldChg>
      <pc:sldChg chg="add del">
        <pc:chgData name="JongSub Yang" userId="43afab281e22b5fc" providerId="LiveId" clId="{6CA491D5-400E-4CFE-8218-EB5883BE7A24}" dt="2019-03-12T02:07:54.277" v="5970"/>
        <pc:sldMkLst>
          <pc:docMk/>
          <pc:sldMk cId="3923095087" sldId="507"/>
        </pc:sldMkLst>
      </pc:sldChg>
      <pc:sldChg chg="addSp delSp modSp add ord modTransition">
        <pc:chgData name="JongSub Yang" userId="43afab281e22b5fc" providerId="LiveId" clId="{6CA491D5-400E-4CFE-8218-EB5883BE7A24}" dt="2019-03-12T04:04:58.144" v="7099"/>
        <pc:sldMkLst>
          <pc:docMk/>
          <pc:sldMk cId="4059778377" sldId="507"/>
        </pc:sldMkLst>
        <pc:spChg chg="del">
          <ac:chgData name="JongSub Yang" userId="43afab281e22b5fc" providerId="LiveId" clId="{6CA491D5-400E-4CFE-8218-EB5883BE7A24}" dt="2019-03-12T02:08:22.401" v="5975" actId="478"/>
          <ac:spMkLst>
            <pc:docMk/>
            <pc:sldMk cId="4059778377" sldId="507"/>
            <ac:spMk id="2" creationId="{00000000-0000-0000-0000-000000000000}"/>
          </ac:spMkLst>
        </pc:spChg>
        <pc:spChg chg="mod">
          <ac:chgData name="JongSub Yang" userId="43afab281e22b5fc" providerId="LiveId" clId="{6CA491D5-400E-4CFE-8218-EB5883BE7A24}" dt="2019-03-12T02:08:37.102" v="6010" actId="20577"/>
          <ac:spMkLst>
            <pc:docMk/>
            <pc:sldMk cId="4059778377" sldId="507"/>
            <ac:spMk id="42" creationId="{00000000-0000-0000-0000-000000000000}"/>
          </ac:spMkLst>
        </pc:spChg>
        <pc:spChg chg="del">
          <ac:chgData name="JongSub Yang" userId="43afab281e22b5fc" providerId="LiveId" clId="{6CA491D5-400E-4CFE-8218-EB5883BE7A24}" dt="2019-03-12T02:08:24.314" v="5976" actId="478"/>
          <ac:spMkLst>
            <pc:docMk/>
            <pc:sldMk cId="4059778377" sldId="507"/>
            <ac:spMk id="43" creationId="{00000000-0000-0000-0000-000000000000}"/>
          </ac:spMkLst>
        </pc:spChg>
        <pc:graphicFrameChg chg="add del">
          <ac:chgData name="JongSub Yang" userId="43afab281e22b5fc" providerId="LiveId" clId="{6CA491D5-400E-4CFE-8218-EB5883BE7A24}" dt="2019-03-12T03:39:51.839" v="6457"/>
          <ac:graphicFrameMkLst>
            <pc:docMk/>
            <pc:sldMk cId="4059778377" sldId="507"/>
            <ac:graphicFrameMk id="15" creationId="{360750D0-2544-4575-A944-D74EA62C2F59}"/>
          </ac:graphicFrameMkLst>
        </pc:graphicFrameChg>
      </pc:sldChg>
      <pc:sldChg chg="add del">
        <pc:chgData name="JongSub Yang" userId="43afab281e22b5fc" providerId="LiveId" clId="{6CA491D5-400E-4CFE-8218-EB5883BE7A24}" dt="2019-03-12T02:07:38.861" v="5967"/>
        <pc:sldMkLst>
          <pc:docMk/>
          <pc:sldMk cId="4111946445" sldId="507"/>
        </pc:sldMkLst>
      </pc:sldChg>
      <pc:sldChg chg="addSp delSp modSp add modTransition">
        <pc:chgData name="JongSub Yang" userId="43afab281e22b5fc" providerId="LiveId" clId="{6CA491D5-400E-4CFE-8218-EB5883BE7A24}" dt="2019-03-12T04:09:02.026" v="7470"/>
        <pc:sldMkLst>
          <pc:docMk/>
          <pc:sldMk cId="2003758758" sldId="508"/>
        </pc:sldMkLst>
        <pc:picChg chg="add mod">
          <ac:chgData name="JongSub Yang" userId="43afab281e22b5fc" providerId="LiveId" clId="{6CA491D5-400E-4CFE-8218-EB5883BE7A24}" dt="2019-03-12T04:04:02.613" v="7093" actId="14100"/>
          <ac:picMkLst>
            <pc:docMk/>
            <pc:sldMk cId="2003758758" sldId="508"/>
            <ac:picMk id="2" creationId="{673EAD12-8EC2-4EDF-B401-2E6687B8EA9A}"/>
          </ac:picMkLst>
        </pc:picChg>
        <pc:picChg chg="del">
          <ac:chgData name="JongSub Yang" userId="43afab281e22b5fc" providerId="LiveId" clId="{6CA491D5-400E-4CFE-8218-EB5883BE7A24}" dt="2019-03-12T02:48:55.108" v="6281" actId="478"/>
          <ac:picMkLst>
            <pc:docMk/>
            <pc:sldMk cId="2003758758" sldId="508"/>
            <ac:picMk id="3" creationId="{D9F317A5-FDB5-490B-8B61-F8D38603E26E}"/>
          </ac:picMkLst>
        </pc:picChg>
        <pc:picChg chg="add mod">
          <ac:chgData name="JongSub Yang" userId="43afab281e22b5fc" providerId="LiveId" clId="{6CA491D5-400E-4CFE-8218-EB5883BE7A24}" dt="2019-03-12T04:04:12.994" v="7095" actId="1076"/>
          <ac:picMkLst>
            <pc:docMk/>
            <pc:sldMk cId="2003758758" sldId="508"/>
            <ac:picMk id="4" creationId="{F2F6AFDB-C638-4F15-AE1C-87DF5D143EAB}"/>
          </ac:picMkLst>
        </pc:picChg>
        <pc:picChg chg="add mod">
          <ac:chgData name="JongSub Yang" userId="43afab281e22b5fc" providerId="LiveId" clId="{6CA491D5-400E-4CFE-8218-EB5883BE7A24}" dt="2019-03-12T04:04:52.367" v="7098" actId="14100"/>
          <ac:picMkLst>
            <pc:docMk/>
            <pc:sldMk cId="2003758758" sldId="508"/>
            <ac:picMk id="5" creationId="{D2FF0BB3-12AC-4DDD-BD25-67C03BF82CD4}"/>
          </ac:picMkLst>
        </pc:picChg>
      </pc:sldChg>
      <pc:sldChg chg="add del">
        <pc:chgData name="JongSub Yang" userId="43afab281e22b5fc" providerId="LiveId" clId="{6CA491D5-400E-4CFE-8218-EB5883BE7A24}" dt="2019-03-12T03:39:46.534" v="6456"/>
        <pc:sldMkLst>
          <pc:docMk/>
          <pc:sldMk cId="909963394" sldId="509"/>
        </pc:sldMkLst>
      </pc:sldChg>
      <pc:sldMasterChg chg="modSp modSldLayout">
        <pc:chgData name="JongSub Yang" userId="43afab281e22b5fc" providerId="LiveId" clId="{6CA491D5-400E-4CFE-8218-EB5883BE7A24}" dt="2019-03-11T06:59:01.208" v="404" actId="16037"/>
        <pc:sldMasterMkLst>
          <pc:docMk/>
          <pc:sldMasterMk cId="272312086" sldId="2147483657"/>
        </pc:sldMasterMkLst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8" creationId="{00000000-0000-0000-0000-000000000000}"/>
          </ac:spMkLst>
        </pc:spChg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9" creationId="{00000000-0000-0000-0000-000000000000}"/>
          </ac:spMkLst>
        </pc:spChg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10" creationId="{00000000-0000-0000-0000-000000000000}"/>
          </ac:spMkLst>
        </pc:spChg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11" creationId="{00000000-0000-0000-0000-000000000000}"/>
          </ac:spMkLst>
        </pc:spChg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12" creationId="{00000000-0000-0000-0000-000000000000}"/>
          </ac:spMkLst>
        </pc:spChg>
        <pc:spChg chg="mod">
          <ac:chgData name="JongSub Yang" userId="43afab281e22b5fc" providerId="LiveId" clId="{6CA491D5-400E-4CFE-8218-EB5883BE7A24}" dt="2019-03-11T06:59:01.208" v="404" actId="16037"/>
          <ac:spMkLst>
            <pc:docMk/>
            <pc:sldMasterMk cId="272312086" sldId="2147483657"/>
            <ac:spMk id="13" creationId="{00000000-0000-0000-0000-000000000000}"/>
          </ac:spMkLst>
        </pc:spChg>
        <pc:sldLayoutChg chg="delSp modSp">
          <pc:chgData name="JongSub Yang" userId="43afab281e22b5fc" providerId="LiveId" clId="{6CA491D5-400E-4CFE-8218-EB5883BE7A24}" dt="2019-03-11T06:56:01.607" v="401" actId="1076"/>
          <pc:sldLayoutMkLst>
            <pc:docMk/>
            <pc:sldMasterMk cId="272312086" sldId="2147483657"/>
            <pc:sldLayoutMk cId="42999170" sldId="2147483660"/>
          </pc:sldLayoutMkLst>
          <pc:spChg chg="del mod">
            <ac:chgData name="JongSub Yang" userId="43afab281e22b5fc" providerId="LiveId" clId="{6CA491D5-400E-4CFE-8218-EB5883BE7A24}" dt="2019-03-11T06:55:33.032" v="399" actId="478"/>
            <ac:spMkLst>
              <pc:docMk/>
              <pc:sldMasterMk cId="272312086" sldId="2147483657"/>
              <pc:sldLayoutMk cId="42999170" sldId="2147483660"/>
              <ac:spMk id="2" creationId="{00000000-0000-0000-0000-000000000000}"/>
            </ac:spMkLst>
          </pc:spChg>
          <pc:spChg chg="mod">
            <ac:chgData name="JongSub Yang" userId="43afab281e22b5fc" providerId="LiveId" clId="{6CA491D5-400E-4CFE-8218-EB5883BE7A24}" dt="2019-03-11T06:56:01.607" v="401" actId="1076"/>
            <ac:spMkLst>
              <pc:docMk/>
              <pc:sldMasterMk cId="272312086" sldId="2147483657"/>
              <pc:sldLayoutMk cId="42999170" sldId="2147483660"/>
              <ac:spMk id="8" creationId="{00000000-0000-0000-0000-000000000000}"/>
            </ac:spMkLst>
          </pc:spChg>
          <pc:spChg chg="mod">
            <ac:chgData name="JongSub Yang" userId="43afab281e22b5fc" providerId="LiveId" clId="{6CA491D5-400E-4CFE-8218-EB5883BE7A24}" dt="2019-03-11T05:45:52.234" v="385" actId="2711"/>
            <ac:spMkLst>
              <pc:docMk/>
              <pc:sldMasterMk cId="272312086" sldId="2147483657"/>
              <pc:sldLayoutMk cId="42999170" sldId="2147483660"/>
              <ac:spMk id="10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3.032" v="399" actId="478"/>
            <ac:spMkLst>
              <pc:docMk/>
              <pc:sldMasterMk cId="272312086" sldId="2147483657"/>
              <pc:sldLayoutMk cId="42999170" sldId="2147483660"/>
              <ac:spMk id="12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3.032" v="399" actId="478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3.032" v="399" actId="478"/>
            <ac:spMkLst>
              <pc:docMk/>
              <pc:sldMasterMk cId="272312086" sldId="2147483657"/>
              <pc:sldLayoutMk cId="42999170" sldId="2147483660"/>
              <ac:spMk id="14" creationId="{00000000-0000-0000-0000-000000000000}"/>
            </ac:spMkLst>
          </pc:spChg>
          <pc:cxnChg chg="del mod">
            <ac:chgData name="JongSub Yang" userId="43afab281e22b5fc" providerId="LiveId" clId="{6CA491D5-400E-4CFE-8218-EB5883BE7A24}" dt="2019-03-11T06:55:33.032" v="399" actId="478"/>
            <ac:cxnSpMkLst>
              <pc:docMk/>
              <pc:sldMasterMk cId="272312086" sldId="2147483657"/>
              <pc:sldLayoutMk cId="42999170" sldId="2147483660"/>
              <ac:cxnSpMk id="6" creationId="{00000000-0000-0000-0000-000000000000}"/>
            </ac:cxnSpMkLst>
          </pc:cxnChg>
        </pc:sldLayoutChg>
        <pc:sldLayoutChg chg="delSp modSp">
          <pc:chgData name="JongSub Yang" userId="43afab281e22b5fc" providerId="LiveId" clId="{6CA491D5-400E-4CFE-8218-EB5883BE7A24}" dt="2019-03-11T06:56:06.377" v="402" actId="1076"/>
          <pc:sldLayoutMkLst>
            <pc:docMk/>
            <pc:sldMasterMk cId="272312086" sldId="2147483657"/>
            <pc:sldLayoutMk cId="2060975266" sldId="2147483726"/>
          </pc:sldLayoutMkLst>
          <pc:spChg chg="del mod">
            <ac:chgData name="JongSub Yang" userId="43afab281e22b5fc" providerId="LiveId" clId="{6CA491D5-400E-4CFE-8218-EB5883BE7A24}" dt="2019-03-11T06:55:37.621" v="400" actId="478"/>
            <ac:spMkLst>
              <pc:docMk/>
              <pc:sldMasterMk cId="272312086" sldId="2147483657"/>
              <pc:sldLayoutMk cId="2060975266" sldId="2147483726"/>
              <ac:spMk id="2" creationId="{00000000-0000-0000-0000-000000000000}"/>
            </ac:spMkLst>
          </pc:spChg>
          <pc:spChg chg="mod">
            <ac:chgData name="JongSub Yang" userId="43afab281e22b5fc" providerId="LiveId" clId="{6CA491D5-400E-4CFE-8218-EB5883BE7A24}" dt="2019-03-11T06:56:06.377" v="402" actId="1076"/>
            <ac:spMkLst>
              <pc:docMk/>
              <pc:sldMasterMk cId="272312086" sldId="2147483657"/>
              <pc:sldLayoutMk cId="2060975266" sldId="2147483726"/>
              <ac:spMk id="8" creationId="{00000000-0000-0000-0000-000000000000}"/>
            </ac:spMkLst>
          </pc:spChg>
          <pc:spChg chg="mod">
            <ac:chgData name="JongSub Yang" userId="43afab281e22b5fc" providerId="LiveId" clId="{6CA491D5-400E-4CFE-8218-EB5883BE7A24}" dt="2019-03-11T05:45:56.702" v="386" actId="2711"/>
            <ac:spMkLst>
              <pc:docMk/>
              <pc:sldMasterMk cId="272312086" sldId="2147483657"/>
              <pc:sldLayoutMk cId="2060975266" sldId="2147483726"/>
              <ac:spMk id="10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7.621" v="400" actId="478"/>
            <ac:spMkLst>
              <pc:docMk/>
              <pc:sldMasterMk cId="272312086" sldId="2147483657"/>
              <pc:sldLayoutMk cId="2060975266" sldId="2147483726"/>
              <ac:spMk id="12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7.621" v="400" actId="478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  <pc:spChg chg="del mod">
            <ac:chgData name="JongSub Yang" userId="43afab281e22b5fc" providerId="LiveId" clId="{6CA491D5-400E-4CFE-8218-EB5883BE7A24}" dt="2019-03-11T06:55:37.621" v="400" actId="478"/>
            <ac:spMkLst>
              <pc:docMk/>
              <pc:sldMasterMk cId="272312086" sldId="2147483657"/>
              <pc:sldLayoutMk cId="2060975266" sldId="2147483726"/>
              <ac:spMk id="14" creationId="{00000000-0000-0000-0000-000000000000}"/>
            </ac:spMkLst>
          </pc:spChg>
          <pc:cxnChg chg="del mod">
            <ac:chgData name="JongSub Yang" userId="43afab281e22b5fc" providerId="LiveId" clId="{6CA491D5-400E-4CFE-8218-EB5883BE7A24}" dt="2019-03-11T06:55:37.621" v="400" actId="478"/>
            <ac:cxnSpMkLst>
              <pc:docMk/>
              <pc:sldMasterMk cId="272312086" sldId="2147483657"/>
              <pc:sldLayoutMk cId="2060975266" sldId="2147483726"/>
              <ac:cxnSpMk id="6" creationId="{00000000-0000-0000-0000-000000000000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B-4F1E-A5AC-076E6482F0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B-4F1E-A5AC-076E6482F0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CB-4F1E-A5AC-076E6482F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ko-KR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2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623805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+mj-lt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623805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+mj-lt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623805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+mj-lt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Roboto Light" charset="0"/>
                <a:cs typeface="Roboto Light" charset="0"/>
              </a:rPr>
              <a:t>We</a:t>
            </a:r>
            <a:r>
              <a:rPr lang="ko-KR" alt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Roboto Light" charset="0"/>
                <a:cs typeface="Roboto Light" charset="0"/>
              </a:rPr>
              <a:t> </a:t>
            </a:r>
            <a:r>
              <a:rPr lang="en-US" altLang="ko-K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Roboto Light" charset="0"/>
                <a:cs typeface="Roboto Light" charset="0"/>
              </a:rPr>
              <a:t>want more better than dream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Roboto Light" charset="0"/>
                <a:cs typeface="Roboto Light" charset="0"/>
              </a:rPr>
              <a:t>Capstone Design IDEA Project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0562" y="1523568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b="1" dirty="0">
                <a:latin typeface="나눔고딕" panose="020D0604000000000000" pitchFamily="50" charset="-127"/>
                <a:ea typeface="나눔고딕" panose="020D0604000000000000" pitchFamily="50" charset="-127"/>
                <a:cs typeface="Roboto Light" charset="0"/>
              </a:rPr>
              <a:t>Capstone Design II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0562" y="2357580"/>
            <a:ext cx="6026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Roboto Thin" charset="0"/>
              </a:rPr>
              <a:t>캡스톤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Roboto Thin" charset="0"/>
              </a:rPr>
              <a:t> 디자인 발표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Roboto Th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5004" y="660914"/>
            <a:ext cx="3395222" cy="614554"/>
            <a:chOff x="835004" y="660914"/>
            <a:chExt cx="3395222" cy="614554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Light" charset="0"/>
                </a:rPr>
                <a:t>The </a:t>
              </a:r>
              <a:r>
                <a:rPr lang="en-US" b="1" dirty="0" err="1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Light" charset="0"/>
                </a:rPr>
                <a:t>iDEA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Light" charset="0"/>
                </a:rPr>
                <a:t> Presentation</a:t>
              </a: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FD1DAA5-31B1-4ACC-9EA6-F5EB0439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75498"/>
              </p:ext>
            </p:extLst>
          </p:nvPr>
        </p:nvGraphicFramePr>
        <p:xfrm>
          <a:off x="4798169" y="3151894"/>
          <a:ext cx="3611889" cy="31165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0270">
                  <a:extLst>
                    <a:ext uri="{9D8B030D-6E8A-4147-A177-3AD203B41FA5}">
                      <a16:colId xmlns:a16="http://schemas.microsoft.com/office/drawing/2014/main" val="3520202691"/>
                    </a:ext>
                  </a:extLst>
                </a:gridCol>
                <a:gridCol w="2371619">
                  <a:extLst>
                    <a:ext uri="{9D8B030D-6E8A-4147-A177-3AD203B41FA5}">
                      <a16:colId xmlns:a16="http://schemas.microsoft.com/office/drawing/2014/main" val="85462358"/>
                    </a:ext>
                  </a:extLst>
                </a:gridCol>
              </a:tblGrid>
              <a:tr h="37953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과목명</a:t>
                      </a:r>
                      <a:endParaRPr lang="ko-KR" altLang="en-US" sz="1400" b="1" kern="1200" spc="2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 err="1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캡스톤</a:t>
                      </a:r>
                      <a:r>
                        <a:rPr lang="ko-KR" altLang="en-US" sz="1400" b="1" kern="1200" spc="2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751869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담당교수</a:t>
                      </a:r>
                      <a:endParaRPr lang="ko-KR" altLang="en-US" sz="1400" b="1" kern="1200" spc="2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김윤호 교수님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9560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학과명</a:t>
                      </a:r>
                      <a:endParaRPr lang="ko-KR" altLang="en-US" sz="1400" b="1" kern="1200" spc="2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융합컴퓨터미디어학부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65290"/>
                  </a:ext>
                </a:extLst>
              </a:tr>
              <a:tr h="1524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학번 </a:t>
                      </a:r>
                      <a:r>
                        <a:rPr 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/ </a:t>
                      </a:r>
                      <a:r>
                        <a:rPr lang="ko-KR" altLang="en-US" sz="1400" b="1" kern="1200" spc="2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이름 </a:t>
                      </a:r>
                      <a:endParaRPr lang="ko-KR" altLang="en-US" sz="1400" b="1" kern="1200" spc="2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1261029 </a:t>
                      </a:r>
                      <a:r>
                        <a:rPr lang="ko-KR" altLang="en-US" sz="1400" b="1" dirty="0" err="1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박한준</a:t>
                      </a:r>
                      <a:endParaRPr lang="en-US" altLang="ko-KR" sz="1400" b="1" dirty="0">
                        <a:latin typeface="+mj-lt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1451002 </a:t>
                      </a:r>
                      <a:r>
                        <a:rPr lang="ko-KR" altLang="en-US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고재일</a:t>
                      </a:r>
                      <a:endParaRPr lang="en-US" altLang="ko-KR" sz="1400" b="1" dirty="0">
                        <a:latin typeface="+mj-lt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1451029 </a:t>
                      </a:r>
                      <a:r>
                        <a:rPr lang="ko-KR" altLang="en-US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신민철</a:t>
                      </a:r>
                      <a:endParaRPr lang="en-US" altLang="ko-KR" sz="1400" b="1" dirty="0">
                        <a:latin typeface="+mj-lt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1451031 </a:t>
                      </a:r>
                      <a:r>
                        <a:rPr lang="ko-KR" altLang="en-US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신현준</a:t>
                      </a:r>
                      <a:endParaRPr lang="en-US" altLang="ko-KR" sz="1400" b="1" dirty="0">
                        <a:latin typeface="+mj-lt"/>
                        <a:ea typeface="나눔고딕" panose="020D0604000000000000" pitchFamily="50" charset="-127"/>
                        <a:cs typeface="Roboto Thi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1451034 </a:t>
                      </a:r>
                      <a:r>
                        <a:rPr lang="ko-KR" altLang="en-US" sz="1400" b="1" dirty="0" err="1">
                          <a:latin typeface="+mj-lt"/>
                          <a:ea typeface="나눔고딕" panose="020D0604000000000000" pitchFamily="50" charset="-127"/>
                          <a:cs typeface="Roboto Thin" charset="0"/>
                        </a:rPr>
                        <a:t>양종섭</a:t>
                      </a:r>
                      <a:endParaRPr lang="en-US" altLang="ko-KR" sz="1400" b="1" dirty="0">
                        <a:latin typeface="+mj-lt"/>
                        <a:ea typeface="나눔고딕" panose="020D0604000000000000" pitchFamily="50" charset="-127"/>
                        <a:cs typeface="Roboto Thin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115043"/>
                  </a:ext>
                </a:extLst>
              </a:tr>
              <a:tr h="37953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2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발표일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spc="2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n-cs"/>
                          <a:sym typeface="나눔손글씨 펜"/>
                        </a:rPr>
                        <a:t>2019.03.12</a:t>
                      </a:r>
                      <a:endParaRPr lang="ko-KR" altLang="en-US" sz="1400" b="1" kern="1200" spc="2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n-cs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5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아이디어 선정 이유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>
                <a:latin typeface="+mj-ea"/>
                <a:ea typeface="+mj-ea"/>
              </a:rPr>
              <a:t>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ea"/>
                <a:ea typeface="+mj-ea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ea"/>
              <a:ea typeface="+mj-ea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725809"/>
            <a:ext cx="422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  <a:cs typeface="Roboto Medium" charset="0"/>
              </a:rPr>
              <a:t>NFC Tag</a:t>
            </a:r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를 통한</a:t>
            </a:r>
            <a:endParaRPr lang="en-US" altLang="ko-KR" sz="2400" dirty="0">
              <a:latin typeface="+mj-ea"/>
              <a:ea typeface="+mj-ea"/>
              <a:cs typeface="Roboto Medium" charset="0"/>
            </a:endParaRPr>
          </a:p>
          <a:p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빠른 주문 접수와 결제</a:t>
            </a:r>
            <a:endParaRPr lang="en-US" sz="2400" dirty="0">
              <a:latin typeface="+mj-ea"/>
              <a:ea typeface="+mj-ea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330256"/>
            <a:ext cx="24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NFC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태그를 통해 메뉴를 보고 주문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그와 동시에 바로 결제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추가 주문이 필요한 경우에도 호출이 필요 없이 바로 주문이 가능한 시스템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7737" y="4300894"/>
            <a:ext cx="422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무인 상점 체제의 </a:t>
            </a:r>
            <a:endParaRPr lang="en-US" altLang="ko-KR" sz="2400" dirty="0">
              <a:latin typeface="+mj-ea"/>
              <a:ea typeface="+mj-ea"/>
              <a:cs typeface="Roboto Medium" charset="0"/>
            </a:endParaRPr>
          </a:p>
          <a:p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확대의 대안</a:t>
            </a:r>
            <a:endParaRPr lang="en-US" altLang="ko-KR" sz="2400" dirty="0">
              <a:latin typeface="+mj-ea"/>
              <a:ea typeface="+mj-ea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1978413"/>
            <a:ext cx="247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최저임금 상승의 여파로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24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시간 영업장이 가장 큰 타격을 입은 가운데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포스 시스템을 개편해서 무인 상점 체제의 확대를 꾀하는 것에 요점을 둔다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ea"/>
              <a:ea typeface="+mj-ea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719711"/>
            <a:ext cx="258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다양한 매장 관리</a:t>
            </a:r>
            <a:endParaRPr lang="en-US" altLang="ko-KR" sz="2400" dirty="0">
              <a:latin typeface="+mj-ea"/>
              <a:ea typeface="+mj-ea"/>
              <a:cs typeface="Roboto Medium" charset="0"/>
            </a:endParaRPr>
          </a:p>
          <a:p>
            <a:r>
              <a:rPr lang="ko-KR" altLang="en-US" sz="2400" dirty="0">
                <a:latin typeface="+mj-ea"/>
                <a:ea typeface="+mj-ea"/>
                <a:cs typeface="Roboto Medium" charset="0"/>
              </a:rPr>
              <a:t>솔루션 제공</a:t>
            </a:r>
            <a:endParaRPr lang="en-US" sz="2400" dirty="0">
              <a:latin typeface="+mj-ea"/>
              <a:ea typeface="+mj-ea"/>
              <a:cs typeface="Roboto Mediu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9849" y="4364946"/>
            <a:ext cx="2475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 회원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상품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유입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플랫폼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매출 등의 부문에서 분석을 통해 다양한 자료를 제공한다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Roboto Light" charset="0"/>
              </a:rPr>
              <a:t>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ea"/>
              <a:ea typeface="+mj-ea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676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A0AD22-73F9-4672-AD63-1134EFC94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84"/>
            <a:ext cx="12192000" cy="3715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31E726-263B-451D-9F95-052569911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66738"/>
            <a:ext cx="8701548" cy="6578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6EE8E2-C31B-4BFF-927A-D619EB2C5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809"/>
            <a:ext cx="12192000" cy="37195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6A052D-BF2C-4543-BDB3-FA5746BB8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534"/>
            <a:ext cx="12192000" cy="29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6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87DB8-99C3-43C6-9091-DC6AD05B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아이디어 구상도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Web </a:t>
            </a:r>
            <a:r>
              <a:rPr lang="ko-KR" altLang="en-US" sz="1600" dirty="0">
                <a:latin typeface="+mj-ea"/>
                <a:ea typeface="+mj-ea"/>
              </a:rPr>
              <a:t>기반의 매장관리 시스템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9333DE-DFAA-42AD-99BB-E688CEFDF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+mj-ea"/>
                <a:ea typeface="+mj-ea"/>
              </a:rPr>
              <a:t>4</a:t>
            </a:r>
          </a:p>
        </p:txBody>
      </p:sp>
      <p:pic>
        <p:nvPicPr>
          <p:cNvPr id="1026" name="Picture 2" descr="Smartphone premium icon">
            <a:extLst>
              <a:ext uri="{FF2B5EF4-FFF2-40B4-BE49-F238E27FC236}">
                <a16:creationId xmlns:a16="http://schemas.microsoft.com/office/drawing/2014/main" id="{92FEB8EE-BAC1-450B-B0F9-7CB8BAE9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31" y="191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1A0846-A4D0-4C2D-BF24-D92F28305288}"/>
              </a:ext>
            </a:extLst>
          </p:cNvPr>
          <p:cNvSpPr/>
          <p:nvPr/>
        </p:nvSpPr>
        <p:spPr>
          <a:xfrm>
            <a:off x="200722" y="2687571"/>
            <a:ext cx="2403017" cy="8881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NFC Reader</a:t>
            </a:r>
          </a:p>
          <a:p>
            <a:pPr algn="ctr"/>
            <a:r>
              <a:rPr lang="en-US" altLang="ko-KR" sz="1400" dirty="0">
                <a:latin typeface="+mn-ea"/>
              </a:rPr>
              <a:t>Proximity communication</a:t>
            </a:r>
          </a:p>
          <a:p>
            <a:pPr algn="ctr"/>
            <a:r>
              <a:rPr lang="en-US" altLang="ko-KR" sz="1400" dirty="0">
                <a:latin typeface="+mn-ea"/>
              </a:rPr>
              <a:t>Ex) Table No. Store Name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F5FBFD-C314-4E35-8EF0-6C73E8613E4F}"/>
              </a:ext>
            </a:extLst>
          </p:cNvPr>
          <p:cNvSpPr/>
          <p:nvPr/>
        </p:nvSpPr>
        <p:spPr>
          <a:xfrm>
            <a:off x="2521972" y="2211557"/>
            <a:ext cx="7074053" cy="34184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19B61EE-9064-4056-9084-E4FB5AF04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027" y="1967571"/>
            <a:ext cx="720000" cy="720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813ECA-12FB-4E77-B9E0-F61482DD9145}"/>
              </a:ext>
            </a:extLst>
          </p:cNvPr>
          <p:cNvSpPr/>
          <p:nvPr/>
        </p:nvSpPr>
        <p:spPr>
          <a:xfrm>
            <a:off x="4751718" y="2167583"/>
            <a:ext cx="2614562" cy="427463"/>
          </a:xfrm>
          <a:prstGeom prst="rect">
            <a:avLst/>
          </a:prstGeom>
          <a:solidFill>
            <a:srgbClr val="2E5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Order Site Connect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9BD826E-BC94-4D95-B77D-DFD59A6D069D}"/>
              </a:ext>
            </a:extLst>
          </p:cNvPr>
          <p:cNvSpPr/>
          <p:nvPr/>
        </p:nvSpPr>
        <p:spPr>
          <a:xfrm>
            <a:off x="8733314" y="2747363"/>
            <a:ext cx="2655354" cy="62298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+mn-ea"/>
              </a:rPr>
              <a:t>SmartPhone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Based on “Web or Native APP”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2C43ED0-101E-4124-85CA-1FD5C67B1C02}"/>
              </a:ext>
            </a:extLst>
          </p:cNvPr>
          <p:cNvGrpSpPr/>
          <p:nvPr/>
        </p:nvGrpSpPr>
        <p:grpSpPr>
          <a:xfrm rot="239646">
            <a:off x="1982952" y="3735558"/>
            <a:ext cx="6838768" cy="553482"/>
            <a:chOff x="2196790" y="3854727"/>
            <a:chExt cx="6838768" cy="553482"/>
          </a:xfrm>
        </p:grpSpPr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B8281E97-9903-45B4-97FD-6CDAA3CB60C3}"/>
                </a:ext>
              </a:extLst>
            </p:cNvPr>
            <p:cNvSpPr/>
            <p:nvPr/>
          </p:nvSpPr>
          <p:spPr>
            <a:xfrm rot="9451818">
              <a:off x="2196790" y="3854727"/>
              <a:ext cx="6838768" cy="553482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598315-F2BE-4DE0-97E0-9B35EAC065E5}"/>
                </a:ext>
              </a:extLst>
            </p:cNvPr>
            <p:cNvSpPr/>
            <p:nvPr/>
          </p:nvSpPr>
          <p:spPr>
            <a:xfrm rot="20228090">
              <a:off x="4798961" y="3860204"/>
              <a:ext cx="2273370" cy="26650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n-ea"/>
                </a:rPr>
                <a:t>Order Request (push)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91C323-9622-47A6-B3AE-C48EFF25702B}"/>
              </a:ext>
            </a:extLst>
          </p:cNvPr>
          <p:cNvGrpSpPr/>
          <p:nvPr/>
        </p:nvGrpSpPr>
        <p:grpSpPr>
          <a:xfrm rot="241437">
            <a:off x="1991297" y="4231580"/>
            <a:ext cx="7000975" cy="477845"/>
            <a:chOff x="2133967" y="4328485"/>
            <a:chExt cx="7000975" cy="477845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0A15FDD0-6A50-41D7-A674-590F2F07E738}"/>
                </a:ext>
              </a:extLst>
            </p:cNvPr>
            <p:cNvSpPr/>
            <p:nvPr/>
          </p:nvSpPr>
          <p:spPr>
            <a:xfrm rot="20224982">
              <a:off x="2133967" y="4328485"/>
              <a:ext cx="7000975" cy="477845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BB81FD4-255A-4EBD-85EA-4FFF970B15DC}"/>
                </a:ext>
              </a:extLst>
            </p:cNvPr>
            <p:cNvSpPr/>
            <p:nvPr/>
          </p:nvSpPr>
          <p:spPr>
            <a:xfrm rot="20243583">
              <a:off x="3380263" y="4336562"/>
              <a:ext cx="4872401" cy="278917"/>
            </a:xfrm>
            <a:prstGeom prst="rect">
              <a:avLst/>
            </a:prstGeom>
            <a:solidFill>
              <a:srgbClr val="2E5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+mn-ea"/>
                </a:rPr>
                <a:t>Waiting Time, Complete Alarm / Vibration bell</a:t>
              </a: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2342D956-E55F-4F5B-B426-3FDEC796F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0" y="4957193"/>
            <a:ext cx="720000" cy="720000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820712-24E2-4CE2-BCC6-3123A848E4C5}"/>
              </a:ext>
            </a:extLst>
          </p:cNvPr>
          <p:cNvSpPr/>
          <p:nvPr/>
        </p:nvSpPr>
        <p:spPr>
          <a:xfrm>
            <a:off x="200722" y="5799348"/>
            <a:ext cx="2403017" cy="6592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+mn-ea"/>
              </a:rPr>
              <a:t>PoS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Based on “Web”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A5068-D4C2-4B1D-B5CA-1F523F56F2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06" y="4870947"/>
            <a:ext cx="720000" cy="7200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FEC435-D538-443F-A213-C271EF5B8244}"/>
              </a:ext>
            </a:extLst>
          </p:cNvPr>
          <p:cNvSpPr/>
          <p:nvPr/>
        </p:nvSpPr>
        <p:spPr>
          <a:xfrm>
            <a:off x="6696352" y="5756695"/>
            <a:ext cx="1014307" cy="6061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Server</a:t>
            </a:r>
          </a:p>
          <a:p>
            <a:pPr algn="ctr"/>
            <a:r>
              <a:rPr lang="en-US" altLang="ko-KR" sz="1400" dirty="0" err="1">
                <a:latin typeface="+mn-ea"/>
              </a:rPr>
              <a:t>Node.Js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028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623BE28A-C253-4EB9-BF39-353C411D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01" y="490491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CC80BD-1821-48F9-A151-A401640E9CEF}"/>
              </a:ext>
            </a:extLst>
          </p:cNvPr>
          <p:cNvSpPr/>
          <p:nvPr/>
        </p:nvSpPr>
        <p:spPr>
          <a:xfrm>
            <a:off x="7921193" y="5756694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Database</a:t>
            </a:r>
          </a:p>
          <a:p>
            <a:pPr algn="ctr"/>
            <a:r>
              <a:rPr lang="en-US" altLang="ko-KR" sz="1400" dirty="0">
                <a:latin typeface="+mn-ea"/>
              </a:rPr>
              <a:t>Firebase</a:t>
            </a:r>
          </a:p>
          <a:p>
            <a:pPr algn="ctr"/>
            <a:r>
              <a:rPr lang="en-US" altLang="ko-KR" sz="1400" dirty="0" err="1">
                <a:latin typeface="+mn-ea"/>
              </a:rPr>
              <a:t>Kakao</a:t>
            </a:r>
            <a:r>
              <a:rPr lang="en-US" altLang="ko-KR" sz="1400" dirty="0">
                <a:latin typeface="+mn-ea"/>
              </a:rPr>
              <a:t> / </a:t>
            </a:r>
            <a:r>
              <a:rPr lang="en-US" altLang="ko-KR" sz="1400" dirty="0" err="1">
                <a:latin typeface="+mn-ea"/>
              </a:rPr>
              <a:t>Naver</a:t>
            </a:r>
            <a:r>
              <a:rPr lang="en-US" altLang="ko-KR" sz="1400" dirty="0">
                <a:latin typeface="+mn-ea"/>
              </a:rPr>
              <a:t> Login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2F238-A791-4A5E-8F0A-FFD571C781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89" y="4936308"/>
            <a:ext cx="589277" cy="58927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08AB377-ACB1-48AF-8C2C-63C8618D9C0C}"/>
              </a:ext>
            </a:extLst>
          </p:cNvPr>
          <p:cNvSpPr/>
          <p:nvPr/>
        </p:nvSpPr>
        <p:spPr>
          <a:xfrm>
            <a:off x="10030027" y="5756694"/>
            <a:ext cx="1920815" cy="7727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+mn-ea"/>
              </a:rPr>
              <a:t>Client</a:t>
            </a:r>
          </a:p>
          <a:p>
            <a:pPr algn="ctr"/>
            <a:r>
              <a:rPr lang="en-US" altLang="ko-KR" sz="1400" dirty="0">
                <a:latin typeface="+mn-ea"/>
              </a:rPr>
              <a:t>Application</a:t>
            </a:r>
          </a:p>
          <a:p>
            <a:pPr algn="ctr"/>
            <a:r>
              <a:rPr lang="en-US" altLang="ko-KR" sz="1400" dirty="0">
                <a:latin typeface="+mn-ea"/>
              </a:rPr>
              <a:t>Web(</a:t>
            </a:r>
          </a:p>
        </p:txBody>
      </p:sp>
    </p:spTree>
    <p:extLst>
      <p:ext uri="{BB962C8B-B14F-4D97-AF65-F5344CB8AC3E}">
        <p14:creationId xmlns:p14="http://schemas.microsoft.com/office/powerpoint/2010/main" val="1601175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D0CFE31-A08B-4F2F-B499-B4AD042DD3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988841"/>
          <a:ext cx="12205058" cy="6062703"/>
        </p:xfrm>
        <a:graphic>
          <a:graphicData uri="http://schemas.openxmlformats.org/drawingml/2006/table">
            <a:tbl>
              <a:tblPr/>
              <a:tblGrid>
                <a:gridCol w="1575494">
                  <a:extLst>
                    <a:ext uri="{9D8B030D-6E8A-4147-A177-3AD203B41FA5}">
                      <a16:colId xmlns:a16="http://schemas.microsoft.com/office/drawing/2014/main" val="3389115948"/>
                    </a:ext>
                  </a:extLst>
                </a:gridCol>
                <a:gridCol w="1626178">
                  <a:extLst>
                    <a:ext uri="{9D8B030D-6E8A-4147-A177-3AD203B41FA5}">
                      <a16:colId xmlns:a16="http://schemas.microsoft.com/office/drawing/2014/main" val="1803140540"/>
                    </a:ext>
                  </a:extLst>
                </a:gridCol>
                <a:gridCol w="435514">
                  <a:extLst>
                    <a:ext uri="{9D8B030D-6E8A-4147-A177-3AD203B41FA5}">
                      <a16:colId xmlns:a16="http://schemas.microsoft.com/office/drawing/2014/main" val="2563354120"/>
                    </a:ext>
                  </a:extLst>
                </a:gridCol>
                <a:gridCol w="427499">
                  <a:extLst>
                    <a:ext uri="{9D8B030D-6E8A-4147-A177-3AD203B41FA5}">
                      <a16:colId xmlns:a16="http://schemas.microsoft.com/office/drawing/2014/main" val="4185437658"/>
                    </a:ext>
                  </a:extLst>
                </a:gridCol>
                <a:gridCol w="386425">
                  <a:extLst>
                    <a:ext uri="{9D8B030D-6E8A-4147-A177-3AD203B41FA5}">
                      <a16:colId xmlns:a16="http://schemas.microsoft.com/office/drawing/2014/main" val="4293353122"/>
                    </a:ext>
                  </a:extLst>
                </a:gridCol>
                <a:gridCol w="355795">
                  <a:extLst>
                    <a:ext uri="{9D8B030D-6E8A-4147-A177-3AD203B41FA5}">
                      <a16:colId xmlns:a16="http://schemas.microsoft.com/office/drawing/2014/main" val="933245219"/>
                    </a:ext>
                  </a:extLst>
                </a:gridCol>
                <a:gridCol w="239155">
                  <a:extLst>
                    <a:ext uri="{9D8B030D-6E8A-4147-A177-3AD203B41FA5}">
                      <a16:colId xmlns:a16="http://schemas.microsoft.com/office/drawing/2014/main" val="581480025"/>
                    </a:ext>
                  </a:extLst>
                </a:gridCol>
                <a:gridCol w="318873">
                  <a:extLst>
                    <a:ext uri="{9D8B030D-6E8A-4147-A177-3AD203B41FA5}">
                      <a16:colId xmlns:a16="http://schemas.microsoft.com/office/drawing/2014/main" val="2873367279"/>
                    </a:ext>
                  </a:extLst>
                </a:gridCol>
                <a:gridCol w="594949">
                  <a:extLst>
                    <a:ext uri="{9D8B030D-6E8A-4147-A177-3AD203B41FA5}">
                      <a16:colId xmlns:a16="http://schemas.microsoft.com/office/drawing/2014/main" val="281585914"/>
                    </a:ext>
                  </a:extLst>
                </a:gridCol>
                <a:gridCol w="318873">
                  <a:extLst>
                    <a:ext uri="{9D8B030D-6E8A-4147-A177-3AD203B41FA5}">
                      <a16:colId xmlns:a16="http://schemas.microsoft.com/office/drawing/2014/main" val="2631343112"/>
                    </a:ext>
                  </a:extLst>
                </a:gridCol>
                <a:gridCol w="239155">
                  <a:extLst>
                    <a:ext uri="{9D8B030D-6E8A-4147-A177-3AD203B41FA5}">
                      <a16:colId xmlns:a16="http://schemas.microsoft.com/office/drawing/2014/main" val="1606185875"/>
                    </a:ext>
                  </a:extLst>
                </a:gridCol>
                <a:gridCol w="567665">
                  <a:extLst>
                    <a:ext uri="{9D8B030D-6E8A-4147-A177-3AD203B41FA5}">
                      <a16:colId xmlns:a16="http://schemas.microsoft.com/office/drawing/2014/main" val="1123946991"/>
                    </a:ext>
                  </a:extLst>
                </a:gridCol>
                <a:gridCol w="268061">
                  <a:extLst>
                    <a:ext uri="{9D8B030D-6E8A-4147-A177-3AD203B41FA5}">
                      <a16:colId xmlns:a16="http://schemas.microsoft.com/office/drawing/2014/main" val="3648839680"/>
                    </a:ext>
                  </a:extLst>
                </a:gridCol>
                <a:gridCol w="539909">
                  <a:extLst>
                    <a:ext uri="{9D8B030D-6E8A-4147-A177-3AD203B41FA5}">
                      <a16:colId xmlns:a16="http://schemas.microsoft.com/office/drawing/2014/main" val="219580067"/>
                    </a:ext>
                  </a:extLst>
                </a:gridCol>
                <a:gridCol w="363103">
                  <a:extLst>
                    <a:ext uri="{9D8B030D-6E8A-4147-A177-3AD203B41FA5}">
                      <a16:colId xmlns:a16="http://schemas.microsoft.com/office/drawing/2014/main" val="2169686686"/>
                    </a:ext>
                  </a:extLst>
                </a:gridCol>
                <a:gridCol w="336244">
                  <a:extLst>
                    <a:ext uri="{9D8B030D-6E8A-4147-A177-3AD203B41FA5}">
                      <a16:colId xmlns:a16="http://schemas.microsoft.com/office/drawing/2014/main" val="1436133943"/>
                    </a:ext>
                  </a:extLst>
                </a:gridCol>
                <a:gridCol w="519639">
                  <a:extLst>
                    <a:ext uri="{9D8B030D-6E8A-4147-A177-3AD203B41FA5}">
                      <a16:colId xmlns:a16="http://schemas.microsoft.com/office/drawing/2014/main" val="3952009097"/>
                    </a:ext>
                  </a:extLst>
                </a:gridCol>
                <a:gridCol w="204855">
                  <a:extLst>
                    <a:ext uri="{9D8B030D-6E8A-4147-A177-3AD203B41FA5}">
                      <a16:colId xmlns:a16="http://schemas.microsoft.com/office/drawing/2014/main" val="3139472174"/>
                    </a:ext>
                  </a:extLst>
                </a:gridCol>
                <a:gridCol w="285309">
                  <a:extLst>
                    <a:ext uri="{9D8B030D-6E8A-4147-A177-3AD203B41FA5}">
                      <a16:colId xmlns:a16="http://schemas.microsoft.com/office/drawing/2014/main" val="3339745274"/>
                    </a:ext>
                  </a:extLst>
                </a:gridCol>
                <a:gridCol w="518094">
                  <a:extLst>
                    <a:ext uri="{9D8B030D-6E8A-4147-A177-3AD203B41FA5}">
                      <a16:colId xmlns:a16="http://schemas.microsoft.com/office/drawing/2014/main" val="436120981"/>
                    </a:ext>
                  </a:extLst>
                </a:gridCol>
                <a:gridCol w="346794">
                  <a:extLst>
                    <a:ext uri="{9D8B030D-6E8A-4147-A177-3AD203B41FA5}">
                      <a16:colId xmlns:a16="http://schemas.microsoft.com/office/drawing/2014/main" val="2036704777"/>
                    </a:ext>
                  </a:extLst>
                </a:gridCol>
                <a:gridCol w="518695">
                  <a:extLst>
                    <a:ext uri="{9D8B030D-6E8A-4147-A177-3AD203B41FA5}">
                      <a16:colId xmlns:a16="http://schemas.microsoft.com/office/drawing/2014/main" val="58901971"/>
                    </a:ext>
                  </a:extLst>
                </a:gridCol>
                <a:gridCol w="79717">
                  <a:extLst>
                    <a:ext uri="{9D8B030D-6E8A-4147-A177-3AD203B41FA5}">
                      <a16:colId xmlns:a16="http://schemas.microsoft.com/office/drawing/2014/main" val="4228558806"/>
                    </a:ext>
                  </a:extLst>
                </a:gridCol>
                <a:gridCol w="180802">
                  <a:extLst>
                    <a:ext uri="{9D8B030D-6E8A-4147-A177-3AD203B41FA5}">
                      <a16:colId xmlns:a16="http://schemas.microsoft.com/office/drawing/2014/main" val="2340935606"/>
                    </a:ext>
                  </a:extLst>
                </a:gridCol>
                <a:gridCol w="242722">
                  <a:extLst>
                    <a:ext uri="{9D8B030D-6E8A-4147-A177-3AD203B41FA5}">
                      <a16:colId xmlns:a16="http://schemas.microsoft.com/office/drawing/2014/main" val="2215942457"/>
                    </a:ext>
                  </a:extLst>
                </a:gridCol>
                <a:gridCol w="150376">
                  <a:extLst>
                    <a:ext uri="{9D8B030D-6E8A-4147-A177-3AD203B41FA5}">
                      <a16:colId xmlns:a16="http://schemas.microsoft.com/office/drawing/2014/main" val="3099898138"/>
                    </a:ext>
                  </a:extLst>
                </a:gridCol>
                <a:gridCol w="242722">
                  <a:extLst>
                    <a:ext uri="{9D8B030D-6E8A-4147-A177-3AD203B41FA5}">
                      <a16:colId xmlns:a16="http://schemas.microsoft.com/office/drawing/2014/main" val="121313692"/>
                    </a:ext>
                  </a:extLst>
                </a:gridCol>
                <a:gridCol w="171749">
                  <a:extLst>
                    <a:ext uri="{9D8B030D-6E8A-4147-A177-3AD203B41FA5}">
                      <a16:colId xmlns:a16="http://schemas.microsoft.com/office/drawing/2014/main" val="79222676"/>
                    </a:ext>
                  </a:extLst>
                </a:gridCol>
                <a:gridCol w="150692">
                  <a:extLst>
                    <a:ext uri="{9D8B030D-6E8A-4147-A177-3AD203B41FA5}">
                      <a16:colId xmlns:a16="http://schemas.microsoft.com/office/drawing/2014/main" val="580757670"/>
                    </a:ext>
                  </a:extLst>
                </a:gridCol>
              </a:tblGrid>
              <a:tr h="159354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                 추진 일정</a:t>
                      </a:r>
                      <a:endParaRPr lang="ko-KR" altLang="en-US" sz="1200" b="1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개발 내용</a:t>
                      </a:r>
                      <a:endParaRPr lang="ko-KR" altLang="en-US" sz="120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2019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85571"/>
                  </a:ext>
                </a:extLst>
              </a:tr>
              <a:tr h="38980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3/5~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3/12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3/13~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3/24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3/25~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3/31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4/7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4/8~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4/14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4/15~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4/21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4/22~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4/28~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5/4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5/5~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5/11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5/12~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5/18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5/19~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5/25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5/26~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6/8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6/9~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6/15 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6/16~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0" spc="0" dirty="0">
                          <a:solidFill>
                            <a:schemeClr val="accent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6/22</a:t>
                      </a:r>
                      <a:endParaRPr lang="en-US" sz="900" b="0" kern="0" spc="0" dirty="0">
                        <a:solidFill>
                          <a:schemeClr val="accent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16601"/>
                  </a:ext>
                </a:extLst>
              </a:tr>
              <a:tr h="2133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아이디어 회의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C23E9A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68904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사전 조사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45580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시나리오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97988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263357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기술자료 수집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120487"/>
                  </a:ext>
                </a:extLst>
              </a:tr>
              <a:tr h="2133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UI/UX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디자인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08046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모델링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80193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D6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6732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결제 프로세스 설계</a:t>
                      </a: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gridSpan="1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94807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인터페이스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9042"/>
                  </a:ext>
                </a:extLst>
              </a:tr>
              <a:tr h="21334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웹페이지 구현</a:t>
                      </a: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76346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어플리케이션 구현</a:t>
                      </a: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70028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데이터베이스 구현</a:t>
                      </a: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8791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12857"/>
                  </a:ext>
                </a:extLst>
              </a:tr>
              <a:tr h="283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데이터베이스 연동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56A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5397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결제 시스템 구현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28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88358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연동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5F97"/>
                    </a:solidFill>
                  </a:tcPr>
                </a:tc>
                <a:tc gridSpan="10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5F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95061"/>
                  </a:ext>
                </a:extLst>
              </a:tr>
              <a:tr h="2133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단위 테스트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40145"/>
                  </a:ext>
                </a:extLst>
              </a:tr>
              <a:tr h="213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A0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44266"/>
                  </a:ext>
                </a:extLst>
              </a:tr>
              <a:tr h="2133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결과 보고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1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341"/>
                  </a:ext>
                </a:extLst>
              </a:tr>
              <a:tr h="231380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참여 인력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</a:p>
                  </a:txBody>
                  <a:tcPr marL="9299" marR="9299" marT="9299" marB="929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105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5E87DB8-99C3-43C6-9091-DC6AD05B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41" y="506062"/>
            <a:ext cx="11230421" cy="431020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6741092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solidFill>
                  <a:schemeClr val="bg1"/>
                </a:solidFill>
                <a:latin typeface="+mj-ea"/>
                <a:ea typeface="+mj-ea"/>
                <a:cs typeface="Roboto Light" charset="0"/>
              </a:rPr>
              <a:t>QnA</a:t>
            </a:r>
            <a:r>
              <a:rPr lang="en-US" sz="4000" dirty="0">
                <a:solidFill>
                  <a:schemeClr val="bg1"/>
                </a:solidFill>
                <a:latin typeface="+mj-ea"/>
                <a:ea typeface="+mj-ea"/>
                <a:cs typeface="Roboto Light" charset="0"/>
              </a:rPr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  <a:cs typeface="Roboto Thin" charset="0"/>
              </a:rPr>
              <a:t>질의 시간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485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Thank you!</a:t>
            </a:r>
          </a:p>
          <a:p>
            <a:pPr algn="ctr"/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4000" dirty="0">
                <a:latin typeface="Roboto Light" charset="0"/>
                <a:ea typeface="Roboto Light" charset="0"/>
                <a:cs typeface="Roboto Light" charset="0"/>
              </a:rPr>
              <a:t>감사합니다</a:t>
            </a:r>
            <a:r>
              <a:rPr lang="en-US" altLang="ko-KR" sz="4000" dirty="0">
                <a:latin typeface="Roboto Light" charset="0"/>
                <a:ea typeface="Roboto Light" charset="0"/>
                <a:cs typeface="Roboto Light" charset="0"/>
              </a:rPr>
              <a:t>.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783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Timelines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Agenda, Company History,</a:t>
            </a:r>
          </a:p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Horizontal Text – Start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7:53 PM</a:t>
            </a:r>
          </a:p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New Event Here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Major Event</a:t>
            </a: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Tiramisu Sweet Cotton Candy Bear Claw Lollipop. Chocolate Bar Sweet Sweet Roll Croissant Chocolate Cake Chocolate Bar Sugar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Dubai Growth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-37622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  <a:ea typeface="+mj-ea"/>
              </a:rPr>
              <a:t>프레젠테이션 목차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sz="1800" dirty="0">
                <a:latin typeface="+mj-ea"/>
                <a:ea typeface="+mj-ea"/>
              </a:rPr>
              <a:t>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1857218"/>
            <a:chOff x="736801" y="2682894"/>
            <a:chExt cx="2717517" cy="1857218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+mj-ea"/>
                  <a:ea typeface="+mj-ea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978153" cy="400110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ko-KR" altLang="en-US" sz="2000" dirty="0">
                  <a:solidFill>
                    <a:schemeClr val="accent3"/>
                  </a:solidFill>
                  <a:latin typeface="+mj-ea"/>
                  <a:ea typeface="+mj-ea"/>
                  <a:cs typeface="Roboto Medium" charset="0"/>
                </a:rPr>
                <a:t>팀 소개</a:t>
              </a:r>
              <a:endParaRPr lang="en-US" sz="2000" dirty="0">
                <a:solidFill>
                  <a:schemeClr val="accent3"/>
                </a:solidFill>
                <a:latin typeface="+mj-ea"/>
                <a:ea typeface="+mj-ea"/>
                <a:cs typeface="Roboto Medium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팀원 및 역할 소개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89311" y="2423694"/>
            <a:ext cx="2717516" cy="3796210"/>
            <a:chOff x="6625213" y="2682894"/>
            <a:chExt cx="2717516" cy="3796210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+mj-ea"/>
                  <a:ea typeface="+mj-ea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699504" cy="400110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ko-KR" altLang="en-US" sz="2000" dirty="0">
                  <a:solidFill>
                    <a:schemeClr val="accent4"/>
                  </a:solidFill>
                  <a:latin typeface="+mj-ea"/>
                  <a:ea typeface="+mj-ea"/>
                  <a:cs typeface="Roboto Medium" charset="0"/>
                </a:rPr>
                <a:t>아이디어 소개</a:t>
              </a:r>
              <a:endParaRPr lang="en-US" sz="2000" dirty="0">
                <a:solidFill>
                  <a:schemeClr val="accent4"/>
                </a:solidFill>
                <a:latin typeface="+mj-ea"/>
                <a:ea typeface="+mj-ea"/>
                <a:cs typeface="Roboto Medium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무슨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아이디어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?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lnSpc>
                  <a:spcPct val="150000"/>
                </a:lnSpc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아이디어 선정 이유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lnSpc>
                  <a:spcPct val="150000"/>
                </a:lnSpc>
                <a:buClr>
                  <a:schemeClr val="accent2"/>
                </a:buClr>
                <a:buFont typeface="+mj-lt"/>
                <a:buAutoNum type="arabicPeriod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아이디어 구상도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개발 계획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26798" y="2423694"/>
            <a:ext cx="2717516" cy="2072661"/>
            <a:chOff x="9569418" y="2682894"/>
            <a:chExt cx="2717516" cy="2072661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+mj-ea"/>
                  <a:ea typeface="+mj-ea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728084" cy="400110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sz="2000" dirty="0" err="1">
                  <a:solidFill>
                    <a:schemeClr val="accent5"/>
                  </a:solidFill>
                  <a:latin typeface="+mj-ea"/>
                  <a:ea typeface="+mj-ea"/>
                  <a:cs typeface="Roboto Medium" charset="0"/>
                </a:rPr>
                <a:t>QnA</a:t>
              </a:r>
              <a:endParaRPr lang="en-US" sz="2000" dirty="0">
                <a:solidFill>
                  <a:schemeClr val="accent5"/>
                </a:solidFill>
                <a:latin typeface="+mj-ea"/>
                <a:ea typeface="+mj-ea"/>
                <a:cs typeface="Roboto Medium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Roboto Light" charset="0"/>
                </a:rPr>
                <a:t>아이디어에 대한 각종 질의 수리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915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7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21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88382427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Arrows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22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pPr algn="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Material Design PowerPoint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Subtitle Minima and Business  Idea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Jul 21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08006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프레젠테이션 목차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857765"/>
            <a:chOff x="736801" y="2682894"/>
            <a:chExt cx="2717517" cy="3857765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116410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Fifth Part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779381" cy="1402679"/>
            <a:chOff x="3681008" y="2682894"/>
            <a:chExt cx="779381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77938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Roboto Medium" charset="0"/>
                  <a:ea typeface="Roboto Medium" charset="0"/>
                  <a:cs typeface="Roboto Medium" charset="0"/>
                </a:rPr>
                <a:t>Break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934436"/>
            <a:chOff x="6625213" y="2682894"/>
            <a:chExt cx="2717516" cy="2934436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83849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Seventh Section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3857765"/>
            <a:chOff x="9569418" y="2682894"/>
            <a:chExt cx="2717516" cy="3857765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1484702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Medium" charset="0"/>
                  <a:ea typeface="Roboto Medium" charset="0"/>
                  <a:cs typeface="Roboto Medium" charset="0"/>
                </a:rPr>
                <a:t>Last Section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Cake apple pie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Sesame snaps jelly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Muffin marshmallow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15 Minutes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Coffee and Lunch Time</a:t>
            </a:r>
          </a:p>
        </p:txBody>
      </p:sp>
    </p:spTree>
    <p:extLst>
      <p:ext uri="{BB962C8B-B14F-4D97-AF65-F5344CB8AC3E}">
        <p14:creationId xmlns:p14="http://schemas.microsoft.com/office/powerpoint/2010/main" val="30689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  <a:cs typeface="Roboto Light" charset="0"/>
              </a:rPr>
              <a:t>팀 소개</a:t>
            </a:r>
            <a:endParaRPr lang="en-US" sz="4000" dirty="0">
              <a:solidFill>
                <a:schemeClr val="bg1"/>
              </a:solidFill>
              <a:latin typeface="+mj-ea"/>
              <a:ea typeface="+mj-ea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  <a:cs typeface="Roboto Thin" charset="0"/>
              </a:rPr>
              <a:t>Introduce of “Capstone Design Team”</a:t>
            </a:r>
          </a:p>
        </p:txBody>
      </p:sp>
    </p:spTree>
    <p:extLst>
      <p:ext uri="{BB962C8B-B14F-4D97-AF65-F5344CB8AC3E}">
        <p14:creationId xmlns:p14="http://schemas.microsoft.com/office/powerpoint/2010/main" val="35469512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5">
            <a:extLst>
              <a:ext uri="{FF2B5EF4-FFF2-40B4-BE49-F238E27FC236}">
                <a16:creationId xmlns:a16="http://schemas.microsoft.com/office/drawing/2014/main" id="{69DBF6B3-A795-450D-9F8C-577684F74CD8}"/>
              </a:ext>
            </a:extLst>
          </p:cNvPr>
          <p:cNvSpPr>
            <a:spLocks noChangeAspect="1"/>
          </p:cNvSpPr>
          <p:nvPr/>
        </p:nvSpPr>
        <p:spPr>
          <a:xfrm>
            <a:off x="5326631" y="3078887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DEA13C2-7160-4FAE-93CF-F2E3563669C4}"/>
              </a:ext>
            </a:extLst>
          </p:cNvPr>
          <p:cNvSpPr>
            <a:spLocks noChangeAspect="1"/>
          </p:cNvSpPr>
          <p:nvPr/>
        </p:nvSpPr>
        <p:spPr>
          <a:xfrm>
            <a:off x="7281070" y="3078887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E87DB8-99C3-43C6-9091-DC6AD05B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팀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9333DE-DFAA-42AD-99BB-E688CEFDF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+mj-ea"/>
                <a:ea typeface="+mj-ea"/>
              </a:rPr>
              <a:t>2</a:t>
            </a:r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8EAB6360-4B95-4A14-BE93-6842ECAE0AFE}"/>
              </a:ext>
            </a:extLst>
          </p:cNvPr>
          <p:cNvSpPr>
            <a:spLocks noChangeAspect="1"/>
          </p:cNvSpPr>
          <p:nvPr/>
        </p:nvSpPr>
        <p:spPr>
          <a:xfrm>
            <a:off x="1417759" y="3078887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9A716589-F8F5-47E3-97B5-5D9A91F0B344}"/>
              </a:ext>
            </a:extLst>
          </p:cNvPr>
          <p:cNvSpPr>
            <a:spLocks noChangeAspect="1"/>
          </p:cNvSpPr>
          <p:nvPr/>
        </p:nvSpPr>
        <p:spPr>
          <a:xfrm>
            <a:off x="3372196" y="3078887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14860-0DE8-45BA-B61F-B6711FADF7D0}"/>
              </a:ext>
            </a:extLst>
          </p:cNvPr>
          <p:cNvSpPr txBox="1"/>
          <p:nvPr/>
        </p:nvSpPr>
        <p:spPr>
          <a:xfrm>
            <a:off x="1159139" y="4318555"/>
            <a:ext cx="166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1261029 </a:t>
            </a:r>
            <a:r>
              <a:rPr lang="ko-KR" altLang="en-US" sz="1600" dirty="0" err="1">
                <a:latin typeface="Roboto Light" charset="0"/>
                <a:ea typeface="Roboto Light" charset="0"/>
                <a:cs typeface="Roboto Light" charset="0"/>
              </a:rPr>
              <a:t>박한준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각종 정보 검색 담당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2" name="Freeform 41">
            <a:extLst>
              <a:ext uri="{FF2B5EF4-FFF2-40B4-BE49-F238E27FC236}">
                <a16:creationId xmlns:a16="http://schemas.microsoft.com/office/drawing/2014/main" id="{CEF050F0-C0B0-4EB4-BEED-6494AE4B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57" y="3478728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5">
            <a:extLst>
              <a:ext uri="{FF2B5EF4-FFF2-40B4-BE49-F238E27FC236}">
                <a16:creationId xmlns:a16="http://schemas.microsoft.com/office/drawing/2014/main" id="{4D1001BE-4308-4384-BECB-64DB2CD41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075" y="3442354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E8F6BAE4-CE95-45A0-B108-AEA85E3C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50" y="343846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53">
            <a:extLst>
              <a:ext uri="{FF2B5EF4-FFF2-40B4-BE49-F238E27FC236}">
                <a16:creationId xmlns:a16="http://schemas.microsoft.com/office/drawing/2014/main" id="{18D56914-1937-441D-B467-E67F1AFD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22" y="3510627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70EBCC-C156-4227-BBCE-51DA9101BD3D}"/>
              </a:ext>
            </a:extLst>
          </p:cNvPr>
          <p:cNvSpPr>
            <a:spLocks noChangeAspect="1"/>
          </p:cNvSpPr>
          <p:nvPr/>
        </p:nvSpPr>
        <p:spPr>
          <a:xfrm>
            <a:off x="9235509" y="3078887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A106DAB3-4817-42E6-888A-51ED4C20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388" y="3442354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0EA1B-CDDA-4787-BC72-8DF545332BD7}"/>
              </a:ext>
            </a:extLst>
          </p:cNvPr>
          <p:cNvSpPr txBox="1"/>
          <p:nvPr/>
        </p:nvSpPr>
        <p:spPr>
          <a:xfrm>
            <a:off x="3101560" y="4318555"/>
            <a:ext cx="166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1451002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고재일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ko-KR" alt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발표 자료 제작</a:t>
            </a:r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플랫폼 구축과 홍보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12BDF-8761-4880-8398-30D6D4475396}"/>
              </a:ext>
            </a:extLst>
          </p:cNvPr>
          <p:cNvSpPr txBox="1"/>
          <p:nvPr/>
        </p:nvSpPr>
        <p:spPr>
          <a:xfrm>
            <a:off x="5061760" y="4323529"/>
            <a:ext cx="166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1451029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신민철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개발 기술 지원 및 관련 정보 수집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C1257-4722-46BA-B235-5736964E7C10}"/>
              </a:ext>
            </a:extLst>
          </p:cNvPr>
          <p:cNvSpPr txBox="1"/>
          <p:nvPr/>
        </p:nvSpPr>
        <p:spPr>
          <a:xfrm>
            <a:off x="6956996" y="4317552"/>
            <a:ext cx="179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1451031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신현준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시스템 개발 주도 </a:t>
            </a:r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(App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사이드</a:t>
            </a:r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)</a:t>
            </a:r>
            <a:endParaRPr lang="en-US" altLang="ko-KR" sz="16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B35E2-0B87-4F0D-BBDB-2DE0FD73F890}"/>
              </a:ext>
            </a:extLst>
          </p:cNvPr>
          <p:cNvSpPr txBox="1"/>
          <p:nvPr/>
        </p:nvSpPr>
        <p:spPr>
          <a:xfrm>
            <a:off x="8971041" y="4317552"/>
            <a:ext cx="1754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1451034 </a:t>
            </a:r>
            <a:r>
              <a:rPr lang="ko-KR" altLang="en-US" sz="1600" dirty="0" err="1">
                <a:latin typeface="Roboto Light" charset="0"/>
                <a:ea typeface="Roboto Light" charset="0"/>
                <a:cs typeface="Roboto Light" charset="0"/>
              </a:rPr>
              <a:t>양종섭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시스템 개발 보조</a:t>
            </a:r>
            <a:endParaRPr lang="en-US" altLang="ko-KR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(Web </a:t>
            </a:r>
            <a:r>
              <a:rPr lang="ko-KR" altLang="en-US" sz="1600" dirty="0">
                <a:latin typeface="Roboto Light" charset="0"/>
                <a:ea typeface="Roboto Light" charset="0"/>
                <a:cs typeface="Roboto Light" charset="0"/>
              </a:rPr>
              <a:t>사이드</a:t>
            </a:r>
            <a:r>
              <a:rPr lang="en-US" altLang="ko-KR" sz="1600" dirty="0">
                <a:latin typeface="Roboto Light" charset="0"/>
                <a:ea typeface="Roboto Light" charset="0"/>
                <a:cs typeface="Roboto Light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48592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  <a:cs typeface="Roboto Light" charset="0"/>
              </a:rPr>
              <a:t>아이디어 소개</a:t>
            </a:r>
            <a:endParaRPr lang="en-US" sz="4000" dirty="0">
              <a:solidFill>
                <a:schemeClr val="bg1"/>
              </a:solidFill>
              <a:latin typeface="+mj-ea"/>
              <a:ea typeface="+mj-ea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  <a:cs typeface="Roboto Thin" charset="0"/>
              </a:rPr>
              <a:t>Introduce of “</a:t>
            </a:r>
            <a:r>
              <a:rPr lang="en-US" sz="2400" dirty="0" err="1">
                <a:solidFill>
                  <a:schemeClr val="bg1"/>
                </a:solidFill>
                <a:latin typeface="+mj-ea"/>
                <a:ea typeface="+mj-ea"/>
                <a:cs typeface="Roboto Thin" charset="0"/>
              </a:rPr>
              <a:t>iDEA</a:t>
            </a:r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  <a:cs typeface="Roboto Thin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78529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5202535" y="381641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156972" y="381641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111409" y="3816419"/>
            <a:ext cx="1151456" cy="1151456"/>
          </a:xfrm>
          <a:prstGeom prst="ellipse">
            <a:avLst/>
          </a:prstGeom>
          <a:solidFill>
            <a:srgbClr val="607D8B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3915" y="5056087"/>
            <a:ext cx="166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  <a:ea typeface="Roboto Light" charset="0"/>
                <a:cs typeface="Roboto Light" charset="0"/>
              </a:rPr>
              <a:t>시스템 통합</a:t>
            </a:r>
            <a:endParaRPr lang="en-US" altLang="ko-KR" sz="1600" dirty="0">
              <a:latin typeface="+mj-lt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단순한 계산만이 아니라 다양한 형태의 분석 데이터 제공</a:t>
            </a:r>
            <a:endParaRPr lang="en-US" sz="1600" dirty="0"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21484" y="5056087"/>
            <a:ext cx="1610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  <a:ea typeface="Roboto Light" charset="0"/>
                <a:cs typeface="Roboto Light" charset="0"/>
              </a:rPr>
              <a:t>고객 관리</a:t>
            </a:r>
            <a:endParaRPr lang="en-US" altLang="ko-KR" sz="1600" dirty="0">
              <a:latin typeface="+mj-lt"/>
              <a:ea typeface="Roboto Light" charset="0"/>
              <a:cs typeface="Roboto Light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개별 소비자에 대한 요구를 만족 시켜줄 수 있는 대안 제시 </a:t>
            </a:r>
            <a:endParaRPr lang="en-US" sz="1600" dirty="0"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77057" y="5056087"/>
            <a:ext cx="1820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  <a:ea typeface="Roboto Light" charset="0"/>
                <a:cs typeface="Roboto Light" charset="0"/>
              </a:rPr>
              <a:t>웹 기반의 포스</a:t>
            </a:r>
            <a:endParaRPr lang="en-US" sz="1600" dirty="0">
              <a:latin typeface="+mj-lt"/>
              <a:ea typeface="Roboto Light" charset="0"/>
              <a:cs typeface="Roboto Light" charset="0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OS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에 종속되지 않고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Web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기반으로 디자인</a:t>
            </a:r>
            <a:endParaRPr lang="en-US" sz="1600" dirty="0"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39343"/>
            <a:ext cx="7506417" cy="124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+mj-lt"/>
              <a:ea typeface="Roboto Light" charset="0"/>
              <a:cs typeface="Roboto Light" charset="0"/>
            </a:endParaRPr>
          </a:p>
          <a:p>
            <a:r>
              <a:rPr lang="ko-KR" altLang="en-US" dirty="0">
                <a:solidFill>
                  <a:schemeClr val="accent2"/>
                </a:solidFill>
                <a:latin typeface="+mj-lt"/>
                <a:ea typeface="Roboto Light" charset="0"/>
                <a:cs typeface="Roboto Light" charset="0"/>
              </a:rPr>
              <a:t>무슨 아이디어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Roboto Light" charset="0"/>
                <a:cs typeface="Roboto Light" charset="0"/>
              </a:rPr>
              <a:t>?</a:t>
            </a:r>
            <a:endParaRPr lang="en-US" sz="400" dirty="0">
              <a:solidFill>
                <a:schemeClr val="accent2"/>
              </a:solidFill>
              <a:latin typeface="+mj-lt"/>
              <a:ea typeface="Roboto Light" charset="0"/>
              <a:cs typeface="Roboto Light" charset="0"/>
            </a:endParaRPr>
          </a:p>
          <a:p>
            <a:r>
              <a:rPr lang="ko-KR" altLang="en-US" sz="4267" dirty="0" err="1">
                <a:latin typeface="+mj-lt"/>
                <a:ea typeface="Roboto Light" charset="0"/>
                <a:cs typeface="Roboto Light" charset="0"/>
              </a:rPr>
              <a:t>갤포스</a:t>
            </a:r>
            <a:endParaRPr lang="en-US" sz="4267" dirty="0"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기존의 주문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정산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통계 등을 관리하는 종합 포스 시스템을 기반으로 더 신속한 결제 환경을 조성하기 위해 고안하였습니다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lt"/>
                <a:ea typeface="Roboto Light" charset="0"/>
                <a:cs typeface="Roboto Light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3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+mj-lt"/>
                <a:ea typeface="Roboto Light" charset="0"/>
                <a:cs typeface="Roboto Light" charset="0"/>
              </a:rPr>
              <a:t>What </a:t>
            </a:r>
            <a:r>
              <a:rPr lang="en-US" sz="1600" dirty="0" err="1">
                <a:solidFill>
                  <a:schemeClr val="accent3"/>
                </a:solidFill>
                <a:latin typeface="+mj-lt"/>
                <a:ea typeface="Roboto Light" charset="0"/>
                <a:cs typeface="Roboto Light" charset="0"/>
              </a:rPr>
              <a:t>iDEA</a:t>
            </a:r>
            <a:r>
              <a:rPr lang="en-US" sz="1600" dirty="0">
                <a:solidFill>
                  <a:schemeClr val="accent3"/>
                </a:solidFill>
                <a:latin typeface="+mj-lt"/>
                <a:ea typeface="Roboto Light" charset="0"/>
                <a:cs typeface="Roboto Light" charset="0"/>
              </a:rPr>
              <a:t>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5577833" y="421626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7512851" y="417988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9443751" y="422988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F317A5-FDB5-490B-8B61-F8D38603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0" y="1453281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69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í¤ì¤ì¤í¬ì ëí ì´ë¯¸ì§ ê²ìê²°ê³¼">
            <a:extLst>
              <a:ext uri="{FF2B5EF4-FFF2-40B4-BE49-F238E27FC236}">
                <a16:creationId xmlns:a16="http://schemas.microsoft.com/office/drawing/2014/main" id="{6E1A1DE2-36E8-45B2-9071-971127E4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8" y="1636864"/>
            <a:ext cx="5217064" cy="39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2B6A6D70-146A-42C3-8318-A40FF9CD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42" y="1636864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56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3EAD12-8EC2-4EDF-B401-2E6687B8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1" y="155007"/>
            <a:ext cx="4971781" cy="3301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F6AFDB-C638-4F15-AE1C-87DF5D14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526" y="155007"/>
            <a:ext cx="4972050" cy="402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F0BB3-12AC-4DDD-BD25-67C03BF82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1" y="3538627"/>
            <a:ext cx="4971780" cy="30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5875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사용자 지정 3">
      <a:majorFont>
        <a:latin typeface="Calibri Light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45233</TotalTime>
  <Words>934</Words>
  <Application>Microsoft Office PowerPoint</Application>
  <PresentationFormat>와이드스크린</PresentationFormat>
  <Paragraphs>324</Paragraphs>
  <Slides>25</Slides>
  <Notes>18</Notes>
  <HiddenSlides>11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Calibri Light</vt:lpstr>
      <vt:lpstr>Arial</vt:lpstr>
      <vt:lpstr>Calibri</vt:lpstr>
      <vt:lpstr>Roboto Medium</vt:lpstr>
      <vt:lpstr>나눔고딕</vt:lpstr>
      <vt:lpstr>Roboto Light</vt:lpstr>
      <vt:lpstr>나눔스퀘어 Bold</vt:lpstr>
      <vt:lpstr>Roboto Thin</vt:lpstr>
      <vt:lpstr>Blank</vt:lpstr>
      <vt:lpstr>Basic with Circle</vt:lpstr>
      <vt:lpstr>Headerline</vt:lpstr>
      <vt:lpstr>PowerPoint 프레젠테이션</vt:lpstr>
      <vt:lpstr>프레젠테이션 목차</vt:lpstr>
      <vt:lpstr>PowerPoint 프레젠테이션</vt:lpstr>
      <vt:lpstr>팀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아이디어 선정 이유</vt:lpstr>
      <vt:lpstr>PowerPoint 프레젠테이션</vt:lpstr>
      <vt:lpstr>아이디어 구상도 Web 기반의 매장관리 시스템</vt:lpstr>
      <vt:lpstr>개발 계획</vt:lpstr>
      <vt:lpstr>PowerPoint 프레젠테이션</vt:lpstr>
      <vt:lpstr>PowerPoint 프레젠테이션</vt:lpstr>
      <vt:lpstr>PowerPoint 프레젠테이션</vt:lpstr>
      <vt:lpstr>PowerPoint 프레젠테이션</vt:lpstr>
      <vt:lpstr>Timeline Horizontal Text – Start </vt:lpstr>
      <vt:lpstr>UAE Map</vt:lpstr>
      <vt:lpstr>PowerPoint 프레젠테이션</vt:lpstr>
      <vt:lpstr>Horizontal Bar Charts</vt:lpstr>
      <vt:lpstr>Rising Arrows</vt:lpstr>
      <vt:lpstr>PowerPoint 프레젠테이션</vt:lpstr>
      <vt:lpstr>프레젠테이션 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JongSub Yang</cp:lastModifiedBy>
  <cp:revision>602</cp:revision>
  <dcterms:created xsi:type="dcterms:W3CDTF">2015-05-30T00:46:15Z</dcterms:created>
  <dcterms:modified xsi:type="dcterms:W3CDTF">2019-03-12T05:32:34Z</dcterms:modified>
</cp:coreProperties>
</file>