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9" r:id="rId5"/>
    <p:sldId id="258" r:id="rId6"/>
    <p:sldId id="267" r:id="rId7"/>
    <p:sldId id="261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26AA1-07B7-4206-8D91-4C1B1E9974D9}" v="81" dt="2021-10-12T11:49:21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4D7D-1ED1-4FE1-85FE-0982C0C5817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41D5-5C55-40B1-8987-ABE7048A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Don’t spend too much time on the “set-up” or problem statement. Viewers usually pick that up quickly, and they want to get to hearing about your project/solution.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8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F41D5-5C55-40B1-8987-ABE7048A6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8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8D5E30-BA21-4EA1-906C-63508B9EB77C}"/>
              </a:ext>
            </a:extLst>
          </p:cNvPr>
          <p:cNvCxnSpPr>
            <a:cxnSpLocks/>
          </p:cNvCxnSpPr>
          <p:nvPr/>
        </p:nvCxnSpPr>
        <p:spPr>
          <a:xfrm>
            <a:off x="583406" y="6311381"/>
            <a:ext cx="110251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77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147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Project Name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5" y="2978092"/>
            <a:ext cx="1080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One sentence to describe concisely what you built/made</a:t>
            </a: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0B541804-9AD6-48A8-8901-AB23812ACFBA}"/>
              </a:ext>
            </a:extLst>
          </p:cNvPr>
          <p:cNvSpPr/>
          <p:nvPr/>
        </p:nvSpPr>
        <p:spPr>
          <a:xfrm>
            <a:off x="6693877" y="468923"/>
            <a:ext cx="2860431" cy="215704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Download a copy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of this file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before you make edits</a:t>
            </a:r>
          </a:p>
        </p:txBody>
      </p:sp>
    </p:spTree>
    <p:extLst>
      <p:ext uri="{BB962C8B-B14F-4D97-AF65-F5344CB8AC3E}">
        <p14:creationId xmlns:p14="http://schemas.microsoft.com/office/powerpoint/2010/main" val="32048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229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What’s your hack project story?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5" y="2206153"/>
            <a:ext cx="10326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Where did the idea come from? (very briefly)</a:t>
            </a:r>
          </a:p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Why do you care about this idea/area?</a:t>
            </a:r>
          </a:p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How does this relate to your day jobs, if at all?</a:t>
            </a:r>
          </a:p>
        </p:txBody>
      </p:sp>
    </p:spTree>
    <p:extLst>
      <p:ext uri="{BB962C8B-B14F-4D97-AF65-F5344CB8AC3E}">
        <p14:creationId xmlns:p14="http://schemas.microsoft.com/office/powerpoint/2010/main" val="6651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8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Primary customer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5" y="2978092"/>
            <a:ext cx="1049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Who is this project for?</a:t>
            </a:r>
          </a:p>
        </p:txBody>
      </p:sp>
    </p:spTree>
    <p:extLst>
      <p:ext uri="{BB962C8B-B14F-4D97-AF65-F5344CB8AC3E}">
        <p14:creationId xmlns:p14="http://schemas.microsoft.com/office/powerpoint/2010/main" val="275947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903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How does it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4" y="2978092"/>
            <a:ext cx="11065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Show your project and explain how it works</a:t>
            </a:r>
          </a:p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Identify the technologies you used</a:t>
            </a:r>
          </a:p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Describe the work you did during the Hackathon</a:t>
            </a:r>
          </a:p>
          <a:p>
            <a:endParaRPr lang="en-US" sz="3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6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67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Value for the Customer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4" y="2978092"/>
            <a:ext cx="11065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Why is this solution different and compelling for the customer?</a:t>
            </a:r>
          </a:p>
          <a:p>
            <a:endParaRPr lang="en-US" sz="3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3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345" y="671119"/>
            <a:ext cx="1067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Value for Microsoft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344" y="2978092"/>
            <a:ext cx="11065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What business value does your project provide to Microsoft? </a:t>
            </a:r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e.g., attract new users, make current users happier, increase revenue, do some good in the world, increase usage, retain customers, etc.</a:t>
            </a:r>
            <a:endParaRPr lang="en-US" sz="3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19756C-3D24-42AB-B9A9-4FB07D182855}"/>
              </a:ext>
            </a:extLst>
          </p:cNvPr>
          <p:cNvCxnSpPr>
            <a:cxnSpLocks/>
          </p:cNvCxnSpPr>
          <p:nvPr/>
        </p:nvCxnSpPr>
        <p:spPr>
          <a:xfrm>
            <a:off x="583406" y="6311381"/>
            <a:ext cx="110251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6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2A053-1C08-433E-A1D3-E3DC96603099}"/>
              </a:ext>
            </a:extLst>
          </p:cNvPr>
          <p:cNvSpPr txBox="1"/>
          <p:nvPr/>
        </p:nvSpPr>
        <p:spPr>
          <a:xfrm>
            <a:off x="956345" y="671119"/>
            <a:ext cx="1067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Segoe UI Light" panose="020B0502040204020203" pitchFamily="34" charset="0"/>
                <a:cs typeface="Segoe UI Light" panose="020B0502040204020203" pitchFamily="34" charset="0"/>
              </a:rPr>
              <a:t>Tips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9D838-1DBB-43C0-9F86-6BE20AB467CA}"/>
              </a:ext>
            </a:extLst>
          </p:cNvPr>
          <p:cNvSpPr txBox="1"/>
          <p:nvPr/>
        </p:nvSpPr>
        <p:spPr>
          <a:xfrm>
            <a:off x="956345" y="2942922"/>
            <a:ext cx="11065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Be concise.</a:t>
            </a:r>
          </a:p>
          <a:p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Make your presentation as simple as possible, </a:t>
            </a:r>
            <a:b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but no simpler.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2584D8-75EA-4366-8019-D35D3008E341}"/>
              </a:ext>
            </a:extLst>
          </p:cNvPr>
          <p:cNvCxnSpPr>
            <a:cxnSpLocks/>
          </p:cNvCxnSpPr>
          <p:nvPr/>
        </p:nvCxnSpPr>
        <p:spPr>
          <a:xfrm>
            <a:off x="583406" y="6311381"/>
            <a:ext cx="110251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1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33FFDE69B59145B4857E20C774B06A" ma:contentTypeVersion="12" ma:contentTypeDescription="Create a new document." ma:contentTypeScope="" ma:versionID="4ee9e4fad95036a48930948ec0609208">
  <xsd:schema xmlns:xsd="http://www.w3.org/2001/XMLSchema" xmlns:xs="http://www.w3.org/2001/XMLSchema" xmlns:p="http://schemas.microsoft.com/office/2006/metadata/properties" xmlns:ns2="bfe670da-5656-4cee-87ae-f8ee55a28900" xmlns:ns3="71a47540-d797-42c8-a780-8da175daf17a" targetNamespace="http://schemas.microsoft.com/office/2006/metadata/properties" ma:root="true" ma:fieldsID="9b70c96d5195b02ee96c2f74dce58351" ns2:_="" ns3:_="">
    <xsd:import namespace="bfe670da-5656-4cee-87ae-f8ee55a28900"/>
    <xsd:import namespace="71a47540-d797-42c8-a780-8da175daf1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e670da-5656-4cee-87ae-f8ee55a28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47540-d797-42c8-a780-8da175daf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fe670da-5656-4cee-87ae-f8ee55a28900" xsi:nil="true"/>
    <SharedWithUsers xmlns="71a47540-d797-42c8-a780-8da175daf17a">
      <UserInfo>
        <DisplayName>Candice Murray</DisplayName>
        <AccountId>4928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EAF1AE5-BDD1-4EE6-A9EC-746704C13E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E8DC3E-4A88-46C1-8042-5503A3E3CA55}">
  <ds:schemaRefs>
    <ds:schemaRef ds:uri="71a47540-d797-42c8-a780-8da175daf17a"/>
    <ds:schemaRef ds:uri="bfe670da-5656-4cee-87ae-f8ee55a289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C855CB-D035-489C-A277-63D33D4A9540}">
  <ds:schemaRefs>
    <ds:schemaRef ds:uri="71a47540-d797-42c8-a780-8da175daf17a"/>
    <ds:schemaRef ds:uri="bfe670da-5656-4cee-87ae-f8ee55a289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mpell@microsoft.com;v-jusaa@microsoft.com</dc:creator>
  <cp:revision>2</cp:revision>
  <dcterms:created xsi:type="dcterms:W3CDTF">2016-11-15T23:17:01Z</dcterms:created>
  <dcterms:modified xsi:type="dcterms:W3CDTF">2021-10-12T23:06:56Z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Date">
    <vt:lpwstr>2017-10-04T13:33:51.9781456-07:00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0x0101008833FFDE69B59145B4857E20C774B06A</vt:lpwstr>
  </property>
</Properties>
</file>