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E161-E86D-4778-B92F-029678AAE6D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A371A-3DC4-429E-BF5F-9160CF56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467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3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7A1226-E32C-4208-8CE2-EEA8043FE67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EFB7E7-6687-4EAB-956D-47F53DFE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Protein</a:t>
            </a:r>
            <a:br>
              <a:rPr lang="en-US" dirty="0"/>
            </a:br>
            <a:r>
              <a:rPr lang="en-US" dirty="0"/>
              <a:t>Sequence Features Using CUDA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Sina </a:t>
            </a:r>
            <a:r>
              <a:rPr lang="en-US" dirty="0" err="1" smtClean="0"/>
              <a:t>ghadermarzi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10188"/>
          </a:xfrm>
        </p:spPr>
        <p:txBody>
          <a:bodyPr>
            <a:normAutofit/>
          </a:bodyPr>
          <a:lstStyle/>
          <a:p>
            <a:r>
              <a:rPr lang="en-US" dirty="0" smtClean="0"/>
              <a:t>Important biomolecules</a:t>
            </a:r>
          </a:p>
          <a:p>
            <a:r>
              <a:rPr lang="en-US" dirty="0" smtClean="0"/>
              <a:t>Studied in:</a:t>
            </a:r>
          </a:p>
          <a:p>
            <a:pPr lvl="1"/>
            <a:r>
              <a:rPr lang="en-US" dirty="0" smtClean="0"/>
              <a:t>Sequence (Primary structure)</a:t>
            </a:r>
          </a:p>
          <a:p>
            <a:pPr lvl="2"/>
            <a:r>
              <a:rPr lang="en-US" dirty="0" smtClean="0"/>
              <a:t>Combination of amino acids and their arrangement</a:t>
            </a:r>
          </a:p>
          <a:p>
            <a:pPr lvl="2"/>
            <a:r>
              <a:rPr lang="en-US" dirty="0" smtClean="0"/>
              <a:t>Easy available</a:t>
            </a:r>
          </a:p>
          <a:p>
            <a:pPr lvl="1"/>
            <a:r>
              <a:rPr lang="en-US" dirty="0" smtClean="0"/>
              <a:t>Secondary structure</a:t>
            </a:r>
          </a:p>
          <a:p>
            <a:pPr lvl="2"/>
            <a:r>
              <a:rPr lang="en-US" dirty="0" smtClean="0"/>
              <a:t>Local shapes</a:t>
            </a:r>
          </a:p>
          <a:p>
            <a:pPr lvl="1"/>
            <a:r>
              <a:rPr lang="en-US" dirty="0" smtClean="0"/>
              <a:t>3-D structure (Tertiary structure)</a:t>
            </a:r>
          </a:p>
          <a:p>
            <a:pPr lvl="2"/>
            <a:r>
              <a:rPr lang="en-US" dirty="0" smtClean="0"/>
              <a:t>Expensive to obtain</a:t>
            </a:r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2" descr="Image result for protein sequ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15" y="3407448"/>
            <a:ext cx="2729865" cy="10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tein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15" y="1271433"/>
            <a:ext cx="285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3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sequence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20 </a:t>
            </a:r>
            <a:r>
              <a:rPr lang="en-US" dirty="0" err="1" smtClean="0"/>
              <a:t>aminoacids</a:t>
            </a:r>
            <a:r>
              <a:rPr lang="en-US" dirty="0" smtClean="0"/>
              <a:t> make proteins</a:t>
            </a:r>
          </a:p>
          <a:p>
            <a:r>
              <a:rPr lang="en-US" dirty="0" smtClean="0"/>
              <a:t>Each of them represented in one letter</a:t>
            </a:r>
          </a:p>
          <a:p>
            <a:r>
              <a:rPr lang="en-US" dirty="0" smtClean="0"/>
              <a:t>Sequence: a string of these letters</a:t>
            </a:r>
          </a:p>
          <a:p>
            <a:endParaRPr lang="en-US" dirty="0" smtClean="0"/>
          </a:p>
        </p:txBody>
      </p:sp>
      <p:pic>
        <p:nvPicPr>
          <p:cNvPr id="5" name="Picture 4" descr="Image result for protei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2367092"/>
            <a:ext cx="4425315" cy="39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7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269681" cy="3424108"/>
          </a:xfrm>
        </p:spPr>
        <p:txBody>
          <a:bodyPr>
            <a:normAutofit/>
          </a:bodyPr>
          <a:lstStyle/>
          <a:p>
            <a:r>
              <a:rPr lang="en-US" dirty="0" smtClean="0"/>
              <a:t>The combination of 20 amino acids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 descr="Image result for amino acid 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015" y="1899685"/>
            <a:ext cx="3743651" cy="44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269681" cy="3424108"/>
          </a:xfrm>
        </p:spPr>
        <p:txBody>
          <a:bodyPr>
            <a:normAutofit/>
          </a:bodyPr>
          <a:lstStyle/>
          <a:p>
            <a:r>
              <a:rPr lang="en-US" dirty="0"/>
              <a:t>Sliding window: </a:t>
            </a:r>
          </a:p>
          <a:p>
            <a:pPr lvl="1"/>
            <a:r>
              <a:rPr lang="en-US" dirty="0"/>
              <a:t>Count the number of occurrence of an amino acid</a:t>
            </a:r>
          </a:p>
          <a:p>
            <a:pPr lvl="2"/>
            <a:r>
              <a:rPr lang="en-US" dirty="0"/>
              <a:t>to see if there is areas of overrepresentation </a:t>
            </a:r>
          </a:p>
          <a:p>
            <a:pPr lvl="1"/>
            <a:r>
              <a:rPr lang="en-US" dirty="0"/>
              <a:t>Sum of an index in the window</a:t>
            </a:r>
          </a:p>
          <a:p>
            <a:pPr lvl="2"/>
            <a:r>
              <a:rPr lang="en-US" dirty="0"/>
              <a:t>E.g. Flexibility index</a:t>
            </a:r>
          </a:p>
          <a:p>
            <a:pPr lvl="2"/>
            <a:r>
              <a:rPr lang="en-US" dirty="0"/>
              <a:t>to see local overrepresentation of a property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0" y="5222240"/>
            <a:ext cx="78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 smtClean="0"/>
              <a:t>LDFKLSDFKLJHIONIRUBAOIERGUDIFGBGIUAOINFI</a:t>
            </a:r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 rot="5400000" flipV="1">
            <a:off x="5394960" y="3935492"/>
            <a:ext cx="101600" cy="331216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83455" y="5591572"/>
            <a:ext cx="294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8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using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sequence: a </a:t>
            </a:r>
            <a:r>
              <a:rPr lang="en-US" dirty="0" err="1" smtClean="0"/>
              <a:t>cuda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They are independent</a:t>
            </a:r>
          </a:p>
          <a:p>
            <a:r>
              <a:rPr lang="en-US" dirty="0" smtClean="0"/>
              <a:t>A Kernel is written for each feature </a:t>
            </a: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9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 maple server</a:t>
            </a: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14" y="2960688"/>
            <a:ext cx="6527800" cy="15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Need more optimization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gpu</a:t>
            </a:r>
            <a:r>
              <a:rPr lang="en-US" dirty="0" smtClean="0"/>
              <a:t> overhead may be too high </a:t>
            </a: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1837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129</TotalTime>
  <Words>142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Computing Protein Sequence Features Using CUDA</vt:lpstr>
      <vt:lpstr>Proteins </vt:lpstr>
      <vt:lpstr>Protein sequence </vt:lpstr>
      <vt:lpstr>Sequence level features</vt:lpstr>
      <vt:lpstr>Sequence level features</vt:lpstr>
      <vt:lpstr>Parallelization using GPU</vt:lpstr>
      <vt:lpstr>Results</vt:lpstr>
      <vt:lpstr>Conclusion </vt:lpstr>
    </vt:vector>
  </TitlesOfParts>
  <Company>EGR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Protein Sequence Features Using CUDA</dc:title>
  <dc:creator>Sina Ghadermarzi</dc:creator>
  <cp:lastModifiedBy>Sina Ghadermarzi</cp:lastModifiedBy>
  <cp:revision>11</cp:revision>
  <dcterms:created xsi:type="dcterms:W3CDTF">2018-11-27T00:58:25Z</dcterms:created>
  <dcterms:modified xsi:type="dcterms:W3CDTF">2018-11-27T03:07:49Z</dcterms:modified>
</cp:coreProperties>
</file>