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836811f2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5836811f2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7ae69e044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7ae69e044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7ae69e044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7ae69e044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835fc756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835fc756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836811f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5836811f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836811f2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5836811f2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RL Project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Recycling Robot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10000"/>
            <a:ext cx="85206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α = 0.2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β = 0.2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3072000" y="21561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low: recharge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intermediate: 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high: search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522000" y="2323650"/>
            <a:ext cx="2100000" cy="4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Q-Learning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213200" y="37335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Reward</a:t>
            </a:r>
            <a:endParaRPr/>
          </a:p>
        </p:txBody>
      </p:sp>
      <p:sp>
        <p:nvSpPr>
          <p:cNvPr id="102" name="Google Shape;102;p16"/>
          <p:cNvSpPr txBox="1"/>
          <p:nvPr>
            <p:ph type="title"/>
          </p:nvPr>
        </p:nvSpPr>
        <p:spPr>
          <a:xfrm>
            <a:off x="4784075" y="373350"/>
            <a:ext cx="41754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Random Reward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124850" y="1940700"/>
            <a:ext cx="4221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REWARDS = {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'high': {'search': 2, 'wait': -1},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'intermediate': {'search': 0.1, 'wait': 1, 'recharge': 0.5},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'low': {'search': -2, 'wait': 0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'recharge': 2}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4658075" y="1937850"/>
            <a:ext cx="44274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REWARD_RANGE = {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'high': {'search': (1, 4), 'wait': (-3, 0)},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'intermediate': {'search': (0.5, 1.5), 'wait': (0, 3), 'recharge': (-3, -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0.</a:t>
            </a: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5)},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'low': {'search': (-4, -1), 'wait': (0, 3), 'recharge': (1, 4)}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/>
        </p:nvSpPr>
        <p:spPr>
          <a:xfrm>
            <a:off x="261425" y="41827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Static Reward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7175"/>
            <a:ext cx="8839199" cy="3489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/>
        </p:nvSpPr>
        <p:spPr>
          <a:xfrm>
            <a:off x="182975" y="568575"/>
            <a:ext cx="3888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Random Reward</a:t>
            </a:r>
            <a:endParaRPr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7475"/>
            <a:ext cx="8839199" cy="3489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2559150" y="780563"/>
            <a:ext cx="4025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</a:t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2911950" y="2093713"/>
            <a:ext cx="33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α</a:t>
            </a: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= probability for low battery stage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2701200" y="2660588"/>
            <a:ext cx="374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β</a:t>
            </a: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probability for intermediate battery stage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2294400" y="3199263"/>
            <a:ext cx="455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γ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probability for high battery stage 1 - (α + β)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3539350" y="3737938"/>
            <a:ext cx="201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α</a:t>
            </a:r>
            <a:r>
              <a:rPr lang="en">
                <a:solidFill>
                  <a:srgbClr val="741B47"/>
                </a:solidFill>
                <a:latin typeface="Roboto"/>
                <a:ea typeface="Roboto"/>
                <a:cs typeface="Roboto"/>
                <a:sym typeface="Roboto"/>
              </a:rPr>
              <a:t> + β + γ = 1</a:t>
            </a:r>
            <a:endParaRPr>
              <a:solidFill>
                <a:srgbClr val="741B4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2660400" y="1533888"/>
            <a:ext cx="382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set the probabilities for search and recharge</a:t>
            </a:r>
            <a:endParaRPr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10000"/>
            <a:ext cx="85206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α</a:t>
            </a:r>
            <a:r>
              <a:rPr lang="en"/>
              <a:t> = 0.6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β = 0.2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3072000" y="21561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low: recharge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intermediate: recharge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high: search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10000"/>
            <a:ext cx="8520600" cy="10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α = 0.2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β = 0.6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3072000" y="21561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low: recharge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intermediate: wait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high: search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