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9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00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D542-AFF1-4941-8CEF-019E448BA55E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5673"/>
          </a:xfrm>
        </p:spPr>
        <p:txBody>
          <a:bodyPr>
            <a:normAutofit/>
          </a:bodyPr>
          <a:lstStyle/>
          <a:p>
            <a:r>
              <a:rPr lang="ru-RU" dirty="0"/>
              <a:t>Проект «Интернет клиника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93527" y="5860474"/>
            <a:ext cx="3574473" cy="484908"/>
          </a:xfrm>
        </p:spPr>
        <p:txBody>
          <a:bodyPr>
            <a:normAutofit/>
          </a:bodyPr>
          <a:lstStyle/>
          <a:p>
            <a:r>
              <a:rPr lang="ru-RU" dirty="0" smtClean="0"/>
              <a:t>Каримов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3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Проект представляет собой сайт с услугами. Услуги можно размещать самому, а также покупать услуги других людей.</a:t>
            </a:r>
          </a:p>
          <a:p>
            <a:pPr marL="0" indent="0">
              <a:buNone/>
            </a:pPr>
            <a:r>
              <a:rPr lang="ru-RU" dirty="0"/>
              <a:t>Имеется база данных, в которой записывается информация о зарегистрировавшихся пользователях, их услугах, данных для связи. Каждая услуга в базе данных имеет несколько параметров: название, описание, адрес врача, изображения цена.</a:t>
            </a:r>
          </a:p>
          <a:p>
            <a:pPr marL="0" indent="0">
              <a:buNone/>
            </a:pPr>
            <a:r>
              <a:rPr lang="ru-RU" dirty="0"/>
              <a:t>На сайте можно будет перейти из главной страницы на страницу приемов у врачей, информации о клинике, своих услуг, записей на прием.</a:t>
            </a:r>
          </a:p>
          <a:p>
            <a:pPr marL="0" indent="0">
              <a:buNone/>
            </a:pPr>
            <a:r>
              <a:rPr lang="ru-RU" dirty="0"/>
              <a:t>Админу будет доступна вкладка управление пользователями, где можно давать админа другим пользователям.</a:t>
            </a:r>
          </a:p>
          <a:p>
            <a:pPr marL="0" indent="0">
              <a:buNone/>
            </a:pPr>
            <a:r>
              <a:rPr lang="ru-RU" dirty="0"/>
              <a:t>Доступна регистрация, можно будет нажать на кнопку «запомнить меня» при входе, чтобы быстро заходить на сайт.</a:t>
            </a:r>
          </a:p>
          <a:p>
            <a:pPr marL="0" indent="0">
              <a:buNone/>
            </a:pPr>
            <a:r>
              <a:rPr lang="ru-RU" dirty="0"/>
              <a:t>Вкладка «прием у врача» представлена в виде каталога.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13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flask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requests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sqlalchemy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forms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/>
              <a:t>login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0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Используются </a:t>
            </a:r>
            <a:r>
              <a:rPr lang="en-US" dirty="0"/>
              <a:t>requirements</a:t>
            </a:r>
            <a:r>
              <a:rPr lang="ru-RU" dirty="0"/>
              <a:t>.</a:t>
            </a:r>
            <a:r>
              <a:rPr lang="en-US" dirty="0"/>
              <a:t>txt</a:t>
            </a:r>
            <a:r>
              <a:rPr lang="ru-RU" dirty="0"/>
              <a:t>, шаблоны, </a:t>
            </a:r>
            <a:r>
              <a:rPr lang="en-US" dirty="0" err="1"/>
              <a:t>orm</a:t>
            </a:r>
            <a:r>
              <a:rPr lang="en-US" dirty="0"/>
              <a:t> </a:t>
            </a:r>
            <a:r>
              <a:rPr lang="ru-RU" dirty="0"/>
              <a:t>модели, регистрация и авторизация, </a:t>
            </a:r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ru-RU" dirty="0"/>
              <a:t> и хранение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База данных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" y="2417098"/>
            <a:ext cx="6620799" cy="1247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" y="3665047"/>
            <a:ext cx="4477375" cy="790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" y="4571060"/>
            <a:ext cx="667795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94" y="1825625"/>
            <a:ext cx="8096412" cy="4351338"/>
          </a:xfrm>
        </p:spPr>
      </p:pic>
    </p:spTree>
    <p:extLst>
      <p:ext uri="{BB962C8B-B14F-4D97-AF65-F5344CB8AC3E}">
        <p14:creationId xmlns:p14="http://schemas.microsoft.com/office/powerpoint/2010/main" val="1399529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«Интернет клиника»</vt:lpstr>
      <vt:lpstr> </vt:lpstr>
      <vt:lpstr>Технологии:</vt:lpstr>
      <vt:lpstr> </vt:lpstr>
      <vt:lpstr>Главная страница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«Интернет клиника»</dc:title>
  <dc:creator>A n o n i m u s</dc:creator>
  <cp:lastModifiedBy>A n o n i m u s</cp:lastModifiedBy>
  <cp:revision>1</cp:revision>
  <dcterms:created xsi:type="dcterms:W3CDTF">2022-04-17T06:13:32Z</dcterms:created>
  <dcterms:modified xsi:type="dcterms:W3CDTF">2022-04-17T06:21:33Z</dcterms:modified>
</cp:coreProperties>
</file>