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542-AFF1-4941-8CEF-019E448BA55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0437-06C1-4CF0-9D7E-3CB83A0E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14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542-AFF1-4941-8CEF-019E448BA55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0437-06C1-4CF0-9D7E-3CB83A0E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5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542-AFF1-4941-8CEF-019E448BA55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0437-06C1-4CF0-9D7E-3CB83A0E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68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542-AFF1-4941-8CEF-019E448BA55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0437-06C1-4CF0-9D7E-3CB83A0E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65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542-AFF1-4941-8CEF-019E448BA55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0437-06C1-4CF0-9D7E-3CB83A0E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19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542-AFF1-4941-8CEF-019E448BA55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0437-06C1-4CF0-9D7E-3CB83A0E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00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542-AFF1-4941-8CEF-019E448BA55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0437-06C1-4CF0-9D7E-3CB83A0E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72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542-AFF1-4941-8CEF-019E448BA55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0437-06C1-4CF0-9D7E-3CB83A0E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78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542-AFF1-4941-8CEF-019E448BA55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0437-06C1-4CF0-9D7E-3CB83A0E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0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542-AFF1-4941-8CEF-019E448BA55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0437-06C1-4CF0-9D7E-3CB83A0E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25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542-AFF1-4941-8CEF-019E448BA55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0437-06C1-4CF0-9D7E-3CB83A0E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0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FD542-AFF1-4941-8CEF-019E448BA55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80437-06C1-4CF0-9D7E-3CB83A0E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13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5567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Проект «Интернет клиника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93527" y="5860474"/>
            <a:ext cx="3574473" cy="48490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Каримов Тимур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2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58982"/>
            <a:ext cx="10515600" cy="53179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Проект представляет собой сайт с услугами. Услуги можно размещать самому, а также покупать услуги других людей.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Имеется база данных, в которой записывается информация о зарегистрировавшихся пользователях, их услугах, данных для связи. Каждая услуга в базе данных имеет несколько параметров: название, описание, адрес врача, изображения цена.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На сайте можно будет перейти из главной страницы на страницу приемов у врачей, информации о клинике, своих услуг, записей на прием.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Админу будет доступна вкладка управление пользователями, где можно давать админа другим пользователям.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Доступна регистрация, можно будет нажать на кнопку «запомнить меня» при входе, чтобы быстро заходить на сайт.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Вкладка «прием у врача» представлена в виде каталога.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113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Главная страница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94" y="1825625"/>
            <a:ext cx="8096412" cy="4351338"/>
          </a:xfrm>
        </p:spPr>
      </p:pic>
    </p:spTree>
    <p:extLst>
      <p:ext uri="{BB962C8B-B14F-4D97-AF65-F5344CB8AC3E}">
        <p14:creationId xmlns:p14="http://schemas.microsoft.com/office/powerpoint/2010/main" val="139952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Структура сайта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69" y="1825625"/>
            <a:ext cx="9409062" cy="4351338"/>
          </a:xfrm>
        </p:spPr>
      </p:pic>
    </p:spTree>
    <p:extLst>
      <p:ext uri="{BB962C8B-B14F-4D97-AF65-F5344CB8AC3E}">
        <p14:creationId xmlns:p14="http://schemas.microsoft.com/office/powerpoint/2010/main" val="421330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Технологии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Flask</a:t>
            </a:r>
            <a:r>
              <a:rPr lang="ru-RU" dirty="0" smtClean="0">
                <a:solidFill>
                  <a:schemeClr val="bg1"/>
                </a:solidFill>
              </a:rPr>
              <a:t>          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requests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os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sqlalchemy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data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forms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flask</a:t>
            </a:r>
            <a:r>
              <a:rPr lang="ru-RU" dirty="0">
                <a:solidFill>
                  <a:schemeClr val="bg1"/>
                </a:solidFill>
              </a:rPr>
              <a:t>_</a:t>
            </a:r>
            <a:r>
              <a:rPr lang="en-US" dirty="0">
                <a:solidFill>
                  <a:schemeClr val="bg1"/>
                </a:solidFill>
              </a:rPr>
              <a:t>login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501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12618"/>
            <a:ext cx="10515600" cy="566434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Используются </a:t>
            </a:r>
            <a:r>
              <a:rPr lang="en-US" dirty="0">
                <a:solidFill>
                  <a:schemeClr val="bg1"/>
                </a:solidFill>
              </a:rPr>
              <a:t>requirements</a:t>
            </a:r>
            <a:r>
              <a:rPr lang="ru-RU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txt</a:t>
            </a:r>
            <a:r>
              <a:rPr lang="ru-RU" dirty="0">
                <a:solidFill>
                  <a:schemeClr val="bg1"/>
                </a:solidFill>
              </a:rPr>
              <a:t>, шаблоны, </a:t>
            </a:r>
            <a:r>
              <a:rPr lang="en-US" dirty="0" err="1">
                <a:solidFill>
                  <a:schemeClr val="bg1"/>
                </a:solidFill>
              </a:rPr>
              <a:t>orm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модели, регистрация и авторизация, </a:t>
            </a:r>
            <a:r>
              <a:rPr lang="en-US" dirty="0">
                <a:solidFill>
                  <a:schemeClr val="bg1"/>
                </a:solidFill>
              </a:rPr>
              <a:t>rest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ru-RU" dirty="0">
                <a:solidFill>
                  <a:schemeClr val="bg1"/>
                </a:solidFill>
              </a:rPr>
              <a:t> и хранение данных.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База данных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45" y="2417098"/>
            <a:ext cx="6620799" cy="12479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45" y="3665047"/>
            <a:ext cx="4477375" cy="7906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45" y="4571060"/>
            <a:ext cx="6677957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313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175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Проект «Интернет клиника»</vt:lpstr>
      <vt:lpstr> </vt:lpstr>
      <vt:lpstr>Главная страница</vt:lpstr>
      <vt:lpstr>Структура сайта</vt:lpstr>
      <vt:lpstr>Технологии: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«Интернет клиника»</dc:title>
  <dc:creator>A n o n i m u s</dc:creator>
  <cp:lastModifiedBy>A n o n i m u s</cp:lastModifiedBy>
  <cp:revision>4</cp:revision>
  <dcterms:created xsi:type="dcterms:W3CDTF">2022-04-17T06:13:32Z</dcterms:created>
  <dcterms:modified xsi:type="dcterms:W3CDTF">2022-04-20T16:38:13Z</dcterms:modified>
</cp:coreProperties>
</file>