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85d9c27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785d9c2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85d9c27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85d9c27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85d9c27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85d9c27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85d9c2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785d9c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85d9c2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85d9c2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85d9c27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85d9c27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85d9c2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785d9c2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85d9c2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85d9c2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785d9c2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785d9c2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785d9c27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785d9c27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85d9c27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785d9c27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 프로젝트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박시은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Member 페이지(관리자)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289900" cy="24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971" y="2539100"/>
            <a:ext cx="2868777" cy="2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5118975" y="3448750"/>
            <a:ext cx="37743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id로 로그인을 하면 메뉴바에 마이페이지 대신 회원관리 버튼이 생기고 회원 목록에서 회원 정보 삭제 및 수정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모든 게시물 삭제 및 수정 가능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40"/>
              <a:t>5. 기능 추가 및 오류 수정</a:t>
            </a:r>
            <a:endParaRPr sz="264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로그인해야 게시물 등록 가능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viewcount 증가하도록 기능 추가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조건에 따른 메뉴바 불러오기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메뉴바 조건문 1개의 jsp파일로 빼서 사용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메뉴바 오류 수정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40"/>
              <a:t>6. 느낀점 및 배운점</a:t>
            </a:r>
            <a:endParaRPr sz="264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HTML 사용법에 대해 알았다.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DAO, VO, Servlet, Controller, Service 파일로 분류하여 처리하는 이유와 구동 방법을 알았다.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Filter 사용하여 코드를 짜보았다.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공통 코드를 common.js에 넣어 사용하는 방법을 알았다.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fetch를 사용하여 코드를 짜보았다.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40"/>
              <a:t>목차</a:t>
            </a:r>
            <a:endParaRPr sz="27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96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스토리보드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DB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Board 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Member 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기능 추가 및 오류 수정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느낀점 및 배운점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2590" lvl="0" marL="457200" rtl="0" algn="l">
              <a:spcBef>
                <a:spcPts val="0"/>
              </a:spcBef>
              <a:spcAft>
                <a:spcPts val="0"/>
              </a:spcAft>
              <a:buSzPts val="2740"/>
              <a:buAutoNum type="arabicPeriod"/>
            </a:pPr>
            <a:r>
              <a:rPr lang="ko" sz="2740"/>
              <a:t>스토리보드</a:t>
            </a:r>
            <a:endParaRPr sz="274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9500"/>
            <a:ext cx="5865426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DB Table(TB_MEMBER)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493724" cy="2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49" y="2843575"/>
            <a:ext cx="3616025" cy="21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DB Table(TB_BOARD)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43900"/>
            <a:ext cx="4817175" cy="21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651" y="3365175"/>
            <a:ext cx="4737876" cy="17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DB Table(TB_HABBIT)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206950" cy="25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25" y="2754725"/>
            <a:ext cx="3176975" cy="21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DB Table(TB_MHABBIT)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307725" cy="2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50" y="1458349"/>
            <a:ext cx="2784850" cy="20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250" y="3370850"/>
            <a:ext cx="2635399" cy="20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842550" cy="285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775" y="607350"/>
            <a:ext cx="3007900" cy="2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719750" y="2264950"/>
            <a:ext cx="37743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하면 로그인 한 회원의 이름을 띄운다.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게시물 번호를 누르면 게시물 상세보기로 이동하면서 조회수 1씩 증가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로그인 한 회원의 게시물만 삭제, 수정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검색에 “안”을 입력하면 안만 들어가있는 게시물 검색 가능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Board 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" y="1853850"/>
            <a:ext cx="3341175" cy="2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950" y="2944450"/>
            <a:ext cx="3227275" cy="21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5000" y="1767674"/>
            <a:ext cx="2749175" cy="26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4726900" y="2521850"/>
            <a:ext cx="37743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로그인을 완료하면 위에 메뉴바에 마이페이지가 생기고 로그인버튼이 로그아웃으로 바뀐다.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마이페이지를 누르면 아이디 이름 나이 이메일 취미가 보이고 수정을 누르면 수정 창으로 이동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수정 창에 전에 저장했던 정보 중 비밀번호를 제외하고 다른 정보들은 그대로 나타나고 아이디를 제외한 모든 정보는 변경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로그아웃을 누르면 자동으로 회사소개 페이지로 이동</a:t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Member 페이지(일반 회원)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