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DF29-27B9-CF32-DAC3-2488F3166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B1C24-C912-C12C-E8D6-62131C06F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AFEE-3FB2-E220-18E6-19DB147E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46FA-AFDB-7341-F767-B2644CA0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47950-95E7-21D0-8A74-8C897990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974F-D699-6B3C-3043-A0D85322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0618D-F486-1005-8C63-C4026DA9D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DA266-B6C4-0C23-A7A2-593F7CD5A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6E16-68A8-88F7-15DC-97651EF9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2D5A-9BBE-F5C7-CBB9-849C3F6E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AB092-43B0-BDC4-AFBF-C6015055C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A945E-463F-8E8C-BF2F-EE012F39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EC5C-38A9-0F16-A0E5-07FAF816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5936-8F50-FF89-CC55-44CB0D48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CE2F-2EF8-F677-FA9C-B5A7404F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8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7A49-24AF-B354-C6FF-A5E4F66D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55CC-5016-0EDB-BC6F-8A83CB8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09CC-7BE7-9F35-B010-811651CB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0736-3993-9FA3-2C0A-92C54FD9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141D-DFF4-F512-4819-3FB40F24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5D97-F838-EC9E-2D25-F398929B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41059-0E84-E505-AAC9-7EE555AC1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DA39-9599-1558-1728-BD0E571F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88A5-7454-42F7-A8E8-27878848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2FA7-08F6-F2BA-0723-9AEB9332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CD05-2318-5977-E26A-023F50588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BE4D-D700-5C3B-7C89-AB249C0B2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21E37-D568-04E9-FEBA-CFC87600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94753-328C-41F9-E653-8DBFE711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0E9CC-5A79-41C5-6BE6-E3226588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2D90-8F46-27AE-329C-92706C51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7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4CA0-1CE5-0A6E-B3A8-B4AF40E5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BE14-F2AB-966B-29C4-DF055E092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E335B-31C1-2C84-9A41-F20787041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0701A-9CBC-026A-ADE9-0A687A3CB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352083-5B79-73DF-2378-3B32F091F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A0ECB-CA6D-E017-C282-8AFE3235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72F98-8FA7-4CC4-FE53-884BCD24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BFA8F-1C89-222E-DC84-29943F6A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4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42E0-BD4D-F2AE-68C3-49E08185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BF465-EC39-9F93-8C1E-A402C28C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AC109-4F52-3950-DFB9-10D24847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5BC6-979E-43C5-F1D3-208C371C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0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DBC34-7ECD-7799-EC51-6CC86B69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B60EA-D9C1-7C3F-D3E9-D64C98B7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CB583-10A2-CC9A-55DF-D2DA5BA1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1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D57B-0E0C-73E9-FD19-7393FF6D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030F-E162-2CA6-7D0B-0CF00390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3ADDF-323B-1059-74AF-1F7892001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CC895-A74B-A509-BBE0-ED25B4EC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C782-328E-7215-9874-B2C73F0E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26468-75F7-4DBF-F5EF-38106465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8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6898-F06C-4114-A19E-04C52EB4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B77B5-007A-E607-F60E-81DD00FD7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2B33-9E3A-D090-E74B-7026DC15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C220A-A704-DF15-46BE-0AB221C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9F82-EC72-93E7-BFB1-81320F8D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BFEA1-698A-EFBA-F14A-C0D2BDC3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FF1F0-8F51-56BB-0E64-6ECBA898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59C0-83C4-5C2E-E16C-D73E832CB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E7EE-3051-DD1F-6703-C42E6429F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74614-F50F-9449-AE69-6BF3F6FAF0F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5B12-1039-9732-7AF5-6F8DBEAFB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D7A80-837A-4914-8614-1C5F30107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7FD61-DB22-324E-9364-4B4A33F2A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B818630-CC6D-498F-50FB-22397376C3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28" t="59263" r="67716"/>
          <a:stretch/>
        </p:blipFill>
        <p:spPr>
          <a:xfrm>
            <a:off x="1015876" y="4022738"/>
            <a:ext cx="1460624" cy="175330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9EFA32D-56E7-AD1A-E657-2B33EF00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48" t="11947" r="17087" b="45271"/>
          <a:stretch/>
        </p:blipFill>
        <p:spPr>
          <a:xfrm>
            <a:off x="1390456" y="1870118"/>
            <a:ext cx="5855399" cy="18413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A11E1-8BF6-17AE-B112-67C88D37A2DB}"/>
              </a:ext>
            </a:extLst>
          </p:cNvPr>
          <p:cNvSpPr txBox="1"/>
          <p:nvPr/>
        </p:nvSpPr>
        <p:spPr>
          <a:xfrm>
            <a:off x="0" y="1494080"/>
            <a:ext cx="4953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Sequencing reads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Georgia" panose="02040502050405020303" pitchFamily="18" charset="0"/>
              </a:rPr>
              <a:t>aligned to reference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9438612-2B73-69E1-1D8F-B688F4A0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127" t="59263" r="23619"/>
          <a:stretch/>
        </p:blipFill>
        <p:spPr>
          <a:xfrm>
            <a:off x="3086023" y="3999464"/>
            <a:ext cx="1970315" cy="1753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30B87C-9B8E-1745-56EA-C08AC96CDB59}"/>
              </a:ext>
            </a:extLst>
          </p:cNvPr>
          <p:cNvSpPr txBox="1"/>
          <p:nvPr/>
        </p:nvSpPr>
        <p:spPr>
          <a:xfrm>
            <a:off x="0" y="642507"/>
            <a:ext cx="219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Reference genome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BA2F3-C263-2B4A-91D7-CFE4133661D2}"/>
              </a:ext>
            </a:extLst>
          </p:cNvPr>
          <p:cNvSpPr txBox="1"/>
          <p:nvPr/>
        </p:nvSpPr>
        <p:spPr>
          <a:xfrm>
            <a:off x="0" y="3653406"/>
            <a:ext cx="4953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Extracting variations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CA90C-F34D-5DD1-832D-C3059B63D817}"/>
              </a:ext>
            </a:extLst>
          </p:cNvPr>
          <p:cNvSpPr txBox="1"/>
          <p:nvPr/>
        </p:nvSpPr>
        <p:spPr>
          <a:xfrm>
            <a:off x="3203045" y="3623426"/>
            <a:ext cx="2196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Modeling reads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93185-A171-0ABE-4D20-A14E58F0077E}"/>
              </a:ext>
            </a:extLst>
          </p:cNvPr>
          <p:cNvSpPr txBox="1"/>
          <p:nvPr/>
        </p:nvSpPr>
        <p:spPr>
          <a:xfrm>
            <a:off x="5665862" y="4408800"/>
            <a:ext cx="2196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Georgia" panose="02040502050405020303" pitchFamily="18" charset="0"/>
              </a:rPr>
              <a:t>Haplotype estimation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2B5BC4-3BC5-7697-DDF1-9CAA356BA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" t="-844" b="92601"/>
          <a:stretch/>
        </p:blipFill>
        <p:spPr bwMode="auto">
          <a:xfrm>
            <a:off x="168729" y="1114365"/>
            <a:ext cx="6950528" cy="27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9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0A87645-2B72-7173-A8CE-9E6C29DAA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47" y="1603331"/>
            <a:ext cx="11227906" cy="31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0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Sina Majidian</dc:creator>
  <cp:lastModifiedBy>Sina Majidian</cp:lastModifiedBy>
  <cp:revision>2</cp:revision>
  <dcterms:created xsi:type="dcterms:W3CDTF">2025-02-08T15:50:06Z</dcterms:created>
  <dcterms:modified xsi:type="dcterms:W3CDTF">2025-02-08T16:20:02Z</dcterms:modified>
</cp:coreProperties>
</file>