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4871-76E4-41FB-BE6C-2AD34CFE8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3DD33EC7-2B31-4E6D-B40C-9D924655D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981B2AB-C0BD-41CF-A1A0-CFE49299F737}"/>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5" name="Footer Placeholder 4">
            <a:extLst>
              <a:ext uri="{FF2B5EF4-FFF2-40B4-BE49-F238E27FC236}">
                <a16:creationId xmlns:a16="http://schemas.microsoft.com/office/drawing/2014/main" id="{671A1DF2-3FE4-43F2-888F-DC227CE788D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380395F-D89F-4CDB-AC9F-A7697C6943D1}"/>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3505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8BE-FF20-4494-B29F-1D4E69EB38C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1E87842-BE8D-46E3-86F8-24AFC3604C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C8EEA8-A586-4931-8E81-5EFA5717519A}"/>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5" name="Footer Placeholder 4">
            <a:extLst>
              <a:ext uri="{FF2B5EF4-FFF2-40B4-BE49-F238E27FC236}">
                <a16:creationId xmlns:a16="http://schemas.microsoft.com/office/drawing/2014/main" id="{6A1A63C8-2474-44EF-A454-70F456BA7AA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F154F62-45C5-4FC4-9692-2BC67B57864F}"/>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423745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8B1DFC-C226-4C1B-9E09-6203807489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E896ECE-E18F-472D-ABB1-C6FCA8714B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90B4DBA-4194-40E0-888B-A89CD315159A}"/>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5" name="Footer Placeholder 4">
            <a:extLst>
              <a:ext uri="{FF2B5EF4-FFF2-40B4-BE49-F238E27FC236}">
                <a16:creationId xmlns:a16="http://schemas.microsoft.com/office/drawing/2014/main" id="{498AB161-DADD-42AB-8D6B-9D9D0767910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12480B-BDBA-4057-8CC5-8AC1976162C8}"/>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385075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93D9-819C-4ECD-83D8-E4AFD32C287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0CC186B3-0600-41CD-9863-7F977F6C1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964676F-E1DF-4218-9F4F-A61833707174}"/>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5" name="Footer Placeholder 4">
            <a:extLst>
              <a:ext uri="{FF2B5EF4-FFF2-40B4-BE49-F238E27FC236}">
                <a16:creationId xmlns:a16="http://schemas.microsoft.com/office/drawing/2014/main" id="{087189FE-86CE-4B00-BE52-2C6B8252436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51180D4-7D1A-47B9-B4C6-0321243EB5FC}"/>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150303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99D3-44ED-4D3B-9386-16F16BDED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DC7539D5-8D40-4DCF-B17B-DA3F84D8B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C945D-A35F-4A42-A169-1D50A339B3F1}"/>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5" name="Footer Placeholder 4">
            <a:extLst>
              <a:ext uri="{FF2B5EF4-FFF2-40B4-BE49-F238E27FC236}">
                <a16:creationId xmlns:a16="http://schemas.microsoft.com/office/drawing/2014/main" id="{8A5D4AE0-904F-4273-B184-5410676E47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5FD9803-E8F8-4673-9044-025748BCFACA}"/>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142330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8D2F-DB7D-4DDC-A152-C201E9EEC01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BD58DAB-91DE-4BF5-8358-ED0A95D49A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B680A1B5-5D30-4636-93A7-6396A7E5BC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E8599DC2-50B5-4B24-8F5F-D07DA219836A}"/>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6" name="Footer Placeholder 5">
            <a:extLst>
              <a:ext uri="{FF2B5EF4-FFF2-40B4-BE49-F238E27FC236}">
                <a16:creationId xmlns:a16="http://schemas.microsoft.com/office/drawing/2014/main" id="{A25337E7-AD4F-46F7-A23F-F05D5E435CE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EBF846E-8650-402E-B784-EF5D408EFE7C}"/>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7356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816-FF8D-4E93-A700-EBAC7B4F12DE}"/>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8DF9596-BE94-4C76-8985-631FFC8BF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980DEA-9769-4000-9C2D-8EC984D37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33F2DF43-8BD5-4173-ADD4-A2BE2DE16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BCB880-D26E-433D-97E7-9EAC6BB443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E04FA3A1-3DCE-4F57-9348-8ECBF21F2C07}"/>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8" name="Footer Placeholder 7">
            <a:extLst>
              <a:ext uri="{FF2B5EF4-FFF2-40B4-BE49-F238E27FC236}">
                <a16:creationId xmlns:a16="http://schemas.microsoft.com/office/drawing/2014/main" id="{29513A8E-95D6-4BDC-B3AD-F13BAD1CA12C}"/>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7516C1F-A232-4990-96F5-98AEDE8CF076}"/>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26179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49E4-9F82-453A-B2A8-B132651A9D66}"/>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0C49284C-1888-4E81-8CAB-C1F9E8663F18}"/>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4" name="Footer Placeholder 3">
            <a:extLst>
              <a:ext uri="{FF2B5EF4-FFF2-40B4-BE49-F238E27FC236}">
                <a16:creationId xmlns:a16="http://schemas.microsoft.com/office/drawing/2014/main" id="{3DF28016-8EC0-448A-A51D-DA08970A5515}"/>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3F5D81D3-01E6-4F82-BFDA-C04947D2D22C}"/>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393801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1CAFE-2F2B-456A-8798-E6052282D409}"/>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3" name="Footer Placeholder 2">
            <a:extLst>
              <a:ext uri="{FF2B5EF4-FFF2-40B4-BE49-F238E27FC236}">
                <a16:creationId xmlns:a16="http://schemas.microsoft.com/office/drawing/2014/main" id="{CB03BB99-638A-4E5D-AFA3-6A7FACE9655A}"/>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A24EEB0-1CB5-4AC4-9BA3-6859DA8DEE21}"/>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212610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6444-667B-4506-8A80-9B65261BB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C5EF25F-7C02-490F-A558-C90C10D00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9995AC53-17B1-4E89-903B-B9B6549D4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5ECDD-DA8E-41C3-954E-C6B98C7C46A9}"/>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6" name="Footer Placeholder 5">
            <a:extLst>
              <a:ext uri="{FF2B5EF4-FFF2-40B4-BE49-F238E27FC236}">
                <a16:creationId xmlns:a16="http://schemas.microsoft.com/office/drawing/2014/main" id="{0D80B3D7-C3DC-4686-935B-26387380385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5323417-BEE1-4B71-9191-A21F4FAA59B4}"/>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363667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0C57-A822-4EC6-8216-508E0024D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5FAD92C-DCFA-4892-8B23-06EE9CB94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BDBA2E4-4806-4F66-A534-9F69B1BFA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25355-7715-4618-97F9-3E89656BFCF1}"/>
              </a:ext>
            </a:extLst>
          </p:cNvPr>
          <p:cNvSpPr>
            <a:spLocks noGrp="1"/>
          </p:cNvSpPr>
          <p:nvPr>
            <p:ph type="dt" sz="half" idx="10"/>
          </p:nvPr>
        </p:nvSpPr>
        <p:spPr/>
        <p:txBody>
          <a:bodyPr/>
          <a:lstStyle/>
          <a:p>
            <a:fld id="{128C4DE8-D865-4E15-B17A-6DA6A4027AF8}" type="datetimeFigureOut">
              <a:rPr lang="en-ZA" smtClean="0"/>
              <a:t>2024/01/30</a:t>
            </a:fld>
            <a:endParaRPr lang="en-ZA"/>
          </a:p>
        </p:txBody>
      </p:sp>
      <p:sp>
        <p:nvSpPr>
          <p:cNvPr id="6" name="Footer Placeholder 5">
            <a:extLst>
              <a:ext uri="{FF2B5EF4-FFF2-40B4-BE49-F238E27FC236}">
                <a16:creationId xmlns:a16="http://schemas.microsoft.com/office/drawing/2014/main" id="{E689C936-A30B-4337-8327-94116F67E56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2BEF95C-1FB6-4937-B079-9DB22885E100}"/>
              </a:ext>
            </a:extLst>
          </p:cNvPr>
          <p:cNvSpPr>
            <a:spLocks noGrp="1"/>
          </p:cNvSpPr>
          <p:nvPr>
            <p:ph type="sldNum" sz="quarter" idx="12"/>
          </p:nvPr>
        </p:nvSpPr>
        <p:spPr/>
        <p:txBody>
          <a:bodyPr/>
          <a:lstStyle/>
          <a:p>
            <a:fld id="{3E464AD6-C5C8-4FA6-AC0F-2A384EFE37A3}" type="slidenum">
              <a:rPr lang="en-ZA" smtClean="0"/>
              <a:t>‹#›</a:t>
            </a:fld>
            <a:endParaRPr lang="en-ZA"/>
          </a:p>
        </p:txBody>
      </p:sp>
    </p:spTree>
    <p:extLst>
      <p:ext uri="{BB962C8B-B14F-4D97-AF65-F5344CB8AC3E}">
        <p14:creationId xmlns:p14="http://schemas.microsoft.com/office/powerpoint/2010/main" val="314505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20A05-8BC5-4FA3-BADA-D4F7D4691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F047A5F-67ED-48AB-9097-397D8A116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65DC259-3ED9-412D-8DC4-5E4436111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C4DE8-D865-4E15-B17A-6DA6A4027AF8}" type="datetimeFigureOut">
              <a:rPr lang="en-ZA" smtClean="0"/>
              <a:t>2024/01/30</a:t>
            </a:fld>
            <a:endParaRPr lang="en-ZA"/>
          </a:p>
        </p:txBody>
      </p:sp>
      <p:sp>
        <p:nvSpPr>
          <p:cNvPr id="5" name="Footer Placeholder 4">
            <a:extLst>
              <a:ext uri="{FF2B5EF4-FFF2-40B4-BE49-F238E27FC236}">
                <a16:creationId xmlns:a16="http://schemas.microsoft.com/office/drawing/2014/main" id="{87249898-F7C7-4410-9087-C39A2FE4E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B169158B-3C7A-4F73-BDEC-149BBD524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64AD6-C5C8-4FA6-AC0F-2A384EFE37A3}" type="slidenum">
              <a:rPr lang="en-ZA" smtClean="0"/>
              <a:t>‹#›</a:t>
            </a:fld>
            <a:endParaRPr lang="en-ZA"/>
          </a:p>
        </p:txBody>
      </p:sp>
    </p:spTree>
    <p:extLst>
      <p:ext uri="{BB962C8B-B14F-4D97-AF65-F5344CB8AC3E}">
        <p14:creationId xmlns:p14="http://schemas.microsoft.com/office/powerpoint/2010/main" val="218134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iktok%20performance%20dashboard.pbi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E51B-2FE5-44AE-88C8-BB46C933A0D2}"/>
              </a:ext>
            </a:extLst>
          </p:cNvPr>
          <p:cNvSpPr>
            <a:spLocks noGrp="1"/>
          </p:cNvSpPr>
          <p:nvPr>
            <p:ph type="ctrTitle"/>
          </p:nvPr>
        </p:nvSpPr>
        <p:spPr>
          <a:xfrm>
            <a:off x="1524000" y="2874210"/>
            <a:ext cx="9144000" cy="1109579"/>
          </a:xfrm>
        </p:spPr>
        <p:txBody>
          <a:bodyPr/>
          <a:lstStyle/>
          <a:p>
            <a:r>
              <a:rPr lang="en-US" b="1" dirty="0"/>
              <a:t>TikTok account analysis</a:t>
            </a:r>
            <a:endParaRPr lang="en-ZA" b="1" dirty="0"/>
          </a:p>
        </p:txBody>
      </p:sp>
    </p:spTree>
    <p:extLst>
      <p:ext uri="{BB962C8B-B14F-4D97-AF65-F5344CB8AC3E}">
        <p14:creationId xmlns:p14="http://schemas.microsoft.com/office/powerpoint/2010/main" val="118544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89AA-3343-48C5-8D7B-EC3C96C386C4}"/>
              </a:ext>
            </a:extLst>
          </p:cNvPr>
          <p:cNvSpPr>
            <a:spLocks noGrp="1"/>
          </p:cNvSpPr>
          <p:nvPr>
            <p:ph type="title"/>
          </p:nvPr>
        </p:nvSpPr>
        <p:spPr/>
        <p:txBody>
          <a:bodyPr/>
          <a:lstStyle/>
          <a:p>
            <a:pPr algn="ctr"/>
            <a:r>
              <a:rPr lang="en-US" b="1" dirty="0"/>
              <a:t>Questions</a:t>
            </a:r>
            <a:endParaRPr lang="en-ZA" b="1" dirty="0"/>
          </a:p>
        </p:txBody>
      </p:sp>
      <p:sp>
        <p:nvSpPr>
          <p:cNvPr id="3" name="Content Placeholder 2">
            <a:extLst>
              <a:ext uri="{FF2B5EF4-FFF2-40B4-BE49-F238E27FC236}">
                <a16:creationId xmlns:a16="http://schemas.microsoft.com/office/drawing/2014/main" id="{7D7D2512-6BA4-4816-BFEC-B752AFAFE7A1}"/>
              </a:ext>
            </a:extLst>
          </p:cNvPr>
          <p:cNvSpPr>
            <a:spLocks noGrp="1"/>
          </p:cNvSpPr>
          <p:nvPr>
            <p:ph idx="1"/>
          </p:nvPr>
        </p:nvSpPr>
        <p:spPr/>
        <p:txBody>
          <a:bodyPr/>
          <a:lstStyle/>
          <a:p>
            <a:r>
              <a:rPr lang="en-US" dirty="0"/>
              <a:t>What have the results been for posting videos between 14h00 - 14h30 CAT?</a:t>
            </a:r>
          </a:p>
          <a:p>
            <a:r>
              <a:rPr lang="en-US" dirty="0"/>
              <a:t>Do memes work better than highlights of normal(don't produce, have no presence) DJ's?</a:t>
            </a:r>
          </a:p>
          <a:p>
            <a:r>
              <a:rPr lang="en-US" dirty="0"/>
              <a:t>Did combining DJ's and memes work?</a:t>
            </a:r>
          </a:p>
          <a:p>
            <a:r>
              <a:rPr lang="en-US" dirty="0"/>
              <a:t>Why are the memes working?</a:t>
            </a:r>
          </a:p>
          <a:p>
            <a:r>
              <a:rPr lang="en-US" dirty="0"/>
              <a:t>What is the best performing video and what clues do we get regarding the TikTok algorithm?</a:t>
            </a:r>
            <a:endParaRPr lang="en-ZA" dirty="0"/>
          </a:p>
        </p:txBody>
      </p:sp>
    </p:spTree>
    <p:extLst>
      <p:ext uri="{BB962C8B-B14F-4D97-AF65-F5344CB8AC3E}">
        <p14:creationId xmlns:p14="http://schemas.microsoft.com/office/powerpoint/2010/main" val="328151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5E2A-9FDC-4599-846C-8743604A3A57}"/>
              </a:ext>
            </a:extLst>
          </p:cNvPr>
          <p:cNvSpPr>
            <a:spLocks noGrp="1"/>
          </p:cNvSpPr>
          <p:nvPr>
            <p:ph type="title"/>
          </p:nvPr>
        </p:nvSpPr>
        <p:spPr/>
        <p:txBody>
          <a:bodyPr/>
          <a:lstStyle/>
          <a:p>
            <a:pPr algn="ctr"/>
            <a:r>
              <a:rPr lang="en-US" b="1" dirty="0"/>
              <a:t>Data Collected</a:t>
            </a:r>
            <a:endParaRPr lang="en-ZA" b="1" dirty="0"/>
          </a:p>
        </p:txBody>
      </p:sp>
      <p:sp>
        <p:nvSpPr>
          <p:cNvPr id="3" name="Content Placeholder 2">
            <a:extLst>
              <a:ext uri="{FF2B5EF4-FFF2-40B4-BE49-F238E27FC236}">
                <a16:creationId xmlns:a16="http://schemas.microsoft.com/office/drawing/2014/main" id="{D0747D26-95F7-4373-ABA0-E047FD14A777}"/>
              </a:ext>
            </a:extLst>
          </p:cNvPr>
          <p:cNvSpPr>
            <a:spLocks noGrp="1"/>
          </p:cNvSpPr>
          <p:nvPr>
            <p:ph idx="1"/>
          </p:nvPr>
        </p:nvSpPr>
        <p:spPr/>
        <p:txBody>
          <a:bodyPr/>
          <a:lstStyle/>
          <a:p>
            <a:r>
              <a:rPr lang="en-US" dirty="0"/>
              <a:t>I collected 60 days worth of data generated on a single account, based on my experience on Creating HypeCrew Entertainment, the questions were formulated and answered.</a:t>
            </a:r>
          </a:p>
          <a:p>
            <a:r>
              <a:rPr lang="en-US" dirty="0"/>
              <a:t>The data itself is from the Analytics of the best performing video and the dashboard is generated based on the Overall performance of the Tiktok personal account.</a:t>
            </a:r>
            <a:endParaRPr lang="en-ZA" dirty="0"/>
          </a:p>
        </p:txBody>
      </p:sp>
    </p:spTree>
    <p:extLst>
      <p:ext uri="{BB962C8B-B14F-4D97-AF65-F5344CB8AC3E}">
        <p14:creationId xmlns:p14="http://schemas.microsoft.com/office/powerpoint/2010/main" val="119914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93BB-C52B-4905-A119-09EC5A9334A9}"/>
              </a:ext>
            </a:extLst>
          </p:cNvPr>
          <p:cNvSpPr>
            <a:spLocks noGrp="1"/>
          </p:cNvSpPr>
          <p:nvPr>
            <p:ph type="title"/>
          </p:nvPr>
        </p:nvSpPr>
        <p:spPr/>
        <p:txBody>
          <a:bodyPr/>
          <a:lstStyle/>
          <a:p>
            <a:pPr algn="ctr"/>
            <a:r>
              <a:rPr lang="en-US" b="1" dirty="0"/>
              <a:t>PowerBI Dashboard</a:t>
            </a:r>
            <a:endParaRPr lang="en-ZA" b="1" dirty="0"/>
          </a:p>
        </p:txBody>
      </p:sp>
      <p:sp>
        <p:nvSpPr>
          <p:cNvPr id="3" name="Content Placeholder 2">
            <a:extLst>
              <a:ext uri="{FF2B5EF4-FFF2-40B4-BE49-F238E27FC236}">
                <a16:creationId xmlns:a16="http://schemas.microsoft.com/office/drawing/2014/main" id="{3D8B3E76-4B81-4A09-BC30-CDCB83043E7A}"/>
              </a:ext>
            </a:extLst>
          </p:cNvPr>
          <p:cNvSpPr>
            <a:spLocks noGrp="1"/>
          </p:cNvSpPr>
          <p:nvPr>
            <p:ph idx="1"/>
          </p:nvPr>
        </p:nvSpPr>
        <p:spPr/>
        <p:txBody>
          <a:bodyPr/>
          <a:lstStyle/>
          <a:p>
            <a:r>
              <a:rPr lang="en-ZA" dirty="0">
                <a:hlinkClick r:id="rId2" action="ppaction://hlinkfile"/>
              </a:rPr>
              <a:t>Tiktok performance dashboard.pbix</a:t>
            </a:r>
            <a:endParaRPr lang="en-ZA" dirty="0"/>
          </a:p>
        </p:txBody>
      </p:sp>
    </p:spTree>
    <p:extLst>
      <p:ext uri="{BB962C8B-B14F-4D97-AF65-F5344CB8AC3E}">
        <p14:creationId xmlns:p14="http://schemas.microsoft.com/office/powerpoint/2010/main" val="73589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538720-5D25-48DD-9642-42A220E84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387" y="1031190"/>
            <a:ext cx="7515225" cy="1247775"/>
          </a:xfrm>
          <a:prstGeom prst="rect">
            <a:avLst/>
          </a:prstGeom>
        </p:spPr>
      </p:pic>
      <p:pic>
        <p:nvPicPr>
          <p:cNvPr id="7" name="Picture 6">
            <a:extLst>
              <a:ext uri="{FF2B5EF4-FFF2-40B4-BE49-F238E27FC236}">
                <a16:creationId xmlns:a16="http://schemas.microsoft.com/office/drawing/2014/main" id="{25C9A05C-C4C2-4DB0-839B-005B78A58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056" y="2278965"/>
            <a:ext cx="8993944" cy="4346917"/>
          </a:xfrm>
          <a:prstGeom prst="rect">
            <a:avLst/>
          </a:prstGeom>
        </p:spPr>
      </p:pic>
      <p:sp>
        <p:nvSpPr>
          <p:cNvPr id="9" name="TextBox 8">
            <a:extLst>
              <a:ext uri="{FF2B5EF4-FFF2-40B4-BE49-F238E27FC236}">
                <a16:creationId xmlns:a16="http://schemas.microsoft.com/office/drawing/2014/main" id="{D6E5624F-8B79-4D07-AEB3-CA58C826F6B9}"/>
              </a:ext>
            </a:extLst>
          </p:cNvPr>
          <p:cNvSpPr txBox="1"/>
          <p:nvPr/>
        </p:nvSpPr>
        <p:spPr>
          <a:xfrm>
            <a:off x="3319975" y="263826"/>
            <a:ext cx="5190979" cy="369332"/>
          </a:xfrm>
          <a:prstGeom prst="rect">
            <a:avLst/>
          </a:prstGeom>
          <a:noFill/>
        </p:spPr>
        <p:txBody>
          <a:bodyPr wrap="square" rtlCol="0">
            <a:spAutoFit/>
          </a:bodyPr>
          <a:lstStyle/>
          <a:p>
            <a:pPr algn="ctr"/>
            <a:r>
              <a:rPr lang="en-US" b="1" dirty="0"/>
              <a:t>Best performing video insights</a:t>
            </a:r>
            <a:endParaRPr lang="en-ZA" b="1" dirty="0"/>
          </a:p>
        </p:txBody>
      </p:sp>
    </p:spTree>
    <p:extLst>
      <p:ext uri="{BB962C8B-B14F-4D97-AF65-F5344CB8AC3E}">
        <p14:creationId xmlns:p14="http://schemas.microsoft.com/office/powerpoint/2010/main" val="217548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755BF7-FF51-4FC2-9B55-437AF9EBC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378" y="460456"/>
            <a:ext cx="8842225" cy="5937087"/>
          </a:xfrm>
          <a:prstGeom prst="rect">
            <a:avLst/>
          </a:prstGeom>
        </p:spPr>
      </p:pic>
    </p:spTree>
    <p:extLst>
      <p:ext uri="{BB962C8B-B14F-4D97-AF65-F5344CB8AC3E}">
        <p14:creationId xmlns:p14="http://schemas.microsoft.com/office/powerpoint/2010/main" val="280870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E6795-EC11-4CF6-B8C9-CE296A6C0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14" y="778669"/>
            <a:ext cx="9390925" cy="5571281"/>
          </a:xfrm>
          <a:prstGeom prst="rect">
            <a:avLst/>
          </a:prstGeom>
        </p:spPr>
      </p:pic>
    </p:spTree>
    <p:extLst>
      <p:ext uri="{BB962C8B-B14F-4D97-AF65-F5344CB8AC3E}">
        <p14:creationId xmlns:p14="http://schemas.microsoft.com/office/powerpoint/2010/main" val="272594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C4D9-B6D4-4ECB-B6E8-57F0DB259114}"/>
              </a:ext>
            </a:extLst>
          </p:cNvPr>
          <p:cNvSpPr>
            <a:spLocks noGrp="1"/>
          </p:cNvSpPr>
          <p:nvPr>
            <p:ph type="title"/>
          </p:nvPr>
        </p:nvSpPr>
        <p:spPr/>
        <p:txBody>
          <a:bodyPr/>
          <a:lstStyle/>
          <a:p>
            <a:pPr algn="ctr"/>
            <a:r>
              <a:rPr lang="en-US" b="1" dirty="0"/>
              <a:t>TikTok account comparison</a:t>
            </a:r>
            <a:endParaRPr lang="en-ZA" b="1" dirty="0"/>
          </a:p>
        </p:txBody>
      </p:sp>
      <p:pic>
        <p:nvPicPr>
          <p:cNvPr id="5" name="Picture 4">
            <a:extLst>
              <a:ext uri="{FF2B5EF4-FFF2-40B4-BE49-F238E27FC236}">
                <a16:creationId xmlns:a16="http://schemas.microsoft.com/office/drawing/2014/main" id="{8886E8B5-2C00-405B-8CBD-0BA23A951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78966"/>
            <a:ext cx="6096000" cy="4188508"/>
          </a:xfrm>
          <a:prstGeom prst="rect">
            <a:avLst/>
          </a:prstGeom>
        </p:spPr>
      </p:pic>
      <p:pic>
        <p:nvPicPr>
          <p:cNvPr id="7" name="Picture 6">
            <a:extLst>
              <a:ext uri="{FF2B5EF4-FFF2-40B4-BE49-F238E27FC236}">
                <a16:creationId xmlns:a16="http://schemas.microsoft.com/office/drawing/2014/main" id="{26697A45-8FB9-408A-A038-054F46E94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78965"/>
            <a:ext cx="6096000" cy="4188509"/>
          </a:xfrm>
          <a:prstGeom prst="rect">
            <a:avLst/>
          </a:prstGeom>
        </p:spPr>
      </p:pic>
    </p:spTree>
    <p:extLst>
      <p:ext uri="{BB962C8B-B14F-4D97-AF65-F5344CB8AC3E}">
        <p14:creationId xmlns:p14="http://schemas.microsoft.com/office/powerpoint/2010/main" val="111290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14B-8055-4FC3-877D-61DD080B25A0}"/>
              </a:ext>
            </a:extLst>
          </p:cNvPr>
          <p:cNvSpPr>
            <a:spLocks noGrp="1"/>
          </p:cNvSpPr>
          <p:nvPr>
            <p:ph type="title"/>
          </p:nvPr>
        </p:nvSpPr>
        <p:spPr/>
        <p:txBody>
          <a:bodyPr/>
          <a:lstStyle/>
          <a:p>
            <a:pPr algn="ctr"/>
            <a:r>
              <a:rPr lang="en-US" b="1" dirty="0"/>
              <a:t>Conclusion</a:t>
            </a:r>
            <a:endParaRPr lang="en-ZA" b="1" dirty="0"/>
          </a:p>
        </p:txBody>
      </p:sp>
      <p:sp>
        <p:nvSpPr>
          <p:cNvPr id="3" name="Content Placeholder 2">
            <a:extLst>
              <a:ext uri="{FF2B5EF4-FFF2-40B4-BE49-F238E27FC236}">
                <a16:creationId xmlns:a16="http://schemas.microsoft.com/office/drawing/2014/main" id="{F5BD6476-66BC-4817-8448-B62552A749E2}"/>
              </a:ext>
            </a:extLst>
          </p:cNvPr>
          <p:cNvSpPr>
            <a:spLocks noGrp="1"/>
          </p:cNvSpPr>
          <p:nvPr>
            <p:ph idx="1"/>
          </p:nvPr>
        </p:nvSpPr>
        <p:spPr/>
        <p:txBody>
          <a:bodyPr>
            <a:normAutofit fontScale="92500" lnSpcReduction="20000"/>
          </a:bodyPr>
          <a:lstStyle/>
          <a:p>
            <a:r>
              <a:rPr lang="en-US" dirty="0"/>
              <a:t>Based on the findings in the data, the Tiktok algorithm is influenced mainly by Comments, Shares and likes. The comments that really tend to get responds or reaction out of people is centered around the topic of “money” and the punchline delivered by each meme type video should be very quick hence the best performing video is 8s and the video is straight to the point exactly at 3s in.</a:t>
            </a:r>
          </a:p>
          <a:p>
            <a:r>
              <a:rPr lang="en-US" dirty="0"/>
              <a:t>Posting DJs playing music tends to be tricky because the music itself is a very preference based topic, and people want what they want. Even though they are made into memes, they still do not gain as much traction because the DJ themselves have to be well known.</a:t>
            </a:r>
          </a:p>
          <a:p>
            <a:r>
              <a:rPr lang="en-US" dirty="0"/>
              <a:t>On average between 14h00 and 15h00 I have seen the video go to about 500 views in 20minutes using #Fyp and #trending. And from 16h30 it doubles.</a:t>
            </a:r>
            <a:endParaRPr lang="en-ZA" dirty="0"/>
          </a:p>
        </p:txBody>
      </p:sp>
    </p:spTree>
    <p:extLst>
      <p:ext uri="{BB962C8B-B14F-4D97-AF65-F5344CB8AC3E}">
        <p14:creationId xmlns:p14="http://schemas.microsoft.com/office/powerpoint/2010/main" val="182855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299</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TikTok account analysis</vt:lpstr>
      <vt:lpstr>Questions</vt:lpstr>
      <vt:lpstr>Data Collected</vt:lpstr>
      <vt:lpstr>PowerBI Dashboard</vt:lpstr>
      <vt:lpstr>PowerPoint Presentation</vt:lpstr>
      <vt:lpstr>PowerPoint Presentation</vt:lpstr>
      <vt:lpstr>PowerPoint Presentation</vt:lpstr>
      <vt:lpstr>TikTok account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TikTok account analysis</dc:title>
  <dc:creator>sinamandla mabaso</dc:creator>
  <cp:lastModifiedBy>sinamandla mabaso</cp:lastModifiedBy>
  <cp:revision>7</cp:revision>
  <dcterms:created xsi:type="dcterms:W3CDTF">2024-01-30T09:45:15Z</dcterms:created>
  <dcterms:modified xsi:type="dcterms:W3CDTF">2024-01-30T10:36:31Z</dcterms:modified>
</cp:coreProperties>
</file>