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64" d="100"/>
          <a:sy n="64" d="100"/>
        </p:scale>
        <p:origin x="97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19/09/2023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19/09/2023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19/09/2023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Customer ratings analysis and KPIs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323850" y="109903"/>
            <a:ext cx="11544300" cy="663575"/>
          </a:xfrm>
        </p:spPr>
        <p:txBody>
          <a:bodyPr>
            <a:normAutofit fontScale="90000"/>
          </a:bodyPr>
          <a:lstStyle/>
          <a:p>
            <a:r>
              <a:rPr lang="en-GB" dirty="0"/>
              <a:t>Key Performance Indicators</a:t>
            </a:r>
          </a:p>
        </p:txBody>
      </p:sp>
      <p:pic>
        <p:nvPicPr>
          <p:cNvPr id="7" name="Picture 6">
            <a:extLst>
              <a:ext uri="{FF2B5EF4-FFF2-40B4-BE49-F238E27FC236}">
                <a16:creationId xmlns:a16="http://schemas.microsoft.com/office/drawing/2014/main" id="{3DFBABD9-00E5-4EFA-B4E0-59593EA79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614" y="3429000"/>
            <a:ext cx="3748536" cy="3429000"/>
          </a:xfrm>
          <a:prstGeom prst="rect">
            <a:avLst/>
          </a:prstGeom>
        </p:spPr>
      </p:pic>
      <p:pic>
        <p:nvPicPr>
          <p:cNvPr id="9" name="Picture 8">
            <a:extLst>
              <a:ext uri="{FF2B5EF4-FFF2-40B4-BE49-F238E27FC236}">
                <a16:creationId xmlns:a16="http://schemas.microsoft.com/office/drawing/2014/main" id="{C2306FDA-0342-4A24-B23D-971E4B2FD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036" y="109903"/>
            <a:ext cx="3207026" cy="2664088"/>
          </a:xfrm>
          <a:prstGeom prst="rect">
            <a:avLst/>
          </a:prstGeom>
        </p:spPr>
      </p:pic>
      <p:sp>
        <p:nvSpPr>
          <p:cNvPr id="10" name="Oval 9">
            <a:extLst>
              <a:ext uri="{FF2B5EF4-FFF2-40B4-BE49-F238E27FC236}">
                <a16:creationId xmlns:a16="http://schemas.microsoft.com/office/drawing/2014/main" id="{B00EDB3A-5E3E-4A85-A9C2-396A49E1E36A}"/>
              </a:ext>
            </a:extLst>
          </p:cNvPr>
          <p:cNvSpPr/>
          <p:nvPr/>
        </p:nvSpPr>
        <p:spPr>
          <a:xfrm>
            <a:off x="335280" y="832844"/>
            <a:ext cx="1604487" cy="932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AVG Star rating:  4.9/10</a:t>
            </a:r>
            <a:endParaRPr lang="en-ZA" dirty="0"/>
          </a:p>
        </p:txBody>
      </p:sp>
      <p:sp>
        <p:nvSpPr>
          <p:cNvPr id="11" name="Oval 10">
            <a:extLst>
              <a:ext uri="{FF2B5EF4-FFF2-40B4-BE49-F238E27FC236}">
                <a16:creationId xmlns:a16="http://schemas.microsoft.com/office/drawing/2014/main" id="{3627480A-5652-40AF-8FBC-E2C69EE9D857}"/>
              </a:ext>
            </a:extLst>
          </p:cNvPr>
          <p:cNvSpPr/>
          <p:nvPr/>
        </p:nvSpPr>
        <p:spPr>
          <a:xfrm>
            <a:off x="1939767" y="853813"/>
            <a:ext cx="1604487" cy="1090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reviews collected: 3494</a:t>
            </a:r>
            <a:endParaRPr lang="en-ZA" dirty="0"/>
          </a:p>
        </p:txBody>
      </p:sp>
      <p:sp>
        <p:nvSpPr>
          <p:cNvPr id="12" name="Oval 11">
            <a:extLst>
              <a:ext uri="{FF2B5EF4-FFF2-40B4-BE49-F238E27FC236}">
                <a16:creationId xmlns:a16="http://schemas.microsoft.com/office/drawing/2014/main" id="{72384289-E5EA-4DF4-B502-9AA86B7EA72C}"/>
              </a:ext>
            </a:extLst>
          </p:cNvPr>
          <p:cNvSpPr/>
          <p:nvPr/>
        </p:nvSpPr>
        <p:spPr>
          <a:xfrm>
            <a:off x="3544254" y="832844"/>
            <a:ext cx="1604487" cy="12182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unique countries: 68</a:t>
            </a:r>
            <a:endParaRPr lang="en-ZA" dirty="0"/>
          </a:p>
        </p:txBody>
      </p:sp>
      <p:pic>
        <p:nvPicPr>
          <p:cNvPr id="16" name="Content Placeholder 15">
            <a:extLst>
              <a:ext uri="{FF2B5EF4-FFF2-40B4-BE49-F238E27FC236}">
                <a16:creationId xmlns:a16="http://schemas.microsoft.com/office/drawing/2014/main" id="{3DEC9B0C-0C7A-413B-8A35-D90DF4964A6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2201296"/>
            <a:ext cx="4863548" cy="2763012"/>
          </a:xfrm>
        </p:spPr>
      </p:pic>
      <p:pic>
        <p:nvPicPr>
          <p:cNvPr id="18" name="Picture 17">
            <a:extLst>
              <a:ext uri="{FF2B5EF4-FFF2-40B4-BE49-F238E27FC236}">
                <a16:creationId xmlns:a16="http://schemas.microsoft.com/office/drawing/2014/main" id="{A804B77B-4830-4612-B49A-782B219C86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4379" y="109903"/>
            <a:ext cx="2674454" cy="2664088"/>
          </a:xfrm>
          <a:prstGeom prst="rect">
            <a:avLst/>
          </a:prstGeom>
        </p:spPr>
      </p:pic>
      <p:sp>
        <p:nvSpPr>
          <p:cNvPr id="19" name="Rectangle 18">
            <a:extLst>
              <a:ext uri="{FF2B5EF4-FFF2-40B4-BE49-F238E27FC236}">
                <a16:creationId xmlns:a16="http://schemas.microsoft.com/office/drawing/2014/main" id="{2503AE9A-5655-4BEB-81B4-274F69DBFFF3}"/>
              </a:ext>
            </a:extLst>
          </p:cNvPr>
          <p:cNvSpPr/>
          <p:nvPr/>
        </p:nvSpPr>
        <p:spPr>
          <a:xfrm>
            <a:off x="1" y="4964308"/>
            <a:ext cx="4863548" cy="1893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The most frequent word used in each rating is in regards to the seat, which is then followed by service and time. British Airways should focus on keeping customer satisfaction high on business class and ensure that customers get what they pay for and also look at the economy class and give them a good experience as well. The cabin crew is doing a good job in giving customers a good experience</a:t>
            </a:r>
            <a:endParaRPr lang="en-ZA" sz="1200" dirty="0"/>
          </a:p>
        </p:txBody>
      </p:sp>
      <p:sp>
        <p:nvSpPr>
          <p:cNvPr id="20" name="Rectangle 19">
            <a:extLst>
              <a:ext uri="{FF2B5EF4-FFF2-40B4-BE49-F238E27FC236}">
                <a16:creationId xmlns:a16="http://schemas.microsoft.com/office/drawing/2014/main" id="{6E254476-7A85-4288-BE7A-429535FB6927}"/>
              </a:ext>
            </a:extLst>
          </p:cNvPr>
          <p:cNvSpPr/>
          <p:nvPr/>
        </p:nvSpPr>
        <p:spPr>
          <a:xfrm>
            <a:off x="5148741" y="2883894"/>
            <a:ext cx="2674454" cy="3974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Stars 7-10</a:t>
            </a:r>
            <a:r>
              <a:rPr lang="en-US" dirty="0"/>
              <a:t>: Customers are happy with the business class experience and cabin crew service</a:t>
            </a:r>
          </a:p>
          <a:p>
            <a:pPr algn="ctr"/>
            <a:r>
              <a:rPr lang="en-US" b="1" u="sng" dirty="0"/>
              <a:t>Stars 4-6</a:t>
            </a:r>
            <a:r>
              <a:rPr lang="en-US" dirty="0"/>
              <a:t>: They feel that the service in business class is average from leg space and bathroom</a:t>
            </a:r>
          </a:p>
          <a:p>
            <a:pPr algn="ctr"/>
            <a:r>
              <a:rPr lang="en-US" b="1" u="sng" dirty="0"/>
              <a:t>Stars 1-3</a:t>
            </a:r>
            <a:r>
              <a:rPr lang="en-US" dirty="0"/>
              <a:t>:</a:t>
            </a:r>
            <a:r>
              <a:rPr lang="en-ZA" dirty="0"/>
              <a:t> They paid for traveller plus premium prices but do not feel as if the experience was worth the money</a:t>
            </a:r>
            <a:endParaRPr lang="en-US" dirty="0"/>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156</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BRITTISH AIRWAYS</vt:lpstr>
      <vt:lpstr>Key Performance Indicators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sinamandla mabaso</cp:lastModifiedBy>
  <cp:revision>6</cp:revision>
  <dcterms:created xsi:type="dcterms:W3CDTF">2022-12-06T11:13:27Z</dcterms:created>
  <dcterms:modified xsi:type="dcterms:W3CDTF">2023-09-19T15:02:08Z</dcterms:modified>
</cp:coreProperties>
</file>