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19/09/2023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19/09/2023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dirty="0"/>
              <a:t>BRITISH AIRWAYS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Predictive modelling results</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dirty="0"/>
              <a:t>RESULTS</a:t>
            </a:r>
          </a:p>
        </p:txBody>
      </p:sp>
      <p:pic>
        <p:nvPicPr>
          <p:cNvPr id="14" name="Content Placeholder 13">
            <a:extLst>
              <a:ext uri="{FF2B5EF4-FFF2-40B4-BE49-F238E27FC236}">
                <a16:creationId xmlns:a16="http://schemas.microsoft.com/office/drawing/2014/main" id="{478040CB-FCD0-4954-AB76-BCD35A2B86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1530" y="3794126"/>
            <a:ext cx="5910470" cy="3063874"/>
          </a:xfrm>
        </p:spPr>
      </p:pic>
      <p:sp>
        <p:nvSpPr>
          <p:cNvPr id="6" name="Rectangle 5">
            <a:extLst>
              <a:ext uri="{FF2B5EF4-FFF2-40B4-BE49-F238E27FC236}">
                <a16:creationId xmlns:a16="http://schemas.microsoft.com/office/drawing/2014/main" id="{B45CD0AC-17F2-4936-93EA-424B2AD2B422}"/>
              </a:ext>
            </a:extLst>
          </p:cNvPr>
          <p:cNvSpPr/>
          <p:nvPr/>
        </p:nvSpPr>
        <p:spPr>
          <a:xfrm>
            <a:off x="838200" y="1825625"/>
            <a:ext cx="2674620" cy="171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Accuracy</a:t>
            </a:r>
          </a:p>
          <a:p>
            <a:pPr algn="ctr"/>
            <a:r>
              <a:rPr lang="en-US" dirty="0"/>
              <a:t>84.95%</a:t>
            </a:r>
          </a:p>
          <a:p>
            <a:pPr algn="ctr"/>
            <a:r>
              <a:rPr lang="en-US" dirty="0"/>
              <a:t>In predicting successful bookings or unsuccessful bookings</a:t>
            </a:r>
            <a:endParaRPr lang="en-ZA" dirty="0"/>
          </a:p>
        </p:txBody>
      </p:sp>
      <p:sp>
        <p:nvSpPr>
          <p:cNvPr id="11" name="Rectangle 10">
            <a:extLst>
              <a:ext uri="{FF2B5EF4-FFF2-40B4-BE49-F238E27FC236}">
                <a16:creationId xmlns:a16="http://schemas.microsoft.com/office/drawing/2014/main" id="{C3651625-7562-4ADE-9A42-59AE740CD7A2}"/>
              </a:ext>
            </a:extLst>
          </p:cNvPr>
          <p:cNvSpPr/>
          <p:nvPr/>
        </p:nvSpPr>
        <p:spPr>
          <a:xfrm>
            <a:off x="838200" y="4000499"/>
            <a:ext cx="3185160" cy="2492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Correlation map shows us that the current features are not useful in predicting successful booking and even if the model does have high score using the best prediction model in the market.</a:t>
            </a:r>
            <a:endParaRPr lang="en-ZA" dirty="0"/>
          </a:p>
        </p:txBody>
      </p:sp>
      <p:sp>
        <p:nvSpPr>
          <p:cNvPr id="12" name="Rectangle 11">
            <a:extLst>
              <a:ext uri="{FF2B5EF4-FFF2-40B4-BE49-F238E27FC236}">
                <a16:creationId xmlns:a16="http://schemas.microsoft.com/office/drawing/2014/main" id="{A739E057-F4B4-4D72-81A0-D1CA120A4A71}"/>
              </a:ext>
            </a:extLst>
          </p:cNvPr>
          <p:cNvSpPr/>
          <p:nvPr/>
        </p:nvSpPr>
        <p:spPr>
          <a:xfrm>
            <a:off x="3863340" y="1851342"/>
            <a:ext cx="2674620" cy="171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Precision</a:t>
            </a:r>
          </a:p>
          <a:p>
            <a:pPr algn="ctr"/>
            <a:r>
              <a:rPr lang="en-US" dirty="0"/>
              <a:t>37.86%</a:t>
            </a:r>
          </a:p>
          <a:p>
            <a:pPr algn="ctr"/>
            <a:r>
              <a:rPr lang="en-US" dirty="0"/>
              <a:t>This is a weak score, as it shows where the model was correct in getting the successful bookings</a:t>
            </a:r>
          </a:p>
        </p:txBody>
      </p:sp>
      <p:pic>
        <p:nvPicPr>
          <p:cNvPr id="16" name="Picture 15">
            <a:extLst>
              <a:ext uri="{FF2B5EF4-FFF2-40B4-BE49-F238E27FC236}">
                <a16:creationId xmlns:a16="http://schemas.microsoft.com/office/drawing/2014/main" id="{5AA9FCD9-AA29-4276-91A8-90930AEBB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165" y="96330"/>
            <a:ext cx="5088836" cy="3510024"/>
          </a:xfrm>
          <a:prstGeom prst="rect">
            <a:avLst/>
          </a:prstGeom>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74</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BRITISH AIRWAYS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sinamandla mabaso</cp:lastModifiedBy>
  <cp:revision>3</cp:revision>
  <dcterms:created xsi:type="dcterms:W3CDTF">2022-12-06T11:13:27Z</dcterms:created>
  <dcterms:modified xsi:type="dcterms:W3CDTF">2023-09-19T18:33:29Z</dcterms:modified>
</cp:coreProperties>
</file>