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9" r:id="rId2"/>
    <p:sldId id="261" r:id="rId3"/>
    <p:sldId id="267" r:id="rId4"/>
    <p:sldId id="268" r:id="rId5"/>
    <p:sldId id="264" r:id="rId6"/>
    <p:sldId id="265" r:id="rId7"/>
    <p:sldId id="269" r:id="rId8"/>
    <p:sldId id="266" r:id="rId9"/>
    <p:sldId id="270" r:id="rId10"/>
    <p:sldId id="258" r:id="rId11"/>
    <p:sldId id="271" r:id="rId12"/>
    <p:sldId id="272" r:id="rId13"/>
  </p:sldIdLst>
  <p:sldSz cx="14400213" cy="8640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54" d="100"/>
          <a:sy n="54" d="100"/>
        </p:scale>
        <p:origin x="93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4_3">
  <dgm:title val=""/>
  <dgm:desc val=""/>
  <dgm:catLst>
    <dgm:cat type="accent4" pri="11300"/>
  </dgm:catLst>
  <dgm:styleLbl name="node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shade val="80000"/>
      </a:schemeClr>
      <a:schemeClr val="accent4">
        <a:tint val="7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/>
    <dgm:txEffectClrLst/>
  </dgm:styleLbl>
  <dgm:styleLbl name="ln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9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8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65FCB9E-91C2-410E-94C6-927D1151903C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2D79412-A069-46FC-AF61-5022651F497B}">
      <dgm:prSet/>
      <dgm:spPr/>
      <dgm:t>
        <a:bodyPr/>
        <a:lstStyle/>
        <a:p>
          <a:r>
            <a:rPr lang="en-US" noProof="0" dirty="0"/>
            <a:t>Introduction</a:t>
          </a:r>
        </a:p>
      </dgm:t>
    </dgm:pt>
    <dgm:pt modelId="{7DE6C22E-E8F7-41F1-9421-6BECA0839B44}" type="parTrans" cxnId="{655C047D-C6E6-483D-B279-163DA144DF99}">
      <dgm:prSet/>
      <dgm:spPr/>
      <dgm:t>
        <a:bodyPr/>
        <a:lstStyle/>
        <a:p>
          <a:endParaRPr lang="en-US"/>
        </a:p>
      </dgm:t>
    </dgm:pt>
    <dgm:pt modelId="{A24116F5-1AD1-4114-B31C-2EFDB415BFD9}" type="sibTrans" cxnId="{655C047D-C6E6-483D-B279-163DA144DF99}">
      <dgm:prSet/>
      <dgm:spPr/>
      <dgm:t>
        <a:bodyPr/>
        <a:lstStyle/>
        <a:p>
          <a:endParaRPr lang="en-US"/>
        </a:p>
      </dgm:t>
    </dgm:pt>
    <dgm:pt modelId="{3ABDB410-8734-49E1-BB6C-659C52C08341}">
      <dgm:prSet/>
      <dgm:spPr/>
      <dgm:t>
        <a:bodyPr/>
        <a:lstStyle/>
        <a:p>
          <a:r>
            <a:rPr lang="en-US" noProof="0" dirty="0"/>
            <a:t>Project Overview</a:t>
          </a:r>
        </a:p>
      </dgm:t>
    </dgm:pt>
    <dgm:pt modelId="{58A37E8D-A010-4D2F-85CD-09B759D6CA02}" type="parTrans" cxnId="{96B1A6CA-C6A1-4336-BF2C-BCDF23D9D6F3}">
      <dgm:prSet/>
      <dgm:spPr/>
      <dgm:t>
        <a:bodyPr/>
        <a:lstStyle/>
        <a:p>
          <a:endParaRPr lang="en-US"/>
        </a:p>
      </dgm:t>
    </dgm:pt>
    <dgm:pt modelId="{88035C54-EFC6-4230-BA5E-EDA6D7EA1656}" type="sibTrans" cxnId="{96B1A6CA-C6A1-4336-BF2C-BCDF23D9D6F3}">
      <dgm:prSet/>
      <dgm:spPr/>
      <dgm:t>
        <a:bodyPr/>
        <a:lstStyle/>
        <a:p>
          <a:endParaRPr lang="en-US"/>
        </a:p>
      </dgm:t>
    </dgm:pt>
    <dgm:pt modelId="{6AC711C5-96BD-4307-A9A9-72D48DDC89C5}">
      <dgm:prSet/>
      <dgm:spPr/>
      <dgm:t>
        <a:bodyPr/>
        <a:lstStyle/>
        <a:p>
          <a:r>
            <a:rPr lang="en-US" noProof="0" dirty="0"/>
            <a:t>Tools &amp; Workflow</a:t>
          </a:r>
        </a:p>
      </dgm:t>
    </dgm:pt>
    <dgm:pt modelId="{410738FA-4B59-4804-A871-E03A113A5BA7}" type="parTrans" cxnId="{5CAEB3FE-5652-49DC-8A73-6772F772AE05}">
      <dgm:prSet/>
      <dgm:spPr/>
      <dgm:t>
        <a:bodyPr/>
        <a:lstStyle/>
        <a:p>
          <a:endParaRPr lang="en-US"/>
        </a:p>
      </dgm:t>
    </dgm:pt>
    <dgm:pt modelId="{4A39FBB4-279C-45C8-B12F-C73423C761A6}" type="sibTrans" cxnId="{5CAEB3FE-5652-49DC-8A73-6772F772AE05}">
      <dgm:prSet/>
      <dgm:spPr/>
      <dgm:t>
        <a:bodyPr/>
        <a:lstStyle/>
        <a:p>
          <a:endParaRPr lang="en-US"/>
        </a:p>
      </dgm:t>
    </dgm:pt>
    <dgm:pt modelId="{CCE16E14-1042-4D4D-877D-51CD473C02CD}">
      <dgm:prSet/>
      <dgm:spPr/>
      <dgm:t>
        <a:bodyPr/>
        <a:lstStyle/>
        <a:p>
          <a:r>
            <a:rPr lang="en-US" noProof="0" dirty="0"/>
            <a:t>Data-driven Insights</a:t>
          </a:r>
        </a:p>
      </dgm:t>
    </dgm:pt>
    <dgm:pt modelId="{027C2382-D799-4C69-A41D-249A06115251}" type="parTrans" cxnId="{7CBD92B3-2635-4BB2-9AF3-233E1DEAD050}">
      <dgm:prSet/>
      <dgm:spPr/>
      <dgm:t>
        <a:bodyPr/>
        <a:lstStyle/>
        <a:p>
          <a:endParaRPr lang="en-US"/>
        </a:p>
      </dgm:t>
    </dgm:pt>
    <dgm:pt modelId="{9DB89BAD-5EC2-476C-A519-A8865D01ECC4}" type="sibTrans" cxnId="{7CBD92B3-2635-4BB2-9AF3-233E1DEAD050}">
      <dgm:prSet/>
      <dgm:spPr/>
      <dgm:t>
        <a:bodyPr/>
        <a:lstStyle/>
        <a:p>
          <a:endParaRPr lang="en-US"/>
        </a:p>
      </dgm:t>
    </dgm:pt>
    <dgm:pt modelId="{A3A6FCFB-DAEA-4A79-A4F9-EEB7BD5E59D3}">
      <dgm:prSet/>
      <dgm:spPr/>
      <dgm:t>
        <a:bodyPr/>
        <a:lstStyle/>
        <a:p>
          <a:r>
            <a:rPr lang="en-US" noProof="0" dirty="0"/>
            <a:t>Context-specific Insights: South Africa</a:t>
          </a:r>
        </a:p>
      </dgm:t>
    </dgm:pt>
    <dgm:pt modelId="{BA9ADC3E-DA55-41B3-BFEE-852C2F4E88FB}" type="parTrans" cxnId="{FCB27DD9-E08A-4CB2-9358-581349E66D59}">
      <dgm:prSet/>
      <dgm:spPr/>
      <dgm:t>
        <a:bodyPr/>
        <a:lstStyle/>
        <a:p>
          <a:endParaRPr lang="en-US"/>
        </a:p>
      </dgm:t>
    </dgm:pt>
    <dgm:pt modelId="{384464C4-F70B-4883-BFEC-0F665D3AFB43}" type="sibTrans" cxnId="{FCB27DD9-E08A-4CB2-9358-581349E66D59}">
      <dgm:prSet/>
      <dgm:spPr/>
      <dgm:t>
        <a:bodyPr/>
        <a:lstStyle/>
        <a:p>
          <a:endParaRPr lang="en-US"/>
        </a:p>
      </dgm:t>
    </dgm:pt>
    <dgm:pt modelId="{A57617B0-6181-415D-8336-310DE1410C97}">
      <dgm:prSet/>
      <dgm:spPr/>
      <dgm:t>
        <a:bodyPr/>
        <a:lstStyle/>
        <a:p>
          <a:r>
            <a:rPr lang="en-US" noProof="0" dirty="0"/>
            <a:t>Recommendations</a:t>
          </a:r>
        </a:p>
      </dgm:t>
    </dgm:pt>
    <dgm:pt modelId="{F00EE11D-9CEB-4961-A302-E04461BAF5AB}" type="parTrans" cxnId="{A9DA6BDB-E710-4E02-ACF2-3B11B8637EBD}">
      <dgm:prSet/>
      <dgm:spPr/>
      <dgm:t>
        <a:bodyPr/>
        <a:lstStyle/>
        <a:p>
          <a:endParaRPr lang="en-US"/>
        </a:p>
      </dgm:t>
    </dgm:pt>
    <dgm:pt modelId="{568A42CF-C358-4BBB-B6BF-730C22545A3F}" type="sibTrans" cxnId="{A9DA6BDB-E710-4E02-ACF2-3B11B8637EBD}">
      <dgm:prSet/>
      <dgm:spPr/>
      <dgm:t>
        <a:bodyPr/>
        <a:lstStyle/>
        <a:p>
          <a:endParaRPr lang="en-US"/>
        </a:p>
      </dgm:t>
    </dgm:pt>
    <dgm:pt modelId="{6B153FC8-E660-42E8-9D5F-35C7897C0E3E}">
      <dgm:prSet/>
      <dgm:spPr/>
      <dgm:t>
        <a:bodyPr/>
        <a:lstStyle/>
        <a:p>
          <a:r>
            <a:rPr lang="en-US" noProof="0" dirty="0"/>
            <a:t>Reflections &amp; Conclusion</a:t>
          </a:r>
        </a:p>
      </dgm:t>
    </dgm:pt>
    <dgm:pt modelId="{78823A25-5B85-4FED-8166-315345999A7C}" type="parTrans" cxnId="{2B83645A-BB45-4086-99DC-366F290C4896}">
      <dgm:prSet/>
      <dgm:spPr/>
      <dgm:t>
        <a:bodyPr/>
        <a:lstStyle/>
        <a:p>
          <a:endParaRPr lang="en-US"/>
        </a:p>
      </dgm:t>
    </dgm:pt>
    <dgm:pt modelId="{7A05707C-2160-4F07-B64D-3BD75FC5383F}" type="sibTrans" cxnId="{2B83645A-BB45-4086-99DC-366F290C4896}">
      <dgm:prSet/>
      <dgm:spPr/>
      <dgm:t>
        <a:bodyPr/>
        <a:lstStyle/>
        <a:p>
          <a:endParaRPr lang="en-US"/>
        </a:p>
      </dgm:t>
    </dgm:pt>
    <dgm:pt modelId="{12B3944C-5CFB-4C6E-A7E0-1026D83F7844}" type="pres">
      <dgm:prSet presAssocID="{365FCB9E-91C2-410E-94C6-927D1151903C}" presName="diagram" presStyleCnt="0">
        <dgm:presLayoutVars>
          <dgm:dir/>
          <dgm:resizeHandles val="exact"/>
        </dgm:presLayoutVars>
      </dgm:prSet>
      <dgm:spPr/>
    </dgm:pt>
    <dgm:pt modelId="{37BC4F98-EAC2-4CDB-9E51-94DB063E22EC}" type="pres">
      <dgm:prSet presAssocID="{02D79412-A069-46FC-AF61-5022651F497B}" presName="node" presStyleLbl="node1" presStyleIdx="0" presStyleCnt="7">
        <dgm:presLayoutVars>
          <dgm:bulletEnabled val="1"/>
        </dgm:presLayoutVars>
      </dgm:prSet>
      <dgm:spPr/>
    </dgm:pt>
    <dgm:pt modelId="{1C6144CC-809B-4AAA-98D7-A066CB2CD52B}" type="pres">
      <dgm:prSet presAssocID="{A24116F5-1AD1-4114-B31C-2EFDB415BFD9}" presName="sibTrans" presStyleCnt="0"/>
      <dgm:spPr/>
    </dgm:pt>
    <dgm:pt modelId="{3DECD845-480E-486A-80FE-3B0DC1C775D8}" type="pres">
      <dgm:prSet presAssocID="{3ABDB410-8734-49E1-BB6C-659C52C08341}" presName="node" presStyleLbl="node1" presStyleIdx="1" presStyleCnt="7">
        <dgm:presLayoutVars>
          <dgm:bulletEnabled val="1"/>
        </dgm:presLayoutVars>
      </dgm:prSet>
      <dgm:spPr/>
    </dgm:pt>
    <dgm:pt modelId="{080A2AB6-1DCB-4554-9929-CA30ADF42187}" type="pres">
      <dgm:prSet presAssocID="{88035C54-EFC6-4230-BA5E-EDA6D7EA1656}" presName="sibTrans" presStyleCnt="0"/>
      <dgm:spPr/>
    </dgm:pt>
    <dgm:pt modelId="{91A2B107-7C7B-4A91-8606-0F7A7979D8FF}" type="pres">
      <dgm:prSet presAssocID="{6AC711C5-96BD-4307-A9A9-72D48DDC89C5}" presName="node" presStyleLbl="node1" presStyleIdx="2" presStyleCnt="7">
        <dgm:presLayoutVars>
          <dgm:bulletEnabled val="1"/>
        </dgm:presLayoutVars>
      </dgm:prSet>
      <dgm:spPr/>
    </dgm:pt>
    <dgm:pt modelId="{8BB69C93-EFBE-4935-B266-33C60609C101}" type="pres">
      <dgm:prSet presAssocID="{4A39FBB4-279C-45C8-B12F-C73423C761A6}" presName="sibTrans" presStyleCnt="0"/>
      <dgm:spPr/>
    </dgm:pt>
    <dgm:pt modelId="{D50BC0BA-5D91-404E-9772-989C69758FB7}" type="pres">
      <dgm:prSet presAssocID="{CCE16E14-1042-4D4D-877D-51CD473C02CD}" presName="node" presStyleLbl="node1" presStyleIdx="3" presStyleCnt="7">
        <dgm:presLayoutVars>
          <dgm:bulletEnabled val="1"/>
        </dgm:presLayoutVars>
      </dgm:prSet>
      <dgm:spPr/>
    </dgm:pt>
    <dgm:pt modelId="{022349CE-349C-43D5-BB10-9E9137FFACDD}" type="pres">
      <dgm:prSet presAssocID="{9DB89BAD-5EC2-476C-A519-A8865D01ECC4}" presName="sibTrans" presStyleCnt="0"/>
      <dgm:spPr/>
    </dgm:pt>
    <dgm:pt modelId="{2782BC59-D331-475E-8535-6F329080472F}" type="pres">
      <dgm:prSet presAssocID="{A3A6FCFB-DAEA-4A79-A4F9-EEB7BD5E59D3}" presName="node" presStyleLbl="node1" presStyleIdx="4" presStyleCnt="7">
        <dgm:presLayoutVars>
          <dgm:bulletEnabled val="1"/>
        </dgm:presLayoutVars>
      </dgm:prSet>
      <dgm:spPr/>
    </dgm:pt>
    <dgm:pt modelId="{C10DE84D-F44C-42C6-B500-71F256B985F5}" type="pres">
      <dgm:prSet presAssocID="{384464C4-F70B-4883-BFEC-0F665D3AFB43}" presName="sibTrans" presStyleCnt="0"/>
      <dgm:spPr/>
    </dgm:pt>
    <dgm:pt modelId="{262D7147-AAA0-4EA9-B39C-9F776F3B56DB}" type="pres">
      <dgm:prSet presAssocID="{A57617B0-6181-415D-8336-310DE1410C97}" presName="node" presStyleLbl="node1" presStyleIdx="5" presStyleCnt="7">
        <dgm:presLayoutVars>
          <dgm:bulletEnabled val="1"/>
        </dgm:presLayoutVars>
      </dgm:prSet>
      <dgm:spPr/>
    </dgm:pt>
    <dgm:pt modelId="{B4A06F72-16E5-4B74-962A-A60BE990D9B7}" type="pres">
      <dgm:prSet presAssocID="{568A42CF-C358-4BBB-B6BF-730C22545A3F}" presName="sibTrans" presStyleCnt="0"/>
      <dgm:spPr/>
    </dgm:pt>
    <dgm:pt modelId="{CFD519DF-2C92-4A67-B38C-C421A76B82D1}" type="pres">
      <dgm:prSet presAssocID="{6B153FC8-E660-42E8-9D5F-35C7897C0E3E}" presName="node" presStyleLbl="node1" presStyleIdx="6" presStyleCnt="7">
        <dgm:presLayoutVars>
          <dgm:bulletEnabled val="1"/>
        </dgm:presLayoutVars>
      </dgm:prSet>
      <dgm:spPr/>
    </dgm:pt>
  </dgm:ptLst>
  <dgm:cxnLst>
    <dgm:cxn modelId="{219F1351-CFD5-4B05-9EBB-CC7F42E5A9D5}" type="presOf" srcId="{3ABDB410-8734-49E1-BB6C-659C52C08341}" destId="{3DECD845-480E-486A-80FE-3B0DC1C775D8}" srcOrd="0" destOrd="0" presId="urn:microsoft.com/office/officeart/2005/8/layout/default"/>
    <dgm:cxn modelId="{2B83645A-BB45-4086-99DC-366F290C4896}" srcId="{365FCB9E-91C2-410E-94C6-927D1151903C}" destId="{6B153FC8-E660-42E8-9D5F-35C7897C0E3E}" srcOrd="6" destOrd="0" parTransId="{78823A25-5B85-4FED-8166-315345999A7C}" sibTransId="{7A05707C-2160-4F07-B64D-3BD75FC5383F}"/>
    <dgm:cxn modelId="{655C047D-C6E6-483D-B279-163DA144DF99}" srcId="{365FCB9E-91C2-410E-94C6-927D1151903C}" destId="{02D79412-A069-46FC-AF61-5022651F497B}" srcOrd="0" destOrd="0" parTransId="{7DE6C22E-E8F7-41F1-9421-6BECA0839B44}" sibTransId="{A24116F5-1AD1-4114-B31C-2EFDB415BFD9}"/>
    <dgm:cxn modelId="{027D627E-1F14-4284-9FCD-C0EB1115B8AF}" type="presOf" srcId="{A3A6FCFB-DAEA-4A79-A4F9-EEB7BD5E59D3}" destId="{2782BC59-D331-475E-8535-6F329080472F}" srcOrd="0" destOrd="0" presId="urn:microsoft.com/office/officeart/2005/8/layout/default"/>
    <dgm:cxn modelId="{808E5BA6-18F3-4C31-B680-1AAD17FBAFF8}" type="presOf" srcId="{A57617B0-6181-415D-8336-310DE1410C97}" destId="{262D7147-AAA0-4EA9-B39C-9F776F3B56DB}" srcOrd="0" destOrd="0" presId="urn:microsoft.com/office/officeart/2005/8/layout/default"/>
    <dgm:cxn modelId="{F7D397AB-DE59-43A1-85F1-F8E31FEE8D26}" type="presOf" srcId="{6AC711C5-96BD-4307-A9A9-72D48DDC89C5}" destId="{91A2B107-7C7B-4A91-8606-0F7A7979D8FF}" srcOrd="0" destOrd="0" presId="urn:microsoft.com/office/officeart/2005/8/layout/default"/>
    <dgm:cxn modelId="{7CBD92B3-2635-4BB2-9AF3-233E1DEAD050}" srcId="{365FCB9E-91C2-410E-94C6-927D1151903C}" destId="{CCE16E14-1042-4D4D-877D-51CD473C02CD}" srcOrd="3" destOrd="0" parTransId="{027C2382-D799-4C69-A41D-249A06115251}" sibTransId="{9DB89BAD-5EC2-476C-A519-A8865D01ECC4}"/>
    <dgm:cxn modelId="{96B1A6CA-C6A1-4336-BF2C-BCDF23D9D6F3}" srcId="{365FCB9E-91C2-410E-94C6-927D1151903C}" destId="{3ABDB410-8734-49E1-BB6C-659C52C08341}" srcOrd="1" destOrd="0" parTransId="{58A37E8D-A010-4D2F-85CD-09B759D6CA02}" sibTransId="{88035C54-EFC6-4230-BA5E-EDA6D7EA1656}"/>
    <dgm:cxn modelId="{40C2EDCA-3FE3-42A6-BB13-1BF3CF84032D}" type="presOf" srcId="{6B153FC8-E660-42E8-9D5F-35C7897C0E3E}" destId="{CFD519DF-2C92-4A67-B38C-C421A76B82D1}" srcOrd="0" destOrd="0" presId="urn:microsoft.com/office/officeart/2005/8/layout/default"/>
    <dgm:cxn modelId="{930F58CC-EEEC-48D6-8316-7EB79EC2840A}" type="presOf" srcId="{CCE16E14-1042-4D4D-877D-51CD473C02CD}" destId="{D50BC0BA-5D91-404E-9772-989C69758FB7}" srcOrd="0" destOrd="0" presId="urn:microsoft.com/office/officeart/2005/8/layout/default"/>
    <dgm:cxn modelId="{FCB27DD9-E08A-4CB2-9358-581349E66D59}" srcId="{365FCB9E-91C2-410E-94C6-927D1151903C}" destId="{A3A6FCFB-DAEA-4A79-A4F9-EEB7BD5E59D3}" srcOrd="4" destOrd="0" parTransId="{BA9ADC3E-DA55-41B3-BFEE-852C2F4E88FB}" sibTransId="{384464C4-F70B-4883-BFEC-0F665D3AFB43}"/>
    <dgm:cxn modelId="{A9DA6BDB-E710-4E02-ACF2-3B11B8637EBD}" srcId="{365FCB9E-91C2-410E-94C6-927D1151903C}" destId="{A57617B0-6181-415D-8336-310DE1410C97}" srcOrd="5" destOrd="0" parTransId="{F00EE11D-9CEB-4961-A302-E04461BAF5AB}" sibTransId="{568A42CF-C358-4BBB-B6BF-730C22545A3F}"/>
    <dgm:cxn modelId="{3F2D85F0-9B6F-42BD-B0E2-7B4DEEED9045}" type="presOf" srcId="{365FCB9E-91C2-410E-94C6-927D1151903C}" destId="{12B3944C-5CFB-4C6E-A7E0-1026D83F7844}" srcOrd="0" destOrd="0" presId="urn:microsoft.com/office/officeart/2005/8/layout/default"/>
    <dgm:cxn modelId="{678A8CFA-A86A-4A37-8E98-79D4FD602A64}" type="presOf" srcId="{02D79412-A069-46FC-AF61-5022651F497B}" destId="{37BC4F98-EAC2-4CDB-9E51-94DB063E22EC}" srcOrd="0" destOrd="0" presId="urn:microsoft.com/office/officeart/2005/8/layout/default"/>
    <dgm:cxn modelId="{5CAEB3FE-5652-49DC-8A73-6772F772AE05}" srcId="{365FCB9E-91C2-410E-94C6-927D1151903C}" destId="{6AC711C5-96BD-4307-A9A9-72D48DDC89C5}" srcOrd="2" destOrd="0" parTransId="{410738FA-4B59-4804-A871-E03A113A5BA7}" sibTransId="{4A39FBB4-279C-45C8-B12F-C73423C761A6}"/>
    <dgm:cxn modelId="{89916575-6D00-44F8-9BF5-3C6B9E7D8BFC}" type="presParOf" srcId="{12B3944C-5CFB-4C6E-A7E0-1026D83F7844}" destId="{37BC4F98-EAC2-4CDB-9E51-94DB063E22EC}" srcOrd="0" destOrd="0" presId="urn:microsoft.com/office/officeart/2005/8/layout/default"/>
    <dgm:cxn modelId="{D9AE3EF1-ADFE-433A-938D-5C8FF79B6759}" type="presParOf" srcId="{12B3944C-5CFB-4C6E-A7E0-1026D83F7844}" destId="{1C6144CC-809B-4AAA-98D7-A066CB2CD52B}" srcOrd="1" destOrd="0" presId="urn:microsoft.com/office/officeart/2005/8/layout/default"/>
    <dgm:cxn modelId="{B0B89969-F47F-4EDC-B4AB-8E9F1684AC2A}" type="presParOf" srcId="{12B3944C-5CFB-4C6E-A7E0-1026D83F7844}" destId="{3DECD845-480E-486A-80FE-3B0DC1C775D8}" srcOrd="2" destOrd="0" presId="urn:microsoft.com/office/officeart/2005/8/layout/default"/>
    <dgm:cxn modelId="{6A5DEA9F-D349-43F9-87DB-08A12F0C64EB}" type="presParOf" srcId="{12B3944C-5CFB-4C6E-A7E0-1026D83F7844}" destId="{080A2AB6-1DCB-4554-9929-CA30ADF42187}" srcOrd="3" destOrd="0" presId="urn:microsoft.com/office/officeart/2005/8/layout/default"/>
    <dgm:cxn modelId="{7438A8C3-4870-4CB4-972C-75B6D470F4C2}" type="presParOf" srcId="{12B3944C-5CFB-4C6E-A7E0-1026D83F7844}" destId="{91A2B107-7C7B-4A91-8606-0F7A7979D8FF}" srcOrd="4" destOrd="0" presId="urn:microsoft.com/office/officeart/2005/8/layout/default"/>
    <dgm:cxn modelId="{2DE3051C-0298-4C67-BF54-660894D3A640}" type="presParOf" srcId="{12B3944C-5CFB-4C6E-A7E0-1026D83F7844}" destId="{8BB69C93-EFBE-4935-B266-33C60609C101}" srcOrd="5" destOrd="0" presId="urn:microsoft.com/office/officeart/2005/8/layout/default"/>
    <dgm:cxn modelId="{B1B5A203-BFF4-446B-9590-7CE4620BFBB1}" type="presParOf" srcId="{12B3944C-5CFB-4C6E-A7E0-1026D83F7844}" destId="{D50BC0BA-5D91-404E-9772-989C69758FB7}" srcOrd="6" destOrd="0" presId="urn:microsoft.com/office/officeart/2005/8/layout/default"/>
    <dgm:cxn modelId="{08F5A34C-0C83-4C36-830E-392236302008}" type="presParOf" srcId="{12B3944C-5CFB-4C6E-A7E0-1026D83F7844}" destId="{022349CE-349C-43D5-BB10-9E9137FFACDD}" srcOrd="7" destOrd="0" presId="urn:microsoft.com/office/officeart/2005/8/layout/default"/>
    <dgm:cxn modelId="{31871994-9F39-4C4F-87FB-29D9D94C0491}" type="presParOf" srcId="{12B3944C-5CFB-4C6E-A7E0-1026D83F7844}" destId="{2782BC59-D331-475E-8535-6F329080472F}" srcOrd="8" destOrd="0" presId="urn:microsoft.com/office/officeart/2005/8/layout/default"/>
    <dgm:cxn modelId="{67388C9D-53E9-45CE-917D-C750DB592F31}" type="presParOf" srcId="{12B3944C-5CFB-4C6E-A7E0-1026D83F7844}" destId="{C10DE84D-F44C-42C6-B500-71F256B985F5}" srcOrd="9" destOrd="0" presId="urn:microsoft.com/office/officeart/2005/8/layout/default"/>
    <dgm:cxn modelId="{21901242-10E5-43C0-9610-DB353F2DCAA6}" type="presParOf" srcId="{12B3944C-5CFB-4C6E-A7E0-1026D83F7844}" destId="{262D7147-AAA0-4EA9-B39C-9F776F3B56DB}" srcOrd="10" destOrd="0" presId="urn:microsoft.com/office/officeart/2005/8/layout/default"/>
    <dgm:cxn modelId="{F8271EA8-FEA3-4D94-85E0-DD566B76C268}" type="presParOf" srcId="{12B3944C-5CFB-4C6E-A7E0-1026D83F7844}" destId="{B4A06F72-16E5-4B74-962A-A60BE990D9B7}" srcOrd="11" destOrd="0" presId="urn:microsoft.com/office/officeart/2005/8/layout/default"/>
    <dgm:cxn modelId="{66005A31-5CFD-45FD-881C-7D7FE9F16A45}" type="presParOf" srcId="{12B3944C-5CFB-4C6E-A7E0-1026D83F7844}" destId="{CFD519DF-2C92-4A67-B38C-C421A76B82D1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C2F88A5-7649-42BC-ADE2-A1EB948764DA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D2E9A842-4142-4095-A3FC-341DD9653CC8}">
      <dgm:prSet/>
      <dgm:spPr/>
      <dgm:t>
        <a:bodyPr/>
        <a:lstStyle/>
        <a:p>
          <a:pPr>
            <a:buNone/>
          </a:pPr>
          <a:r>
            <a:rPr lang="en-GB" b="1" dirty="0"/>
            <a:t>Clean and model raw data using SQL Server</a:t>
          </a:r>
          <a:endParaRPr lang="en-US" noProof="0" dirty="0"/>
        </a:p>
      </dgm:t>
    </dgm:pt>
    <dgm:pt modelId="{682BB969-2D27-4DC2-A542-9492579E648B}" type="parTrans" cxnId="{717D4786-45A7-484F-9618-F1BF566BA831}">
      <dgm:prSet/>
      <dgm:spPr/>
      <dgm:t>
        <a:bodyPr/>
        <a:lstStyle/>
        <a:p>
          <a:endParaRPr lang="en-US"/>
        </a:p>
      </dgm:t>
    </dgm:pt>
    <dgm:pt modelId="{E5C777D1-9864-46B8-961E-2EABCA962340}" type="sibTrans" cxnId="{717D4786-45A7-484F-9618-F1BF566BA831}">
      <dgm:prSet/>
      <dgm:spPr/>
      <dgm:t>
        <a:bodyPr/>
        <a:lstStyle/>
        <a:p>
          <a:endParaRPr lang="en-US"/>
        </a:p>
      </dgm:t>
    </dgm:pt>
    <dgm:pt modelId="{E1CA6165-1B9C-46E9-9AAC-E84D94695114}">
      <dgm:prSet/>
      <dgm:spPr/>
      <dgm:t>
        <a:bodyPr/>
        <a:lstStyle/>
        <a:p>
          <a:pPr>
            <a:buNone/>
          </a:pPr>
          <a:r>
            <a:rPr lang="en-US" b="0" i="0" noProof="0" dirty="0"/>
            <a:t>Analyze global billionaire trends and compare with South Africa</a:t>
          </a:r>
          <a:endParaRPr lang="en-US" noProof="0" dirty="0"/>
        </a:p>
      </dgm:t>
    </dgm:pt>
    <dgm:pt modelId="{A9F6AF6F-A373-4380-AAC9-F46619506648}" type="parTrans" cxnId="{4BF580B7-AC7B-47B4-97B5-9447F25D6B35}">
      <dgm:prSet/>
      <dgm:spPr/>
      <dgm:t>
        <a:bodyPr/>
        <a:lstStyle/>
        <a:p>
          <a:endParaRPr lang="en-US"/>
        </a:p>
      </dgm:t>
    </dgm:pt>
    <dgm:pt modelId="{4C0BF109-021C-466F-9237-0C61D55B715F}" type="sibTrans" cxnId="{4BF580B7-AC7B-47B4-97B5-9447F25D6B35}">
      <dgm:prSet/>
      <dgm:spPr/>
      <dgm:t>
        <a:bodyPr/>
        <a:lstStyle/>
        <a:p>
          <a:endParaRPr lang="en-US"/>
        </a:p>
      </dgm:t>
    </dgm:pt>
    <dgm:pt modelId="{D9BBB6F2-EAD7-492F-B9B0-D08CD644783A}">
      <dgm:prSet/>
      <dgm:spPr/>
      <dgm:t>
        <a:bodyPr/>
        <a:lstStyle/>
        <a:p>
          <a:pPr>
            <a:buNone/>
          </a:pPr>
          <a:r>
            <a:rPr lang="en-US" b="0" i="0" noProof="0" dirty="0"/>
            <a:t>Use EDA to uncover economic insights and patterns</a:t>
          </a:r>
          <a:endParaRPr lang="en-US" noProof="0" dirty="0"/>
        </a:p>
      </dgm:t>
    </dgm:pt>
    <dgm:pt modelId="{DD7F5905-68BD-4915-941A-E0E1A1DA700A}" type="parTrans" cxnId="{AE137DA5-7A84-4D1D-B421-622FC3A99E05}">
      <dgm:prSet/>
      <dgm:spPr/>
      <dgm:t>
        <a:bodyPr/>
        <a:lstStyle/>
        <a:p>
          <a:endParaRPr lang="en-US"/>
        </a:p>
      </dgm:t>
    </dgm:pt>
    <dgm:pt modelId="{A79E0393-AACC-47C8-86E8-D42E7242AAFA}" type="sibTrans" cxnId="{AE137DA5-7A84-4D1D-B421-622FC3A99E05}">
      <dgm:prSet/>
      <dgm:spPr/>
      <dgm:t>
        <a:bodyPr/>
        <a:lstStyle/>
        <a:p>
          <a:endParaRPr lang="en-US"/>
        </a:p>
      </dgm:t>
    </dgm:pt>
    <dgm:pt modelId="{01C86CA4-47B4-4341-A4C2-22FA8AB3D2A8}">
      <dgm:prSet/>
      <dgm:spPr/>
      <dgm:t>
        <a:bodyPr/>
        <a:lstStyle/>
        <a:p>
          <a:pPr>
            <a:buNone/>
          </a:pPr>
          <a:r>
            <a:rPr lang="en-US" b="0" i="0" noProof="0" dirty="0"/>
            <a:t>Build an interactive Power BI dashboard to visualize findings</a:t>
          </a:r>
          <a:endParaRPr lang="en-US" noProof="0" dirty="0"/>
        </a:p>
      </dgm:t>
    </dgm:pt>
    <dgm:pt modelId="{3A312442-3B25-46A9-82D0-1BF288889777}" type="parTrans" cxnId="{C527E3BC-B80F-44B9-8793-8652EB649729}">
      <dgm:prSet/>
      <dgm:spPr/>
      <dgm:t>
        <a:bodyPr/>
        <a:lstStyle/>
        <a:p>
          <a:endParaRPr lang="en-US"/>
        </a:p>
      </dgm:t>
    </dgm:pt>
    <dgm:pt modelId="{BC8B52C6-4E40-4C91-B677-9DD061E63242}" type="sibTrans" cxnId="{C527E3BC-B80F-44B9-8793-8652EB649729}">
      <dgm:prSet/>
      <dgm:spPr/>
      <dgm:t>
        <a:bodyPr/>
        <a:lstStyle/>
        <a:p>
          <a:endParaRPr lang="en-US"/>
        </a:p>
      </dgm:t>
    </dgm:pt>
    <dgm:pt modelId="{51115752-BADF-4825-990B-5E76AC1F32A4}" type="pres">
      <dgm:prSet presAssocID="{9C2F88A5-7649-42BC-ADE2-A1EB948764D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A1B796B-286F-4BF1-855C-9574DB5B260B}" type="pres">
      <dgm:prSet presAssocID="{D2E9A842-4142-4095-A3FC-341DD9653CC8}" presName="hierRoot1" presStyleCnt="0"/>
      <dgm:spPr/>
    </dgm:pt>
    <dgm:pt modelId="{852FA5C4-6255-4474-8EA4-8971D2EED5F4}" type="pres">
      <dgm:prSet presAssocID="{D2E9A842-4142-4095-A3FC-341DD9653CC8}" presName="composite" presStyleCnt="0"/>
      <dgm:spPr/>
    </dgm:pt>
    <dgm:pt modelId="{98B616BB-21E2-44D4-8FEA-5E038C059CEC}" type="pres">
      <dgm:prSet presAssocID="{D2E9A842-4142-4095-A3FC-341DD9653CC8}" presName="background" presStyleLbl="node0" presStyleIdx="0" presStyleCnt="4"/>
      <dgm:spPr/>
    </dgm:pt>
    <dgm:pt modelId="{2F5EC292-3DB4-4CFF-AFC4-9A79A800F834}" type="pres">
      <dgm:prSet presAssocID="{D2E9A842-4142-4095-A3FC-341DD9653CC8}" presName="text" presStyleLbl="fgAcc0" presStyleIdx="0" presStyleCnt="4">
        <dgm:presLayoutVars>
          <dgm:chPref val="3"/>
        </dgm:presLayoutVars>
      </dgm:prSet>
      <dgm:spPr/>
    </dgm:pt>
    <dgm:pt modelId="{A61F554D-3BE4-4B83-BA4C-5D2C36B288CF}" type="pres">
      <dgm:prSet presAssocID="{D2E9A842-4142-4095-A3FC-341DD9653CC8}" presName="hierChild2" presStyleCnt="0"/>
      <dgm:spPr/>
    </dgm:pt>
    <dgm:pt modelId="{52580983-5EEB-4724-A6D5-0DF1A883D6D8}" type="pres">
      <dgm:prSet presAssocID="{E1CA6165-1B9C-46E9-9AAC-E84D94695114}" presName="hierRoot1" presStyleCnt="0"/>
      <dgm:spPr/>
    </dgm:pt>
    <dgm:pt modelId="{B03713D1-428D-4851-90CC-CC30B6F96BA3}" type="pres">
      <dgm:prSet presAssocID="{E1CA6165-1B9C-46E9-9AAC-E84D94695114}" presName="composite" presStyleCnt="0"/>
      <dgm:spPr/>
    </dgm:pt>
    <dgm:pt modelId="{EC0F485E-5008-4A27-B52A-1E0ED1234C39}" type="pres">
      <dgm:prSet presAssocID="{E1CA6165-1B9C-46E9-9AAC-E84D94695114}" presName="background" presStyleLbl="node0" presStyleIdx="1" presStyleCnt="4"/>
      <dgm:spPr/>
    </dgm:pt>
    <dgm:pt modelId="{CA8E67FA-E742-4DB4-A3EC-700F9241133D}" type="pres">
      <dgm:prSet presAssocID="{E1CA6165-1B9C-46E9-9AAC-E84D94695114}" presName="text" presStyleLbl="fgAcc0" presStyleIdx="1" presStyleCnt="4">
        <dgm:presLayoutVars>
          <dgm:chPref val="3"/>
        </dgm:presLayoutVars>
      </dgm:prSet>
      <dgm:spPr/>
    </dgm:pt>
    <dgm:pt modelId="{07BC5851-CC35-4A33-8956-A7D5940923DD}" type="pres">
      <dgm:prSet presAssocID="{E1CA6165-1B9C-46E9-9AAC-E84D94695114}" presName="hierChild2" presStyleCnt="0"/>
      <dgm:spPr/>
    </dgm:pt>
    <dgm:pt modelId="{D1A94CD5-B2D2-491B-80D9-55FAC8F7922C}" type="pres">
      <dgm:prSet presAssocID="{D9BBB6F2-EAD7-492F-B9B0-D08CD644783A}" presName="hierRoot1" presStyleCnt="0"/>
      <dgm:spPr/>
    </dgm:pt>
    <dgm:pt modelId="{93318BD5-38BC-456A-9D4D-F588D4D376F0}" type="pres">
      <dgm:prSet presAssocID="{D9BBB6F2-EAD7-492F-B9B0-D08CD644783A}" presName="composite" presStyleCnt="0"/>
      <dgm:spPr/>
    </dgm:pt>
    <dgm:pt modelId="{60BA33E1-031B-4A45-BF16-18D59FCE2272}" type="pres">
      <dgm:prSet presAssocID="{D9BBB6F2-EAD7-492F-B9B0-D08CD644783A}" presName="background" presStyleLbl="node0" presStyleIdx="2" presStyleCnt="4"/>
      <dgm:spPr/>
    </dgm:pt>
    <dgm:pt modelId="{3E872C75-97E3-492F-A59D-00BBC7BF20B3}" type="pres">
      <dgm:prSet presAssocID="{D9BBB6F2-EAD7-492F-B9B0-D08CD644783A}" presName="text" presStyleLbl="fgAcc0" presStyleIdx="2" presStyleCnt="4">
        <dgm:presLayoutVars>
          <dgm:chPref val="3"/>
        </dgm:presLayoutVars>
      </dgm:prSet>
      <dgm:spPr/>
    </dgm:pt>
    <dgm:pt modelId="{2A35006D-5C8E-400B-A90A-F89760878D99}" type="pres">
      <dgm:prSet presAssocID="{D9BBB6F2-EAD7-492F-B9B0-D08CD644783A}" presName="hierChild2" presStyleCnt="0"/>
      <dgm:spPr/>
    </dgm:pt>
    <dgm:pt modelId="{BA9073CD-D685-4CD1-B8FF-B674AEB8351C}" type="pres">
      <dgm:prSet presAssocID="{01C86CA4-47B4-4341-A4C2-22FA8AB3D2A8}" presName="hierRoot1" presStyleCnt="0"/>
      <dgm:spPr/>
    </dgm:pt>
    <dgm:pt modelId="{2131994F-BD66-4A3D-8C76-01ABEAF25DBC}" type="pres">
      <dgm:prSet presAssocID="{01C86CA4-47B4-4341-A4C2-22FA8AB3D2A8}" presName="composite" presStyleCnt="0"/>
      <dgm:spPr/>
    </dgm:pt>
    <dgm:pt modelId="{EDD113AA-2E99-48ED-BB10-3224EB4AB352}" type="pres">
      <dgm:prSet presAssocID="{01C86CA4-47B4-4341-A4C2-22FA8AB3D2A8}" presName="background" presStyleLbl="node0" presStyleIdx="3" presStyleCnt="4"/>
      <dgm:spPr/>
    </dgm:pt>
    <dgm:pt modelId="{4ABF3106-9B24-4313-986B-B32D04408260}" type="pres">
      <dgm:prSet presAssocID="{01C86CA4-47B4-4341-A4C2-22FA8AB3D2A8}" presName="text" presStyleLbl="fgAcc0" presStyleIdx="3" presStyleCnt="4" custLinFactNeighborX="-2919" custLinFactNeighborY="1695">
        <dgm:presLayoutVars>
          <dgm:chPref val="3"/>
        </dgm:presLayoutVars>
      </dgm:prSet>
      <dgm:spPr/>
    </dgm:pt>
    <dgm:pt modelId="{367A4EA2-603E-4C00-B4F0-92294600942F}" type="pres">
      <dgm:prSet presAssocID="{01C86CA4-47B4-4341-A4C2-22FA8AB3D2A8}" presName="hierChild2" presStyleCnt="0"/>
      <dgm:spPr/>
    </dgm:pt>
  </dgm:ptLst>
  <dgm:cxnLst>
    <dgm:cxn modelId="{26662A16-CF9E-4580-9B7D-EFD763AD6172}" type="presOf" srcId="{9C2F88A5-7649-42BC-ADE2-A1EB948764DA}" destId="{51115752-BADF-4825-990B-5E76AC1F32A4}" srcOrd="0" destOrd="0" presId="urn:microsoft.com/office/officeart/2005/8/layout/hierarchy1"/>
    <dgm:cxn modelId="{C0B98D7F-1957-4EE1-BEBF-C40ADAC31894}" type="presOf" srcId="{01C86CA4-47B4-4341-A4C2-22FA8AB3D2A8}" destId="{4ABF3106-9B24-4313-986B-B32D04408260}" srcOrd="0" destOrd="0" presId="urn:microsoft.com/office/officeart/2005/8/layout/hierarchy1"/>
    <dgm:cxn modelId="{717D4786-45A7-484F-9618-F1BF566BA831}" srcId="{9C2F88A5-7649-42BC-ADE2-A1EB948764DA}" destId="{D2E9A842-4142-4095-A3FC-341DD9653CC8}" srcOrd="0" destOrd="0" parTransId="{682BB969-2D27-4DC2-A542-9492579E648B}" sibTransId="{E5C777D1-9864-46B8-961E-2EABCA962340}"/>
    <dgm:cxn modelId="{A4AC7E88-6868-4734-9162-48FE8FC73DB1}" type="presOf" srcId="{E1CA6165-1B9C-46E9-9AAC-E84D94695114}" destId="{CA8E67FA-E742-4DB4-A3EC-700F9241133D}" srcOrd="0" destOrd="0" presId="urn:microsoft.com/office/officeart/2005/8/layout/hierarchy1"/>
    <dgm:cxn modelId="{6C381F9B-9D47-4D3D-9988-ABFB44C0032A}" type="presOf" srcId="{D9BBB6F2-EAD7-492F-B9B0-D08CD644783A}" destId="{3E872C75-97E3-492F-A59D-00BBC7BF20B3}" srcOrd="0" destOrd="0" presId="urn:microsoft.com/office/officeart/2005/8/layout/hierarchy1"/>
    <dgm:cxn modelId="{C97AC2A1-533E-474B-B374-B911AB5D5B6F}" type="presOf" srcId="{D2E9A842-4142-4095-A3FC-341DD9653CC8}" destId="{2F5EC292-3DB4-4CFF-AFC4-9A79A800F834}" srcOrd="0" destOrd="0" presId="urn:microsoft.com/office/officeart/2005/8/layout/hierarchy1"/>
    <dgm:cxn modelId="{AE137DA5-7A84-4D1D-B421-622FC3A99E05}" srcId="{9C2F88A5-7649-42BC-ADE2-A1EB948764DA}" destId="{D9BBB6F2-EAD7-492F-B9B0-D08CD644783A}" srcOrd="2" destOrd="0" parTransId="{DD7F5905-68BD-4915-941A-E0E1A1DA700A}" sibTransId="{A79E0393-AACC-47C8-86E8-D42E7242AAFA}"/>
    <dgm:cxn modelId="{4BF580B7-AC7B-47B4-97B5-9447F25D6B35}" srcId="{9C2F88A5-7649-42BC-ADE2-A1EB948764DA}" destId="{E1CA6165-1B9C-46E9-9AAC-E84D94695114}" srcOrd="1" destOrd="0" parTransId="{A9F6AF6F-A373-4380-AAC9-F46619506648}" sibTransId="{4C0BF109-021C-466F-9237-0C61D55B715F}"/>
    <dgm:cxn modelId="{C527E3BC-B80F-44B9-8793-8652EB649729}" srcId="{9C2F88A5-7649-42BC-ADE2-A1EB948764DA}" destId="{01C86CA4-47B4-4341-A4C2-22FA8AB3D2A8}" srcOrd="3" destOrd="0" parTransId="{3A312442-3B25-46A9-82D0-1BF288889777}" sibTransId="{BC8B52C6-4E40-4C91-B677-9DD061E63242}"/>
    <dgm:cxn modelId="{5B33F254-30C0-4EF4-A2A5-9E24250D8940}" type="presParOf" srcId="{51115752-BADF-4825-990B-5E76AC1F32A4}" destId="{AA1B796B-286F-4BF1-855C-9574DB5B260B}" srcOrd="0" destOrd="0" presId="urn:microsoft.com/office/officeart/2005/8/layout/hierarchy1"/>
    <dgm:cxn modelId="{97C8FB6A-8584-4962-88AC-09079FA7F5BF}" type="presParOf" srcId="{AA1B796B-286F-4BF1-855C-9574DB5B260B}" destId="{852FA5C4-6255-4474-8EA4-8971D2EED5F4}" srcOrd="0" destOrd="0" presId="urn:microsoft.com/office/officeart/2005/8/layout/hierarchy1"/>
    <dgm:cxn modelId="{A6EA5D0E-34CD-449B-967D-38ACBACA05C5}" type="presParOf" srcId="{852FA5C4-6255-4474-8EA4-8971D2EED5F4}" destId="{98B616BB-21E2-44D4-8FEA-5E038C059CEC}" srcOrd="0" destOrd="0" presId="urn:microsoft.com/office/officeart/2005/8/layout/hierarchy1"/>
    <dgm:cxn modelId="{6806752F-741E-4113-8C1C-3099C6F913FC}" type="presParOf" srcId="{852FA5C4-6255-4474-8EA4-8971D2EED5F4}" destId="{2F5EC292-3DB4-4CFF-AFC4-9A79A800F834}" srcOrd="1" destOrd="0" presId="urn:microsoft.com/office/officeart/2005/8/layout/hierarchy1"/>
    <dgm:cxn modelId="{9A40F100-1DED-45B5-AA58-9D8330E5ACE7}" type="presParOf" srcId="{AA1B796B-286F-4BF1-855C-9574DB5B260B}" destId="{A61F554D-3BE4-4B83-BA4C-5D2C36B288CF}" srcOrd="1" destOrd="0" presId="urn:microsoft.com/office/officeart/2005/8/layout/hierarchy1"/>
    <dgm:cxn modelId="{4CCF7C70-30DB-439F-BEF7-191E91976ABD}" type="presParOf" srcId="{51115752-BADF-4825-990B-5E76AC1F32A4}" destId="{52580983-5EEB-4724-A6D5-0DF1A883D6D8}" srcOrd="1" destOrd="0" presId="urn:microsoft.com/office/officeart/2005/8/layout/hierarchy1"/>
    <dgm:cxn modelId="{7A8A3428-7C97-42BC-A48F-A2E88EB161FA}" type="presParOf" srcId="{52580983-5EEB-4724-A6D5-0DF1A883D6D8}" destId="{B03713D1-428D-4851-90CC-CC30B6F96BA3}" srcOrd="0" destOrd="0" presId="urn:microsoft.com/office/officeart/2005/8/layout/hierarchy1"/>
    <dgm:cxn modelId="{7D440C0E-FFF1-43AC-8424-4259F700B92E}" type="presParOf" srcId="{B03713D1-428D-4851-90CC-CC30B6F96BA3}" destId="{EC0F485E-5008-4A27-B52A-1E0ED1234C39}" srcOrd="0" destOrd="0" presId="urn:microsoft.com/office/officeart/2005/8/layout/hierarchy1"/>
    <dgm:cxn modelId="{359E15F2-5266-4D30-82EC-376D65ED7620}" type="presParOf" srcId="{B03713D1-428D-4851-90CC-CC30B6F96BA3}" destId="{CA8E67FA-E742-4DB4-A3EC-700F9241133D}" srcOrd="1" destOrd="0" presId="urn:microsoft.com/office/officeart/2005/8/layout/hierarchy1"/>
    <dgm:cxn modelId="{0740FE12-4439-4F79-82AA-62C82CA24148}" type="presParOf" srcId="{52580983-5EEB-4724-A6D5-0DF1A883D6D8}" destId="{07BC5851-CC35-4A33-8956-A7D5940923DD}" srcOrd="1" destOrd="0" presId="urn:microsoft.com/office/officeart/2005/8/layout/hierarchy1"/>
    <dgm:cxn modelId="{ECB14CE9-613F-4B30-9FAD-14D341B54B6F}" type="presParOf" srcId="{51115752-BADF-4825-990B-5E76AC1F32A4}" destId="{D1A94CD5-B2D2-491B-80D9-55FAC8F7922C}" srcOrd="2" destOrd="0" presId="urn:microsoft.com/office/officeart/2005/8/layout/hierarchy1"/>
    <dgm:cxn modelId="{F70B3110-92E6-403C-A176-C7A0C4C4E4B7}" type="presParOf" srcId="{D1A94CD5-B2D2-491B-80D9-55FAC8F7922C}" destId="{93318BD5-38BC-456A-9D4D-F588D4D376F0}" srcOrd="0" destOrd="0" presId="urn:microsoft.com/office/officeart/2005/8/layout/hierarchy1"/>
    <dgm:cxn modelId="{8579F711-3757-4387-95AE-47A733F1F7AC}" type="presParOf" srcId="{93318BD5-38BC-456A-9D4D-F588D4D376F0}" destId="{60BA33E1-031B-4A45-BF16-18D59FCE2272}" srcOrd="0" destOrd="0" presId="urn:microsoft.com/office/officeart/2005/8/layout/hierarchy1"/>
    <dgm:cxn modelId="{E0594BD5-8FF3-4C4E-85B3-03CE0BED0E2F}" type="presParOf" srcId="{93318BD5-38BC-456A-9D4D-F588D4D376F0}" destId="{3E872C75-97E3-492F-A59D-00BBC7BF20B3}" srcOrd="1" destOrd="0" presId="urn:microsoft.com/office/officeart/2005/8/layout/hierarchy1"/>
    <dgm:cxn modelId="{C9E0C39E-724E-459C-8326-0C3DAD647CB8}" type="presParOf" srcId="{D1A94CD5-B2D2-491B-80D9-55FAC8F7922C}" destId="{2A35006D-5C8E-400B-A90A-F89760878D99}" srcOrd="1" destOrd="0" presId="urn:microsoft.com/office/officeart/2005/8/layout/hierarchy1"/>
    <dgm:cxn modelId="{5A22270C-3857-4230-A6C1-6AA5A6B50E4A}" type="presParOf" srcId="{51115752-BADF-4825-990B-5E76AC1F32A4}" destId="{BA9073CD-D685-4CD1-B8FF-B674AEB8351C}" srcOrd="3" destOrd="0" presId="urn:microsoft.com/office/officeart/2005/8/layout/hierarchy1"/>
    <dgm:cxn modelId="{2BBBA86D-FE0A-4C84-A551-A381DD0EB433}" type="presParOf" srcId="{BA9073CD-D685-4CD1-B8FF-B674AEB8351C}" destId="{2131994F-BD66-4A3D-8C76-01ABEAF25DBC}" srcOrd="0" destOrd="0" presId="urn:microsoft.com/office/officeart/2005/8/layout/hierarchy1"/>
    <dgm:cxn modelId="{30790C81-25A9-47BC-9398-2FD857BCB551}" type="presParOf" srcId="{2131994F-BD66-4A3D-8C76-01ABEAF25DBC}" destId="{EDD113AA-2E99-48ED-BB10-3224EB4AB352}" srcOrd="0" destOrd="0" presId="urn:microsoft.com/office/officeart/2005/8/layout/hierarchy1"/>
    <dgm:cxn modelId="{E0E05EF5-CE86-47CB-AA15-763EA8AC21B5}" type="presParOf" srcId="{2131994F-BD66-4A3D-8C76-01ABEAF25DBC}" destId="{4ABF3106-9B24-4313-986B-B32D04408260}" srcOrd="1" destOrd="0" presId="urn:microsoft.com/office/officeart/2005/8/layout/hierarchy1"/>
    <dgm:cxn modelId="{142231DB-206E-4F29-80EE-F90E0749797E}" type="presParOf" srcId="{BA9073CD-D685-4CD1-B8FF-B674AEB8351C}" destId="{367A4EA2-603E-4C00-B4F0-92294600942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A5ABEB5-C034-4FB0-B6B2-8260ADD07737}" type="doc">
      <dgm:prSet loTypeId="urn:microsoft.com/office/officeart/2008/layout/LinedList" loCatId="list" qsTypeId="urn:microsoft.com/office/officeart/2005/8/quickstyle/simple5" qsCatId="simple" csTypeId="urn:microsoft.com/office/officeart/2005/8/colors/accent4_3" csCatId="accent4" phldr="1"/>
      <dgm:spPr/>
      <dgm:t>
        <a:bodyPr/>
        <a:lstStyle/>
        <a:p>
          <a:endParaRPr lang="en-US"/>
        </a:p>
      </dgm:t>
    </dgm:pt>
    <dgm:pt modelId="{EA1F4439-F7E3-4501-B9DF-D8CB46A6CD71}">
      <dgm:prSet phldrT="[Text]"/>
      <dgm:spPr/>
      <dgm:t>
        <a:bodyPr/>
        <a:lstStyle/>
        <a:p>
          <a:pPr>
            <a:buNone/>
          </a:pPr>
          <a:r>
            <a:rPr lang="en-GB" dirty="0"/>
            <a:t>Cleaned raw data using </a:t>
          </a:r>
          <a:r>
            <a:rPr lang="en-GB" b="0" dirty="0"/>
            <a:t>Python (Pandas + </a:t>
          </a:r>
          <a:r>
            <a:rPr lang="en-GB" b="0" dirty="0" err="1"/>
            <a:t>Wikidata</a:t>
          </a:r>
          <a:r>
            <a:rPr lang="en-GB" b="0" dirty="0"/>
            <a:t> API)</a:t>
          </a:r>
          <a:r>
            <a:rPr lang="en-GB" dirty="0"/>
            <a:t> and SQL</a:t>
          </a:r>
          <a:br>
            <a:rPr lang="en-GB" dirty="0"/>
          </a:br>
          <a:endParaRPr lang="en-US" dirty="0"/>
        </a:p>
      </dgm:t>
    </dgm:pt>
    <dgm:pt modelId="{8B7DDA4F-C5F9-4BC4-987D-9A586BC3320B}" type="parTrans" cxnId="{86DF1F2F-4800-4C9C-9892-6F7EBF4EFF45}">
      <dgm:prSet/>
      <dgm:spPr/>
      <dgm:t>
        <a:bodyPr/>
        <a:lstStyle/>
        <a:p>
          <a:endParaRPr lang="en-US"/>
        </a:p>
      </dgm:t>
    </dgm:pt>
    <dgm:pt modelId="{004049A1-108A-459F-82E6-231F5497945C}" type="sibTrans" cxnId="{86DF1F2F-4800-4C9C-9892-6F7EBF4EFF45}">
      <dgm:prSet/>
      <dgm:spPr/>
      <dgm:t>
        <a:bodyPr/>
        <a:lstStyle/>
        <a:p>
          <a:endParaRPr lang="en-US"/>
        </a:p>
      </dgm:t>
    </dgm:pt>
    <dgm:pt modelId="{DD6B4FB2-4F41-4B4E-84D4-C1472EA4D1C6}">
      <dgm:prSet phldrT="[Text]"/>
      <dgm:spPr/>
      <dgm:t>
        <a:bodyPr/>
        <a:lstStyle/>
        <a:p>
          <a:r>
            <a:rPr lang="en-US" dirty="0"/>
            <a:t>Used TRY_CAST, ROW_NUMBER(), LAG(), and window functions to transform multi-year date</a:t>
          </a:r>
        </a:p>
      </dgm:t>
    </dgm:pt>
    <dgm:pt modelId="{1111A7DD-7681-44DC-8D7B-94A393386AB1}" type="parTrans" cxnId="{4F8F48A8-21B5-4539-AE43-E5C3319E85D7}">
      <dgm:prSet/>
      <dgm:spPr/>
      <dgm:t>
        <a:bodyPr/>
        <a:lstStyle/>
        <a:p>
          <a:endParaRPr lang="en-US"/>
        </a:p>
      </dgm:t>
    </dgm:pt>
    <dgm:pt modelId="{C2C2FBBF-6702-4E60-88B6-F5F198201E7C}" type="sibTrans" cxnId="{4F8F48A8-21B5-4539-AE43-E5C3319E85D7}">
      <dgm:prSet/>
      <dgm:spPr/>
      <dgm:t>
        <a:bodyPr/>
        <a:lstStyle/>
        <a:p>
          <a:endParaRPr lang="en-US"/>
        </a:p>
      </dgm:t>
    </dgm:pt>
    <dgm:pt modelId="{C969DA52-72A4-42A6-8D77-0B012F8AB448}">
      <dgm:prSet phldrT="[Text]"/>
      <dgm:spPr/>
      <dgm:t>
        <a:bodyPr/>
        <a:lstStyle/>
        <a:p>
          <a:pPr>
            <a:buNone/>
          </a:pPr>
          <a:r>
            <a:rPr lang="en-GB" b="0" i="0" dirty="0"/>
            <a:t>Ensured data integrity through record counts, duplicate checks, and cross-year validation</a:t>
          </a:r>
          <a:endParaRPr lang="en-US" dirty="0"/>
        </a:p>
      </dgm:t>
    </dgm:pt>
    <dgm:pt modelId="{1A20F14F-CD9E-48B8-9F94-55023857F07F}" type="parTrans" cxnId="{265AC586-EA02-4C09-87B9-4895D043FAEA}">
      <dgm:prSet/>
      <dgm:spPr/>
      <dgm:t>
        <a:bodyPr/>
        <a:lstStyle/>
        <a:p>
          <a:endParaRPr lang="en-US"/>
        </a:p>
      </dgm:t>
    </dgm:pt>
    <dgm:pt modelId="{CD3263B8-543E-4980-8E07-865E39DF750C}" type="sibTrans" cxnId="{265AC586-EA02-4C09-87B9-4895D043FAEA}">
      <dgm:prSet/>
      <dgm:spPr/>
      <dgm:t>
        <a:bodyPr/>
        <a:lstStyle/>
        <a:p>
          <a:endParaRPr lang="en-US"/>
        </a:p>
      </dgm:t>
    </dgm:pt>
    <dgm:pt modelId="{D09F485D-3278-4DC0-8804-CB0DC1A2B2DA}">
      <dgm:prSet/>
      <dgm:spPr/>
      <dgm:t>
        <a:bodyPr/>
        <a:lstStyle/>
        <a:p>
          <a:r>
            <a:rPr lang="en-US" dirty="0"/>
            <a:t>Modeled data in POWER BI, using slicers and charts to explore time-based trends</a:t>
          </a:r>
        </a:p>
      </dgm:t>
    </dgm:pt>
    <dgm:pt modelId="{9D62E435-41C1-4AEE-A2E2-77DDF72AC44B}" type="parTrans" cxnId="{5B540C15-2EB9-4E53-8288-629592775087}">
      <dgm:prSet/>
      <dgm:spPr/>
      <dgm:t>
        <a:bodyPr/>
        <a:lstStyle/>
        <a:p>
          <a:endParaRPr lang="en-US"/>
        </a:p>
      </dgm:t>
    </dgm:pt>
    <dgm:pt modelId="{996FE1CA-38C3-4E2A-8230-5513F74CD11A}" type="sibTrans" cxnId="{5B540C15-2EB9-4E53-8288-629592775087}">
      <dgm:prSet/>
      <dgm:spPr/>
      <dgm:t>
        <a:bodyPr/>
        <a:lstStyle/>
        <a:p>
          <a:endParaRPr lang="en-US"/>
        </a:p>
      </dgm:t>
    </dgm:pt>
    <dgm:pt modelId="{369CF88D-7371-4AED-9EE3-EC2169776EBC}" type="pres">
      <dgm:prSet presAssocID="{7A5ABEB5-C034-4FB0-B6B2-8260ADD07737}" presName="vert0" presStyleCnt="0">
        <dgm:presLayoutVars>
          <dgm:dir/>
          <dgm:animOne val="branch"/>
          <dgm:animLvl val="lvl"/>
        </dgm:presLayoutVars>
      </dgm:prSet>
      <dgm:spPr/>
    </dgm:pt>
    <dgm:pt modelId="{CF3AA37A-AA30-4531-93A6-0DCD39BDB403}" type="pres">
      <dgm:prSet presAssocID="{EA1F4439-F7E3-4501-B9DF-D8CB46A6CD71}" presName="thickLine" presStyleLbl="alignNode1" presStyleIdx="0" presStyleCnt="4"/>
      <dgm:spPr/>
    </dgm:pt>
    <dgm:pt modelId="{1901F15E-BE15-40CA-80C7-F91C5BCA2440}" type="pres">
      <dgm:prSet presAssocID="{EA1F4439-F7E3-4501-B9DF-D8CB46A6CD71}" presName="horz1" presStyleCnt="0"/>
      <dgm:spPr/>
    </dgm:pt>
    <dgm:pt modelId="{BBB47512-27F7-4B49-BC18-6D3641DD12C8}" type="pres">
      <dgm:prSet presAssocID="{EA1F4439-F7E3-4501-B9DF-D8CB46A6CD71}" presName="tx1" presStyleLbl="revTx" presStyleIdx="0" presStyleCnt="4"/>
      <dgm:spPr/>
    </dgm:pt>
    <dgm:pt modelId="{8CAEE868-3660-41EB-B5DE-693D5000B7CF}" type="pres">
      <dgm:prSet presAssocID="{EA1F4439-F7E3-4501-B9DF-D8CB46A6CD71}" presName="vert1" presStyleCnt="0"/>
      <dgm:spPr/>
    </dgm:pt>
    <dgm:pt modelId="{8AFABB4D-3148-4D31-B4C5-99FB07867BDE}" type="pres">
      <dgm:prSet presAssocID="{DD6B4FB2-4F41-4B4E-84D4-C1472EA4D1C6}" presName="thickLine" presStyleLbl="alignNode1" presStyleIdx="1" presStyleCnt="4"/>
      <dgm:spPr/>
    </dgm:pt>
    <dgm:pt modelId="{C4B15FED-E090-45AD-BDF9-85600ABEE15C}" type="pres">
      <dgm:prSet presAssocID="{DD6B4FB2-4F41-4B4E-84D4-C1472EA4D1C6}" presName="horz1" presStyleCnt="0"/>
      <dgm:spPr/>
    </dgm:pt>
    <dgm:pt modelId="{020A9F1D-51FC-4D89-B87B-1FC1C004EA76}" type="pres">
      <dgm:prSet presAssocID="{DD6B4FB2-4F41-4B4E-84D4-C1472EA4D1C6}" presName="tx1" presStyleLbl="revTx" presStyleIdx="1" presStyleCnt="4"/>
      <dgm:spPr/>
    </dgm:pt>
    <dgm:pt modelId="{509927CB-3CFE-45FE-AEE9-9715964B9154}" type="pres">
      <dgm:prSet presAssocID="{DD6B4FB2-4F41-4B4E-84D4-C1472EA4D1C6}" presName="vert1" presStyleCnt="0"/>
      <dgm:spPr/>
    </dgm:pt>
    <dgm:pt modelId="{B1586944-D7A0-4B52-88BF-1FB700D9B99E}" type="pres">
      <dgm:prSet presAssocID="{C969DA52-72A4-42A6-8D77-0B012F8AB448}" presName="thickLine" presStyleLbl="alignNode1" presStyleIdx="2" presStyleCnt="4"/>
      <dgm:spPr/>
    </dgm:pt>
    <dgm:pt modelId="{3EC159E7-3431-4068-B478-D9CD640E1FC8}" type="pres">
      <dgm:prSet presAssocID="{C969DA52-72A4-42A6-8D77-0B012F8AB448}" presName="horz1" presStyleCnt="0"/>
      <dgm:spPr/>
    </dgm:pt>
    <dgm:pt modelId="{667CBD25-4813-49F8-A5D4-6D4D05891418}" type="pres">
      <dgm:prSet presAssocID="{C969DA52-72A4-42A6-8D77-0B012F8AB448}" presName="tx1" presStyleLbl="revTx" presStyleIdx="2" presStyleCnt="4"/>
      <dgm:spPr/>
    </dgm:pt>
    <dgm:pt modelId="{9D6A32C8-22E4-4BE0-8B8A-6457B5B1450B}" type="pres">
      <dgm:prSet presAssocID="{C969DA52-72A4-42A6-8D77-0B012F8AB448}" presName="vert1" presStyleCnt="0"/>
      <dgm:spPr/>
    </dgm:pt>
    <dgm:pt modelId="{8296C75B-BCEE-4018-B848-D9C14F06B36E}" type="pres">
      <dgm:prSet presAssocID="{D09F485D-3278-4DC0-8804-CB0DC1A2B2DA}" presName="thickLine" presStyleLbl="alignNode1" presStyleIdx="3" presStyleCnt="4"/>
      <dgm:spPr/>
    </dgm:pt>
    <dgm:pt modelId="{2DC51662-6C28-43BC-86D4-96BF9A1E31E4}" type="pres">
      <dgm:prSet presAssocID="{D09F485D-3278-4DC0-8804-CB0DC1A2B2DA}" presName="horz1" presStyleCnt="0"/>
      <dgm:spPr/>
    </dgm:pt>
    <dgm:pt modelId="{DA025B5F-4612-4B6F-A104-E246B4B19B93}" type="pres">
      <dgm:prSet presAssocID="{D09F485D-3278-4DC0-8804-CB0DC1A2B2DA}" presName="tx1" presStyleLbl="revTx" presStyleIdx="3" presStyleCnt="4"/>
      <dgm:spPr/>
    </dgm:pt>
    <dgm:pt modelId="{737221CC-B924-44D1-97D8-7715131197BF}" type="pres">
      <dgm:prSet presAssocID="{D09F485D-3278-4DC0-8804-CB0DC1A2B2DA}" presName="vert1" presStyleCnt="0"/>
      <dgm:spPr/>
    </dgm:pt>
  </dgm:ptLst>
  <dgm:cxnLst>
    <dgm:cxn modelId="{5B540C15-2EB9-4E53-8288-629592775087}" srcId="{7A5ABEB5-C034-4FB0-B6B2-8260ADD07737}" destId="{D09F485D-3278-4DC0-8804-CB0DC1A2B2DA}" srcOrd="3" destOrd="0" parTransId="{9D62E435-41C1-4AEE-A2E2-77DDF72AC44B}" sibTransId="{996FE1CA-38C3-4E2A-8230-5513F74CD11A}"/>
    <dgm:cxn modelId="{86DF1F2F-4800-4C9C-9892-6F7EBF4EFF45}" srcId="{7A5ABEB5-C034-4FB0-B6B2-8260ADD07737}" destId="{EA1F4439-F7E3-4501-B9DF-D8CB46A6CD71}" srcOrd="0" destOrd="0" parTransId="{8B7DDA4F-C5F9-4BC4-987D-9A586BC3320B}" sibTransId="{004049A1-108A-459F-82E6-231F5497945C}"/>
    <dgm:cxn modelId="{1BB5A135-9FA2-4870-B39F-DC601A2B2D7A}" type="presOf" srcId="{D09F485D-3278-4DC0-8804-CB0DC1A2B2DA}" destId="{DA025B5F-4612-4B6F-A104-E246B4B19B93}" srcOrd="0" destOrd="0" presId="urn:microsoft.com/office/officeart/2008/layout/LinedList"/>
    <dgm:cxn modelId="{57AC3640-24FD-4960-A67C-F852885CB558}" type="presOf" srcId="{C969DA52-72A4-42A6-8D77-0B012F8AB448}" destId="{667CBD25-4813-49F8-A5D4-6D4D05891418}" srcOrd="0" destOrd="0" presId="urn:microsoft.com/office/officeart/2008/layout/LinedList"/>
    <dgm:cxn modelId="{6397D54C-5693-4435-8EFB-DCFB5150472D}" type="presOf" srcId="{7A5ABEB5-C034-4FB0-B6B2-8260ADD07737}" destId="{369CF88D-7371-4AED-9EE3-EC2169776EBC}" srcOrd="0" destOrd="0" presId="urn:microsoft.com/office/officeart/2008/layout/LinedList"/>
    <dgm:cxn modelId="{265AC586-EA02-4C09-87B9-4895D043FAEA}" srcId="{7A5ABEB5-C034-4FB0-B6B2-8260ADD07737}" destId="{C969DA52-72A4-42A6-8D77-0B012F8AB448}" srcOrd="2" destOrd="0" parTransId="{1A20F14F-CD9E-48B8-9F94-55023857F07F}" sibTransId="{CD3263B8-543E-4980-8E07-865E39DF750C}"/>
    <dgm:cxn modelId="{4AD820A7-7DCF-43B2-971D-2FE7F5270904}" type="presOf" srcId="{DD6B4FB2-4F41-4B4E-84D4-C1472EA4D1C6}" destId="{020A9F1D-51FC-4D89-B87B-1FC1C004EA76}" srcOrd="0" destOrd="0" presId="urn:microsoft.com/office/officeart/2008/layout/LinedList"/>
    <dgm:cxn modelId="{4F8F48A8-21B5-4539-AE43-E5C3319E85D7}" srcId="{7A5ABEB5-C034-4FB0-B6B2-8260ADD07737}" destId="{DD6B4FB2-4F41-4B4E-84D4-C1472EA4D1C6}" srcOrd="1" destOrd="0" parTransId="{1111A7DD-7681-44DC-8D7B-94A393386AB1}" sibTransId="{C2C2FBBF-6702-4E60-88B6-F5F198201E7C}"/>
    <dgm:cxn modelId="{F2005AB7-1299-4E5A-B50F-D5DB28A2790F}" type="presOf" srcId="{EA1F4439-F7E3-4501-B9DF-D8CB46A6CD71}" destId="{BBB47512-27F7-4B49-BC18-6D3641DD12C8}" srcOrd="0" destOrd="0" presId="urn:microsoft.com/office/officeart/2008/layout/LinedList"/>
    <dgm:cxn modelId="{250668BE-78C3-4F77-B08F-BC61F8D59521}" type="presParOf" srcId="{369CF88D-7371-4AED-9EE3-EC2169776EBC}" destId="{CF3AA37A-AA30-4531-93A6-0DCD39BDB403}" srcOrd="0" destOrd="0" presId="urn:microsoft.com/office/officeart/2008/layout/LinedList"/>
    <dgm:cxn modelId="{653F1E85-BCDE-4E21-89B9-B8A40BB50ECD}" type="presParOf" srcId="{369CF88D-7371-4AED-9EE3-EC2169776EBC}" destId="{1901F15E-BE15-40CA-80C7-F91C5BCA2440}" srcOrd="1" destOrd="0" presId="urn:microsoft.com/office/officeart/2008/layout/LinedList"/>
    <dgm:cxn modelId="{168FB4F6-6BDC-4CAE-B5C9-A5AD61B49D81}" type="presParOf" srcId="{1901F15E-BE15-40CA-80C7-F91C5BCA2440}" destId="{BBB47512-27F7-4B49-BC18-6D3641DD12C8}" srcOrd="0" destOrd="0" presId="urn:microsoft.com/office/officeart/2008/layout/LinedList"/>
    <dgm:cxn modelId="{1117535A-570F-4BBF-BF73-8F602FD511A5}" type="presParOf" srcId="{1901F15E-BE15-40CA-80C7-F91C5BCA2440}" destId="{8CAEE868-3660-41EB-B5DE-693D5000B7CF}" srcOrd="1" destOrd="0" presId="urn:microsoft.com/office/officeart/2008/layout/LinedList"/>
    <dgm:cxn modelId="{BA1CAE03-A8D2-49D9-916A-C627DEB7C23B}" type="presParOf" srcId="{369CF88D-7371-4AED-9EE3-EC2169776EBC}" destId="{8AFABB4D-3148-4D31-B4C5-99FB07867BDE}" srcOrd="2" destOrd="0" presId="urn:microsoft.com/office/officeart/2008/layout/LinedList"/>
    <dgm:cxn modelId="{543DD714-9738-4CE3-B535-E09E6ABEF227}" type="presParOf" srcId="{369CF88D-7371-4AED-9EE3-EC2169776EBC}" destId="{C4B15FED-E090-45AD-BDF9-85600ABEE15C}" srcOrd="3" destOrd="0" presId="urn:microsoft.com/office/officeart/2008/layout/LinedList"/>
    <dgm:cxn modelId="{D3CF0806-48C1-4631-8CFE-C53A17999D0C}" type="presParOf" srcId="{C4B15FED-E090-45AD-BDF9-85600ABEE15C}" destId="{020A9F1D-51FC-4D89-B87B-1FC1C004EA76}" srcOrd="0" destOrd="0" presId="urn:microsoft.com/office/officeart/2008/layout/LinedList"/>
    <dgm:cxn modelId="{2E0CE39E-0F61-421B-BE03-8916E499A2EE}" type="presParOf" srcId="{C4B15FED-E090-45AD-BDF9-85600ABEE15C}" destId="{509927CB-3CFE-45FE-AEE9-9715964B9154}" srcOrd="1" destOrd="0" presId="urn:microsoft.com/office/officeart/2008/layout/LinedList"/>
    <dgm:cxn modelId="{BFF2E068-5B8E-4A8D-AC9B-7480EEF858E5}" type="presParOf" srcId="{369CF88D-7371-4AED-9EE3-EC2169776EBC}" destId="{B1586944-D7A0-4B52-88BF-1FB700D9B99E}" srcOrd="4" destOrd="0" presId="urn:microsoft.com/office/officeart/2008/layout/LinedList"/>
    <dgm:cxn modelId="{87E410A0-6100-43B1-8B1C-6C51D9CE584C}" type="presParOf" srcId="{369CF88D-7371-4AED-9EE3-EC2169776EBC}" destId="{3EC159E7-3431-4068-B478-D9CD640E1FC8}" srcOrd="5" destOrd="0" presId="urn:microsoft.com/office/officeart/2008/layout/LinedList"/>
    <dgm:cxn modelId="{6E720F55-D785-46FD-A74D-865996BF029C}" type="presParOf" srcId="{3EC159E7-3431-4068-B478-D9CD640E1FC8}" destId="{667CBD25-4813-49F8-A5D4-6D4D05891418}" srcOrd="0" destOrd="0" presId="urn:microsoft.com/office/officeart/2008/layout/LinedList"/>
    <dgm:cxn modelId="{9CE65546-4DBC-4FA3-AB5C-9BF7CBFE65B2}" type="presParOf" srcId="{3EC159E7-3431-4068-B478-D9CD640E1FC8}" destId="{9D6A32C8-22E4-4BE0-8B8A-6457B5B1450B}" srcOrd="1" destOrd="0" presId="urn:microsoft.com/office/officeart/2008/layout/LinedList"/>
    <dgm:cxn modelId="{F063FD64-2A48-4FB9-9E42-629EC0672722}" type="presParOf" srcId="{369CF88D-7371-4AED-9EE3-EC2169776EBC}" destId="{8296C75B-BCEE-4018-B848-D9C14F06B36E}" srcOrd="6" destOrd="0" presId="urn:microsoft.com/office/officeart/2008/layout/LinedList"/>
    <dgm:cxn modelId="{F5B5946A-04A6-4B8D-B5AF-5B485DD8AF3A}" type="presParOf" srcId="{369CF88D-7371-4AED-9EE3-EC2169776EBC}" destId="{2DC51662-6C28-43BC-86D4-96BF9A1E31E4}" srcOrd="7" destOrd="0" presId="urn:microsoft.com/office/officeart/2008/layout/LinedList"/>
    <dgm:cxn modelId="{F8B45017-A63D-45F7-9383-2EF78D190A22}" type="presParOf" srcId="{2DC51662-6C28-43BC-86D4-96BF9A1E31E4}" destId="{DA025B5F-4612-4B6F-A104-E246B4B19B93}" srcOrd="0" destOrd="0" presId="urn:microsoft.com/office/officeart/2008/layout/LinedList"/>
    <dgm:cxn modelId="{5F51D926-7226-42C8-8632-80383E320D14}" type="presParOf" srcId="{2DC51662-6C28-43BC-86D4-96BF9A1E31E4}" destId="{737221CC-B924-44D1-97D8-7715131197B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BC4F98-EAC2-4CDB-9E51-94DB063E22EC}">
      <dsp:nvSpPr>
        <dsp:cNvPr id="0" name=""/>
        <dsp:cNvSpPr/>
      </dsp:nvSpPr>
      <dsp:spPr>
        <a:xfrm>
          <a:off x="0" y="455443"/>
          <a:ext cx="1837223" cy="11023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noProof="0" dirty="0"/>
            <a:t>Introduction</a:t>
          </a:r>
        </a:p>
      </dsp:txBody>
      <dsp:txXfrm>
        <a:off x="0" y="455443"/>
        <a:ext cx="1837223" cy="1102334"/>
      </dsp:txXfrm>
    </dsp:sp>
    <dsp:sp modelId="{3DECD845-480E-486A-80FE-3B0DC1C775D8}">
      <dsp:nvSpPr>
        <dsp:cNvPr id="0" name=""/>
        <dsp:cNvSpPr/>
      </dsp:nvSpPr>
      <dsp:spPr>
        <a:xfrm>
          <a:off x="2020946" y="455443"/>
          <a:ext cx="1837223" cy="11023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noProof="0" dirty="0"/>
            <a:t>Project Overview</a:t>
          </a:r>
        </a:p>
      </dsp:txBody>
      <dsp:txXfrm>
        <a:off x="2020946" y="455443"/>
        <a:ext cx="1837223" cy="1102334"/>
      </dsp:txXfrm>
    </dsp:sp>
    <dsp:sp modelId="{91A2B107-7C7B-4A91-8606-0F7A7979D8FF}">
      <dsp:nvSpPr>
        <dsp:cNvPr id="0" name=""/>
        <dsp:cNvSpPr/>
      </dsp:nvSpPr>
      <dsp:spPr>
        <a:xfrm>
          <a:off x="4041892" y="455443"/>
          <a:ext cx="1837223" cy="11023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noProof="0" dirty="0"/>
            <a:t>Tools &amp; Workflow</a:t>
          </a:r>
        </a:p>
      </dsp:txBody>
      <dsp:txXfrm>
        <a:off x="4041892" y="455443"/>
        <a:ext cx="1837223" cy="1102334"/>
      </dsp:txXfrm>
    </dsp:sp>
    <dsp:sp modelId="{D50BC0BA-5D91-404E-9772-989C69758FB7}">
      <dsp:nvSpPr>
        <dsp:cNvPr id="0" name=""/>
        <dsp:cNvSpPr/>
      </dsp:nvSpPr>
      <dsp:spPr>
        <a:xfrm>
          <a:off x="0" y="1741500"/>
          <a:ext cx="1837223" cy="11023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noProof="0" dirty="0"/>
            <a:t>Data-driven Insights</a:t>
          </a:r>
        </a:p>
      </dsp:txBody>
      <dsp:txXfrm>
        <a:off x="0" y="1741500"/>
        <a:ext cx="1837223" cy="1102334"/>
      </dsp:txXfrm>
    </dsp:sp>
    <dsp:sp modelId="{2782BC59-D331-475E-8535-6F329080472F}">
      <dsp:nvSpPr>
        <dsp:cNvPr id="0" name=""/>
        <dsp:cNvSpPr/>
      </dsp:nvSpPr>
      <dsp:spPr>
        <a:xfrm>
          <a:off x="2020946" y="1741500"/>
          <a:ext cx="1837223" cy="11023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noProof="0" dirty="0"/>
            <a:t>Context-specific Insights: South Africa</a:t>
          </a:r>
        </a:p>
      </dsp:txBody>
      <dsp:txXfrm>
        <a:off x="2020946" y="1741500"/>
        <a:ext cx="1837223" cy="1102334"/>
      </dsp:txXfrm>
    </dsp:sp>
    <dsp:sp modelId="{262D7147-AAA0-4EA9-B39C-9F776F3B56DB}">
      <dsp:nvSpPr>
        <dsp:cNvPr id="0" name=""/>
        <dsp:cNvSpPr/>
      </dsp:nvSpPr>
      <dsp:spPr>
        <a:xfrm>
          <a:off x="4041892" y="1741500"/>
          <a:ext cx="1837223" cy="11023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noProof="0" dirty="0"/>
            <a:t>Recommendations</a:t>
          </a:r>
        </a:p>
      </dsp:txBody>
      <dsp:txXfrm>
        <a:off x="4041892" y="1741500"/>
        <a:ext cx="1837223" cy="1102334"/>
      </dsp:txXfrm>
    </dsp:sp>
    <dsp:sp modelId="{CFD519DF-2C92-4A67-B38C-C421A76B82D1}">
      <dsp:nvSpPr>
        <dsp:cNvPr id="0" name=""/>
        <dsp:cNvSpPr/>
      </dsp:nvSpPr>
      <dsp:spPr>
        <a:xfrm>
          <a:off x="2020946" y="3027557"/>
          <a:ext cx="1837223" cy="11023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noProof="0" dirty="0"/>
            <a:t>Reflections &amp; Conclusion</a:t>
          </a:r>
        </a:p>
      </dsp:txBody>
      <dsp:txXfrm>
        <a:off x="2020946" y="3027557"/>
        <a:ext cx="1837223" cy="110233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B616BB-21E2-44D4-8FEA-5E038C059CEC}">
      <dsp:nvSpPr>
        <dsp:cNvPr id="0" name=""/>
        <dsp:cNvSpPr/>
      </dsp:nvSpPr>
      <dsp:spPr>
        <a:xfrm>
          <a:off x="3591" y="813488"/>
          <a:ext cx="2564162" cy="162824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5EC292-3DB4-4CFF-AFC4-9A79A800F834}">
      <dsp:nvSpPr>
        <dsp:cNvPr id="0" name=""/>
        <dsp:cNvSpPr/>
      </dsp:nvSpPr>
      <dsp:spPr>
        <a:xfrm>
          <a:off x="288498" y="1084149"/>
          <a:ext cx="2564162" cy="1628243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b="1" kern="1200" dirty="0"/>
            <a:t>Clean and model raw data using SQL Server</a:t>
          </a:r>
          <a:endParaRPr lang="en-US" sz="2200" kern="1200" noProof="0" dirty="0"/>
        </a:p>
      </dsp:txBody>
      <dsp:txXfrm>
        <a:off x="336188" y="1131839"/>
        <a:ext cx="2468782" cy="1532863"/>
      </dsp:txXfrm>
    </dsp:sp>
    <dsp:sp modelId="{EC0F485E-5008-4A27-B52A-1E0ED1234C39}">
      <dsp:nvSpPr>
        <dsp:cNvPr id="0" name=""/>
        <dsp:cNvSpPr/>
      </dsp:nvSpPr>
      <dsp:spPr>
        <a:xfrm>
          <a:off x="3137567" y="813488"/>
          <a:ext cx="2564162" cy="162824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8E67FA-E742-4DB4-A3EC-700F9241133D}">
      <dsp:nvSpPr>
        <dsp:cNvPr id="0" name=""/>
        <dsp:cNvSpPr/>
      </dsp:nvSpPr>
      <dsp:spPr>
        <a:xfrm>
          <a:off x="3422474" y="1084149"/>
          <a:ext cx="2564162" cy="1628243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 noProof="0" dirty="0"/>
            <a:t>Analyze global billionaire trends and compare with South Africa</a:t>
          </a:r>
          <a:endParaRPr lang="en-US" sz="2200" kern="1200" noProof="0" dirty="0"/>
        </a:p>
      </dsp:txBody>
      <dsp:txXfrm>
        <a:off x="3470164" y="1131839"/>
        <a:ext cx="2468782" cy="1532863"/>
      </dsp:txXfrm>
    </dsp:sp>
    <dsp:sp modelId="{60BA33E1-031B-4A45-BF16-18D59FCE2272}">
      <dsp:nvSpPr>
        <dsp:cNvPr id="0" name=""/>
        <dsp:cNvSpPr/>
      </dsp:nvSpPr>
      <dsp:spPr>
        <a:xfrm>
          <a:off x="6271543" y="813488"/>
          <a:ext cx="2564162" cy="162824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872C75-97E3-492F-A59D-00BBC7BF20B3}">
      <dsp:nvSpPr>
        <dsp:cNvPr id="0" name=""/>
        <dsp:cNvSpPr/>
      </dsp:nvSpPr>
      <dsp:spPr>
        <a:xfrm>
          <a:off x="6556450" y="1084149"/>
          <a:ext cx="2564162" cy="1628243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 noProof="0" dirty="0"/>
            <a:t>Use EDA to uncover economic insights and patterns</a:t>
          </a:r>
          <a:endParaRPr lang="en-US" sz="2200" kern="1200" noProof="0" dirty="0"/>
        </a:p>
      </dsp:txBody>
      <dsp:txXfrm>
        <a:off x="6604140" y="1131839"/>
        <a:ext cx="2468782" cy="1532863"/>
      </dsp:txXfrm>
    </dsp:sp>
    <dsp:sp modelId="{EDD113AA-2E99-48ED-BB10-3224EB4AB352}">
      <dsp:nvSpPr>
        <dsp:cNvPr id="0" name=""/>
        <dsp:cNvSpPr/>
      </dsp:nvSpPr>
      <dsp:spPr>
        <a:xfrm>
          <a:off x="9330672" y="841086"/>
          <a:ext cx="2564162" cy="162824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BF3106-9B24-4313-986B-B32D04408260}">
      <dsp:nvSpPr>
        <dsp:cNvPr id="0" name=""/>
        <dsp:cNvSpPr/>
      </dsp:nvSpPr>
      <dsp:spPr>
        <a:xfrm>
          <a:off x="9615579" y="1111748"/>
          <a:ext cx="2564162" cy="1628243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 noProof="0" dirty="0"/>
            <a:t>Build an interactive Power BI dashboard to visualize findings</a:t>
          </a:r>
          <a:endParaRPr lang="en-US" sz="2200" kern="1200" noProof="0" dirty="0"/>
        </a:p>
      </dsp:txBody>
      <dsp:txXfrm>
        <a:off x="9663269" y="1159438"/>
        <a:ext cx="2468782" cy="153286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3AA37A-AA30-4531-93A6-0DCD39BDB403}">
      <dsp:nvSpPr>
        <dsp:cNvPr id="0" name=""/>
        <dsp:cNvSpPr/>
      </dsp:nvSpPr>
      <dsp:spPr>
        <a:xfrm>
          <a:off x="0" y="0"/>
          <a:ext cx="6199023" cy="0"/>
        </a:xfrm>
        <a:prstGeom prst="line">
          <a:avLst/>
        </a:prstGeom>
        <a:gradFill rotWithShape="0">
          <a:gsLst>
            <a:gs pos="0">
              <a:schemeClr val="accent4">
                <a:shade val="8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shade val="8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shade val="8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BB47512-27F7-4B49-BC18-6D3641DD12C8}">
      <dsp:nvSpPr>
        <dsp:cNvPr id="0" name=""/>
        <dsp:cNvSpPr/>
      </dsp:nvSpPr>
      <dsp:spPr>
        <a:xfrm>
          <a:off x="0" y="0"/>
          <a:ext cx="6199023" cy="12572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/>
            <a:t>Cleaned raw data using </a:t>
          </a:r>
          <a:r>
            <a:rPr lang="en-GB" sz="2500" b="0" kern="1200" dirty="0"/>
            <a:t>Python (Pandas + </a:t>
          </a:r>
          <a:r>
            <a:rPr lang="en-GB" sz="2500" b="0" kern="1200" dirty="0" err="1"/>
            <a:t>Wikidata</a:t>
          </a:r>
          <a:r>
            <a:rPr lang="en-GB" sz="2500" b="0" kern="1200" dirty="0"/>
            <a:t> API)</a:t>
          </a:r>
          <a:r>
            <a:rPr lang="en-GB" sz="2500" kern="1200" dirty="0"/>
            <a:t> and SQL</a:t>
          </a:r>
          <a:br>
            <a:rPr lang="en-GB" sz="2500" kern="1200" dirty="0"/>
          </a:br>
          <a:endParaRPr lang="en-US" sz="2500" kern="1200" dirty="0"/>
        </a:p>
      </dsp:txBody>
      <dsp:txXfrm>
        <a:off x="0" y="0"/>
        <a:ext cx="6199023" cy="1257263"/>
      </dsp:txXfrm>
    </dsp:sp>
    <dsp:sp modelId="{8AFABB4D-3148-4D31-B4C5-99FB07867BDE}">
      <dsp:nvSpPr>
        <dsp:cNvPr id="0" name=""/>
        <dsp:cNvSpPr/>
      </dsp:nvSpPr>
      <dsp:spPr>
        <a:xfrm>
          <a:off x="0" y="1257263"/>
          <a:ext cx="6199023" cy="0"/>
        </a:xfrm>
        <a:prstGeom prst="line">
          <a:avLst/>
        </a:prstGeom>
        <a:gradFill rotWithShape="0">
          <a:gsLst>
            <a:gs pos="0">
              <a:schemeClr val="accent4">
                <a:shade val="80000"/>
                <a:hueOff val="176082"/>
                <a:satOff val="-10086"/>
                <a:lumOff val="1118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shade val="80000"/>
                <a:hueOff val="176082"/>
                <a:satOff val="-10086"/>
                <a:lumOff val="1118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shade val="80000"/>
                <a:hueOff val="176082"/>
                <a:satOff val="-10086"/>
                <a:lumOff val="1118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4">
              <a:shade val="80000"/>
              <a:hueOff val="176082"/>
              <a:satOff val="-10086"/>
              <a:lumOff val="1118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20A9F1D-51FC-4D89-B87B-1FC1C004EA76}">
      <dsp:nvSpPr>
        <dsp:cNvPr id="0" name=""/>
        <dsp:cNvSpPr/>
      </dsp:nvSpPr>
      <dsp:spPr>
        <a:xfrm>
          <a:off x="0" y="1257263"/>
          <a:ext cx="6199023" cy="12572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Used TRY_CAST, ROW_NUMBER(), LAG(), and window functions to transform multi-year date</a:t>
          </a:r>
        </a:p>
      </dsp:txBody>
      <dsp:txXfrm>
        <a:off x="0" y="1257263"/>
        <a:ext cx="6199023" cy="1257263"/>
      </dsp:txXfrm>
    </dsp:sp>
    <dsp:sp modelId="{B1586944-D7A0-4B52-88BF-1FB700D9B99E}">
      <dsp:nvSpPr>
        <dsp:cNvPr id="0" name=""/>
        <dsp:cNvSpPr/>
      </dsp:nvSpPr>
      <dsp:spPr>
        <a:xfrm>
          <a:off x="0" y="2514527"/>
          <a:ext cx="6199023" cy="0"/>
        </a:xfrm>
        <a:prstGeom prst="line">
          <a:avLst/>
        </a:prstGeom>
        <a:gradFill rotWithShape="0">
          <a:gsLst>
            <a:gs pos="0">
              <a:schemeClr val="accent4">
                <a:shade val="80000"/>
                <a:hueOff val="352164"/>
                <a:satOff val="-20172"/>
                <a:lumOff val="223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shade val="80000"/>
                <a:hueOff val="352164"/>
                <a:satOff val="-20172"/>
                <a:lumOff val="223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shade val="80000"/>
                <a:hueOff val="352164"/>
                <a:satOff val="-20172"/>
                <a:lumOff val="223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4">
              <a:shade val="80000"/>
              <a:hueOff val="352164"/>
              <a:satOff val="-20172"/>
              <a:lumOff val="22361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67CBD25-4813-49F8-A5D4-6D4D05891418}">
      <dsp:nvSpPr>
        <dsp:cNvPr id="0" name=""/>
        <dsp:cNvSpPr/>
      </dsp:nvSpPr>
      <dsp:spPr>
        <a:xfrm>
          <a:off x="0" y="2514527"/>
          <a:ext cx="6199023" cy="12572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b="0" i="0" kern="1200" dirty="0"/>
            <a:t>Ensured data integrity through record counts, duplicate checks, and cross-year validation</a:t>
          </a:r>
          <a:endParaRPr lang="en-US" sz="2500" kern="1200" dirty="0"/>
        </a:p>
      </dsp:txBody>
      <dsp:txXfrm>
        <a:off x="0" y="2514527"/>
        <a:ext cx="6199023" cy="1257263"/>
      </dsp:txXfrm>
    </dsp:sp>
    <dsp:sp modelId="{8296C75B-BCEE-4018-B848-D9C14F06B36E}">
      <dsp:nvSpPr>
        <dsp:cNvPr id="0" name=""/>
        <dsp:cNvSpPr/>
      </dsp:nvSpPr>
      <dsp:spPr>
        <a:xfrm>
          <a:off x="0" y="3771791"/>
          <a:ext cx="6199023" cy="0"/>
        </a:xfrm>
        <a:prstGeom prst="line">
          <a:avLst/>
        </a:prstGeom>
        <a:gradFill rotWithShape="0">
          <a:gsLst>
            <a:gs pos="0">
              <a:schemeClr val="accent4">
                <a:shade val="80000"/>
                <a:hueOff val="528246"/>
                <a:satOff val="-30258"/>
                <a:lumOff val="3354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shade val="80000"/>
                <a:hueOff val="528246"/>
                <a:satOff val="-30258"/>
                <a:lumOff val="3354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shade val="80000"/>
                <a:hueOff val="528246"/>
                <a:satOff val="-30258"/>
                <a:lumOff val="3354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4">
              <a:shade val="80000"/>
              <a:hueOff val="528246"/>
              <a:satOff val="-30258"/>
              <a:lumOff val="33541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A025B5F-4612-4B6F-A104-E246B4B19B93}">
      <dsp:nvSpPr>
        <dsp:cNvPr id="0" name=""/>
        <dsp:cNvSpPr/>
      </dsp:nvSpPr>
      <dsp:spPr>
        <a:xfrm>
          <a:off x="0" y="3771791"/>
          <a:ext cx="6199023" cy="12572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Modeled data in POWER BI, using slicers and charts to explore time-based trends</a:t>
          </a:r>
        </a:p>
      </dsp:txBody>
      <dsp:txXfrm>
        <a:off x="0" y="3771791"/>
        <a:ext cx="6199023" cy="12572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19DE46-301C-4595-86BC-EE1937881D71}" type="datetimeFigureOut">
              <a:rPr lang="en-GB" smtClean="0"/>
              <a:t>19/06/2025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1143000"/>
            <a:ext cx="51435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26D556-F5FE-4150-BCA1-0DFC01E6A4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82748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26D556-F5FE-4150-BCA1-0DFC01E6A4EA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3669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5E3D38-B0FC-2ADB-931B-C33FA4EC33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ABF87C5-AAAF-B1E0-C6CD-E3EA040C18B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195E60E-CA9E-8A70-CFEE-72B41DC040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59788C-A4A6-4F19-AC5E-52357BE6D7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26D556-F5FE-4150-BCA1-0DFC01E6A4EA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81291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E90AC4-3A5E-0FD0-0F54-7695DF7E3A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B3343A3-BCDD-2DE8-59E6-E563584F762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99F1E9B-65BB-BD3B-957B-EB9B39590E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4F0AE1-67AC-C261-2422-6842D920C9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26D556-F5FE-4150-BCA1-0DFC01E6A4EA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51049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26345F-9973-CEDF-773C-08DEB249F7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94D8058-56E3-6230-99A8-0674FE97EA8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F10264D-C825-F5ED-24E2-F4695A8E2C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961DCE-EAD3-B052-3D65-290CBF177FA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26D556-F5FE-4150-BCA1-0DFC01E6A4EA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66353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0027" y="1414125"/>
            <a:ext cx="10800160" cy="3008266"/>
          </a:xfrm>
        </p:spPr>
        <p:txBody>
          <a:bodyPr anchor="b"/>
          <a:lstStyle>
            <a:lvl1pPr algn="ctr">
              <a:defRPr sz="70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27" y="4538401"/>
            <a:ext cx="10800160" cy="2086184"/>
          </a:xfrm>
        </p:spPr>
        <p:txBody>
          <a:bodyPr/>
          <a:lstStyle>
            <a:lvl1pPr marL="0" indent="0" algn="ctr">
              <a:buNone/>
              <a:defRPr sz="2835"/>
            </a:lvl1pPr>
            <a:lvl2pPr marL="539999" indent="0" algn="ctr">
              <a:buNone/>
              <a:defRPr sz="2362"/>
            </a:lvl2pPr>
            <a:lvl3pPr marL="1079998" indent="0" algn="ctr">
              <a:buNone/>
              <a:defRPr sz="2126"/>
            </a:lvl3pPr>
            <a:lvl4pPr marL="1619997" indent="0" algn="ctr">
              <a:buNone/>
              <a:defRPr sz="1890"/>
            </a:lvl4pPr>
            <a:lvl5pPr marL="2159996" indent="0" algn="ctr">
              <a:buNone/>
              <a:defRPr sz="1890"/>
            </a:lvl5pPr>
            <a:lvl6pPr marL="2699995" indent="0" algn="ctr">
              <a:buNone/>
              <a:defRPr sz="1890"/>
            </a:lvl6pPr>
            <a:lvl7pPr marL="3239994" indent="0" algn="ctr">
              <a:buNone/>
              <a:defRPr sz="1890"/>
            </a:lvl7pPr>
            <a:lvl8pPr marL="3779992" indent="0" algn="ctr">
              <a:buNone/>
              <a:defRPr sz="1890"/>
            </a:lvl8pPr>
            <a:lvl9pPr marL="4319991" indent="0" algn="ctr">
              <a:buNone/>
              <a:defRPr sz="189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711DF-D703-4447-BD59-47EBDAF99A0B}" type="datetimeFigureOut">
              <a:rPr lang="en-GB" smtClean="0"/>
              <a:t>19/06/2025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8B57E-466F-4321-BFC0-73EA2E058D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4919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711DF-D703-4447-BD59-47EBDAF99A0B}" type="datetimeFigureOut">
              <a:rPr lang="en-GB" smtClean="0"/>
              <a:t>19/06/2025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8B57E-466F-4321-BFC0-73EA2E058D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6160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2" y="460041"/>
            <a:ext cx="3105046" cy="73226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5" y="460041"/>
            <a:ext cx="9135135" cy="732264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711DF-D703-4447-BD59-47EBDAF99A0B}" type="datetimeFigureOut">
              <a:rPr lang="en-GB" smtClean="0"/>
              <a:t>19/06/2025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8B57E-466F-4321-BFC0-73EA2E058D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7692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711DF-D703-4447-BD59-47EBDAF99A0B}" type="datetimeFigureOut">
              <a:rPr lang="en-GB" smtClean="0"/>
              <a:t>19/06/2025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8B57E-466F-4321-BFC0-73EA2E058D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708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14" y="2154191"/>
            <a:ext cx="12420184" cy="3594317"/>
          </a:xfrm>
        </p:spPr>
        <p:txBody>
          <a:bodyPr anchor="b"/>
          <a:lstStyle>
            <a:lvl1pPr>
              <a:defRPr sz="70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14" y="5782512"/>
            <a:ext cx="12420184" cy="1890166"/>
          </a:xfrm>
        </p:spPr>
        <p:txBody>
          <a:bodyPr/>
          <a:lstStyle>
            <a:lvl1pPr marL="0" indent="0">
              <a:buNone/>
              <a:defRPr sz="2835">
                <a:solidFill>
                  <a:schemeClr val="tx1">
                    <a:tint val="82000"/>
                  </a:schemeClr>
                </a:solidFill>
              </a:defRPr>
            </a:lvl1pPr>
            <a:lvl2pPr marL="539999" indent="0">
              <a:buNone/>
              <a:defRPr sz="2362">
                <a:solidFill>
                  <a:schemeClr val="tx1">
                    <a:tint val="82000"/>
                  </a:schemeClr>
                </a:solidFill>
              </a:defRPr>
            </a:lvl2pPr>
            <a:lvl3pPr marL="1079998" indent="0">
              <a:buNone/>
              <a:defRPr sz="2126">
                <a:solidFill>
                  <a:schemeClr val="tx1">
                    <a:tint val="82000"/>
                  </a:schemeClr>
                </a:solidFill>
              </a:defRPr>
            </a:lvl3pPr>
            <a:lvl4pPr marL="1619997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4pPr>
            <a:lvl5pPr marL="2159996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5pPr>
            <a:lvl6pPr marL="2699995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6pPr>
            <a:lvl7pPr marL="3239994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7pPr>
            <a:lvl8pPr marL="3779992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8pPr>
            <a:lvl9pPr marL="4319991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711DF-D703-4447-BD59-47EBDAF99A0B}" type="datetimeFigureOut">
              <a:rPr lang="en-GB" smtClean="0"/>
              <a:t>19/06/2025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8B57E-466F-4321-BFC0-73EA2E058D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1255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4" y="2300203"/>
            <a:ext cx="6120091" cy="54824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08" y="2300203"/>
            <a:ext cx="6120091" cy="54824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711DF-D703-4447-BD59-47EBDAF99A0B}" type="datetimeFigureOut">
              <a:rPr lang="en-GB" smtClean="0"/>
              <a:t>19/06/2025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8B57E-466F-4321-BFC0-73EA2E058D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5316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460041"/>
            <a:ext cx="12420184" cy="16701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891" y="2118188"/>
            <a:ext cx="6091965" cy="1038091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891" y="3156278"/>
            <a:ext cx="6091965" cy="46424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108" y="2118188"/>
            <a:ext cx="6121966" cy="1038091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108" y="3156278"/>
            <a:ext cx="6121966" cy="46424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711DF-D703-4447-BD59-47EBDAF99A0B}" type="datetimeFigureOut">
              <a:rPr lang="en-GB" smtClean="0"/>
              <a:t>19/06/2025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8B57E-466F-4321-BFC0-73EA2E058D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5114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711DF-D703-4447-BD59-47EBDAF99A0B}" type="datetimeFigureOut">
              <a:rPr lang="en-GB" smtClean="0"/>
              <a:t>19/06/2025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8B57E-466F-4321-BFC0-73EA2E058D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0968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711DF-D703-4447-BD59-47EBDAF99A0B}" type="datetimeFigureOut">
              <a:rPr lang="en-GB" smtClean="0"/>
              <a:t>19/06/2025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8B57E-466F-4321-BFC0-73EA2E058D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0942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576051"/>
            <a:ext cx="4644443" cy="2016178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966" y="1244111"/>
            <a:ext cx="7290108" cy="6140542"/>
          </a:xfrm>
        </p:spPr>
        <p:txBody>
          <a:bodyPr/>
          <a:lstStyle>
            <a:lvl1pPr>
              <a:defRPr sz="3780"/>
            </a:lvl1pPr>
            <a:lvl2pPr>
              <a:defRPr sz="3307"/>
            </a:lvl2pPr>
            <a:lvl3pPr>
              <a:defRPr sz="2835"/>
            </a:lvl3pPr>
            <a:lvl4pPr>
              <a:defRPr sz="2362"/>
            </a:lvl4pPr>
            <a:lvl5pPr>
              <a:defRPr sz="2362"/>
            </a:lvl5pPr>
            <a:lvl6pPr>
              <a:defRPr sz="2362"/>
            </a:lvl6pPr>
            <a:lvl7pPr>
              <a:defRPr sz="2362"/>
            </a:lvl7pPr>
            <a:lvl8pPr>
              <a:defRPr sz="2362"/>
            </a:lvl8pPr>
            <a:lvl9pPr>
              <a:defRPr sz="236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2592229"/>
            <a:ext cx="4644443" cy="4802425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711DF-D703-4447-BD59-47EBDAF99A0B}" type="datetimeFigureOut">
              <a:rPr lang="en-GB" smtClean="0"/>
              <a:t>19/06/2025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8B57E-466F-4321-BFC0-73EA2E058D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1502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576051"/>
            <a:ext cx="4644443" cy="2016178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966" y="1244111"/>
            <a:ext cx="7290108" cy="6140542"/>
          </a:xfrm>
        </p:spPr>
        <p:txBody>
          <a:bodyPr anchor="t"/>
          <a:lstStyle>
            <a:lvl1pPr marL="0" indent="0">
              <a:buNone/>
              <a:defRPr sz="3780"/>
            </a:lvl1pPr>
            <a:lvl2pPr marL="539999" indent="0">
              <a:buNone/>
              <a:defRPr sz="3307"/>
            </a:lvl2pPr>
            <a:lvl3pPr marL="1079998" indent="0">
              <a:buNone/>
              <a:defRPr sz="2835"/>
            </a:lvl3pPr>
            <a:lvl4pPr marL="1619997" indent="0">
              <a:buNone/>
              <a:defRPr sz="2362"/>
            </a:lvl4pPr>
            <a:lvl5pPr marL="2159996" indent="0">
              <a:buNone/>
              <a:defRPr sz="2362"/>
            </a:lvl5pPr>
            <a:lvl6pPr marL="2699995" indent="0">
              <a:buNone/>
              <a:defRPr sz="2362"/>
            </a:lvl6pPr>
            <a:lvl7pPr marL="3239994" indent="0">
              <a:buNone/>
              <a:defRPr sz="2362"/>
            </a:lvl7pPr>
            <a:lvl8pPr marL="3779992" indent="0">
              <a:buNone/>
              <a:defRPr sz="2362"/>
            </a:lvl8pPr>
            <a:lvl9pPr marL="4319991" indent="0">
              <a:buNone/>
              <a:defRPr sz="236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2592229"/>
            <a:ext cx="4644443" cy="4802425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711DF-D703-4447-BD59-47EBDAF99A0B}" type="datetimeFigureOut">
              <a:rPr lang="en-GB" smtClean="0"/>
              <a:t>19/06/2025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8B57E-466F-4321-BFC0-73EA2E058D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9407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015" y="460041"/>
            <a:ext cx="12420184" cy="1670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015" y="2300203"/>
            <a:ext cx="12420184" cy="5482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015" y="8008708"/>
            <a:ext cx="3240048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1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D0711DF-D703-4447-BD59-47EBDAF99A0B}" type="datetimeFigureOut">
              <a:rPr lang="en-GB" smtClean="0"/>
              <a:t>19/06/2025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071" y="8008708"/>
            <a:ext cx="4860072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1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0150" y="8008708"/>
            <a:ext cx="3240048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1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B28B57E-466F-4321-BFC0-73EA2E058D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967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79998" rtl="0" eaLnBrk="1" latinLnBrk="0" hangingPunct="1">
        <a:lnSpc>
          <a:spcPct val="90000"/>
        </a:lnSpc>
        <a:spcBef>
          <a:spcPct val="0"/>
        </a:spcBef>
        <a:buNone/>
        <a:defRPr sz="51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9999" indent="-269999" algn="l" defTabSz="1079998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1pPr>
      <a:lvl2pPr marL="809998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349997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889996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429995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969994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509993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4049992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589991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1pPr>
      <a:lvl2pPr marL="539999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2pPr>
      <a:lvl3pPr marL="1079998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3pPr>
      <a:lvl4pPr marL="1619997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159996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699995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239994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3779992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319991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sv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image" Target="../media/image5.png"/><Relationship Id="rId7" Type="http://schemas.openxmlformats.org/officeDocument/2006/relationships/diagramData" Target="../diagrams/data3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microsoft.com/office/2007/relationships/diagramDrawing" Target="../diagrams/drawing3.xml"/><Relationship Id="rId5" Type="http://schemas.openxmlformats.org/officeDocument/2006/relationships/image" Target="../media/image7.png"/><Relationship Id="rId10" Type="http://schemas.openxmlformats.org/officeDocument/2006/relationships/diagramColors" Target="../diagrams/colors3.xml"/><Relationship Id="rId4" Type="http://schemas.openxmlformats.org/officeDocument/2006/relationships/image" Target="../media/image6.png"/><Relationship Id="rId9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1EADCAF8-8823-4E89-8612-21029831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4399852" cy="864076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8CA07B2-0819-4B62-9425-7A52BBDD70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0" y="0"/>
            <a:ext cx="14399852" cy="86407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noProof="0" dirty="0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DA02BEE4-A5D4-40AF-882D-49D34B086F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39473" y="5020"/>
            <a:ext cx="11542807" cy="8640763"/>
            <a:chOff x="1303402" y="36937"/>
            <a:chExt cx="9772765" cy="6858000"/>
          </a:xfrm>
        </p:grpSpPr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F5843EB-154F-4459-8954-BB1DF64BBD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75905135-55D9-431B-8D5A-4C5C92B1F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accent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9B732812-A0BB-4324-B390-DFEF26C109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01FEC055-6F76-4E20-BC93-76C2F58EA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D74CD21D-122E-4F3D-82AF-F4A37C278A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5A7FF51F-3820-41BE-8690-7E758ECFA7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gradFill>
              <a:gsLst>
                <a:gs pos="813">
                  <a:schemeClr val="bg1">
                    <a:alpha val="41000"/>
                  </a:schemeClr>
                </a:gs>
                <a:gs pos="20000">
                  <a:schemeClr val="accent5">
                    <a:lumMod val="85000"/>
                    <a:alpha val="56000"/>
                  </a:schemeClr>
                </a:gs>
                <a:gs pos="44000">
                  <a:schemeClr val="accent6">
                    <a:lumMod val="40000"/>
                    <a:lumOff val="60000"/>
                    <a:alpha val="57000"/>
                  </a:schemeClr>
                </a:gs>
                <a:gs pos="100000">
                  <a:schemeClr val="bg1">
                    <a:alpha val="59000"/>
                  </a:schemeClr>
                </a:gs>
                <a:gs pos="74000">
                  <a:schemeClr val="accent1">
                    <a:lumMod val="91000"/>
                    <a:lumOff val="9000"/>
                    <a:alpha val="34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85EAD889-EA4D-485F-BA9C-F6473A432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D50CFFB-73E9-ED6F-E2A8-5C4518D10D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96944" y="2574920"/>
            <a:ext cx="7210965" cy="2559036"/>
          </a:xfrm>
        </p:spPr>
        <p:txBody>
          <a:bodyPr>
            <a:normAutofit/>
          </a:bodyPr>
          <a:lstStyle/>
          <a:p>
            <a:r>
              <a:rPr lang="en-US" sz="6300" noProof="0" dirty="0">
                <a:solidFill>
                  <a:schemeClr val="tx2"/>
                </a:solidFill>
              </a:rPr>
              <a:t>Post-COVID Wealth Landscape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C1EED2-62E1-C66E-49AD-B0A25FA24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96944" y="5241566"/>
            <a:ext cx="7210965" cy="859388"/>
          </a:xfrm>
        </p:spPr>
        <p:txBody>
          <a:bodyPr>
            <a:normAutofit/>
          </a:bodyPr>
          <a:lstStyle/>
          <a:p>
            <a:r>
              <a:rPr lang="en-US" sz="2600" noProof="0" dirty="0">
                <a:solidFill>
                  <a:schemeClr val="tx2"/>
                </a:solidFill>
              </a:rPr>
              <a:t>Analyzing post-COVID billionaire trends to identify growth-driving sectors and strategies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F26BE0AD-AB0D-25FA-C0F5-FCE25E7054BE}"/>
              </a:ext>
            </a:extLst>
          </p:cNvPr>
          <p:cNvSpPr txBox="1">
            <a:spLocks/>
          </p:cNvSpPr>
          <p:nvPr/>
        </p:nvSpPr>
        <p:spPr>
          <a:xfrm>
            <a:off x="3619570" y="6100954"/>
            <a:ext cx="7210965" cy="8593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1079998" rtl="0" eaLnBrk="1" latinLnBrk="0" hangingPunct="1">
              <a:lnSpc>
                <a:spcPct val="90000"/>
              </a:lnSpc>
              <a:spcBef>
                <a:spcPts val="1181"/>
              </a:spcBef>
              <a:buFont typeface="Arial" panose="020B0604020202020204" pitchFamily="34" charset="0"/>
              <a:buNone/>
              <a:defRPr sz="28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9999" indent="0" algn="ctr" defTabSz="1079998" rtl="0" eaLnBrk="1" latinLnBrk="0" hangingPunct="1">
              <a:lnSpc>
                <a:spcPct val="90000"/>
              </a:lnSpc>
              <a:spcBef>
                <a:spcPts val="591"/>
              </a:spcBef>
              <a:buFont typeface="Arial" panose="020B0604020202020204" pitchFamily="34" charset="0"/>
              <a:buNone/>
              <a:defRPr sz="236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9998" indent="0" algn="ctr" defTabSz="1079998" rtl="0" eaLnBrk="1" latinLnBrk="0" hangingPunct="1">
              <a:lnSpc>
                <a:spcPct val="90000"/>
              </a:lnSpc>
              <a:spcBef>
                <a:spcPts val="591"/>
              </a:spcBef>
              <a:buFont typeface="Arial" panose="020B0604020202020204" pitchFamily="34" charset="0"/>
              <a:buNone/>
              <a:defRPr sz="212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19997" indent="0" algn="ctr" defTabSz="1079998" rtl="0" eaLnBrk="1" latinLnBrk="0" hangingPunct="1">
              <a:lnSpc>
                <a:spcPct val="90000"/>
              </a:lnSpc>
              <a:spcBef>
                <a:spcPts val="591"/>
              </a:spcBef>
              <a:buFont typeface="Arial" panose="020B0604020202020204" pitchFamily="34" charset="0"/>
              <a:buNone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59996" indent="0" algn="ctr" defTabSz="1079998" rtl="0" eaLnBrk="1" latinLnBrk="0" hangingPunct="1">
              <a:lnSpc>
                <a:spcPct val="90000"/>
              </a:lnSpc>
              <a:spcBef>
                <a:spcPts val="591"/>
              </a:spcBef>
              <a:buFont typeface="Arial" panose="020B0604020202020204" pitchFamily="34" charset="0"/>
              <a:buNone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99995" indent="0" algn="ctr" defTabSz="1079998" rtl="0" eaLnBrk="1" latinLnBrk="0" hangingPunct="1">
              <a:lnSpc>
                <a:spcPct val="90000"/>
              </a:lnSpc>
              <a:spcBef>
                <a:spcPts val="591"/>
              </a:spcBef>
              <a:buFont typeface="Arial" panose="020B0604020202020204" pitchFamily="34" charset="0"/>
              <a:buNone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39994" indent="0" algn="ctr" defTabSz="1079998" rtl="0" eaLnBrk="1" latinLnBrk="0" hangingPunct="1">
              <a:lnSpc>
                <a:spcPct val="90000"/>
              </a:lnSpc>
              <a:spcBef>
                <a:spcPts val="591"/>
              </a:spcBef>
              <a:buFont typeface="Arial" panose="020B0604020202020204" pitchFamily="34" charset="0"/>
              <a:buNone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9992" indent="0" algn="ctr" defTabSz="1079998" rtl="0" eaLnBrk="1" latinLnBrk="0" hangingPunct="1">
              <a:lnSpc>
                <a:spcPct val="90000"/>
              </a:lnSpc>
              <a:spcBef>
                <a:spcPts val="591"/>
              </a:spcBef>
              <a:buFont typeface="Arial" panose="020B0604020202020204" pitchFamily="34" charset="0"/>
              <a:buNone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19991" indent="0" algn="ctr" defTabSz="1079998" rtl="0" eaLnBrk="1" latinLnBrk="0" hangingPunct="1">
              <a:lnSpc>
                <a:spcPct val="90000"/>
              </a:lnSpc>
              <a:spcBef>
                <a:spcPts val="591"/>
              </a:spcBef>
              <a:buFont typeface="Arial" panose="020B0604020202020204" pitchFamily="34" charset="0"/>
              <a:buNone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i="1" noProof="0" dirty="0">
                <a:solidFill>
                  <a:schemeClr val="bg2">
                    <a:lumMod val="25000"/>
                  </a:schemeClr>
                </a:solidFill>
              </a:rPr>
              <a:t>Amanda Sinamane</a:t>
            </a:r>
          </a:p>
          <a:p>
            <a:r>
              <a:rPr lang="en-US" sz="1800" i="1" noProof="0" dirty="0">
                <a:solidFill>
                  <a:schemeClr val="bg2">
                    <a:lumMod val="25000"/>
                  </a:schemeClr>
                </a:solidFill>
              </a:rPr>
              <a:t>Data Analyst | Analytics Engineer</a:t>
            </a:r>
          </a:p>
        </p:txBody>
      </p:sp>
    </p:spTree>
    <p:extLst>
      <p:ext uri="{BB962C8B-B14F-4D97-AF65-F5344CB8AC3E}">
        <p14:creationId xmlns:p14="http://schemas.microsoft.com/office/powerpoint/2010/main" val="3558568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F9FE8E8-8CF3-11F4-7177-C067D9F36E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400211" cy="863996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" y="1532855"/>
            <a:ext cx="864012" cy="848529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6009" y="773553"/>
            <a:ext cx="12883049" cy="238649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4C1C7C-5FE9-292A-9CB6-3043CC929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2653" y="1020433"/>
            <a:ext cx="11743538" cy="1958573"/>
          </a:xfrm>
        </p:spPr>
        <p:txBody>
          <a:bodyPr anchor="ctr">
            <a:normAutofit/>
          </a:bodyPr>
          <a:lstStyle/>
          <a:p>
            <a:r>
              <a:rPr lang="en-GB" sz="4800" dirty="0"/>
              <a:t>Recommendations Based on Global Trends</a:t>
            </a:r>
            <a:endParaRPr lang="en-US" sz="48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2B8FA6-6FD9-01F0-B560-2BAC6C736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4303" y="3801938"/>
            <a:ext cx="11741888" cy="3936924"/>
          </a:xfrm>
        </p:spPr>
        <p:txBody>
          <a:bodyPr anchor="ctr">
            <a:normAutofit fontScale="77500" lnSpcReduction="20000"/>
          </a:bodyPr>
          <a:lstStyle/>
          <a:p>
            <a:pPr marL="0" indent="0">
              <a:buNone/>
            </a:pPr>
            <a:r>
              <a:rPr lang="en-GB" sz="3200" dirty="0"/>
              <a:t>Strategies governments and stakeholders can adopt to stimulate economic growth: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900" dirty="0"/>
              <a:t>Support high-growth countries: Incentivize sectors like tech, pharma, and fintech in India, China, and the U.S.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900" dirty="0"/>
              <a:t>Double down on high-net-worth industries: Finance &amp; Investments, Technology, and Manufacturing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900" dirty="0"/>
              <a:t>Expand participation: Create female founder accelerators and youth innovation hubs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900" dirty="0"/>
              <a:t>South Africa: Incentivize scalable entrepreneurship beyond traditional sectors</a:t>
            </a:r>
          </a:p>
          <a:p>
            <a:pPr marL="0" indent="0">
              <a:buNone/>
            </a:pPr>
            <a:endParaRPr lang="en-US" sz="2900" dirty="0"/>
          </a:p>
          <a:p>
            <a:pPr marL="0" indent="0">
              <a:buNone/>
            </a:pPr>
            <a:r>
              <a:rPr lang="en-GB" sz="2900" dirty="0"/>
              <a:t>👉 Full breakdown of insights + recommendations: [Link to GitHub or Notion]</a:t>
            </a:r>
            <a:endParaRPr lang="en-US" sz="290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990014" y="8171194"/>
            <a:ext cx="12420183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93082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0F6D6A9-B2DE-8BB9-EAEC-B21ACF4758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C80CE-C159-0ED3-A582-EDF868DC7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5900" dirty="0"/>
              <a:t>Reflections and &amp; Conclusions</a:t>
            </a:r>
            <a:br>
              <a:rPr lang="en-US" sz="5900" dirty="0"/>
            </a:br>
            <a:r>
              <a:rPr lang="en-GB" sz="2700" i="1" dirty="0"/>
              <a:t>This project used data from </a:t>
            </a:r>
            <a:r>
              <a:rPr lang="en-GB" sz="2700" b="1" i="1" dirty="0"/>
              <a:t>Forbes (2020–2024)</a:t>
            </a:r>
            <a:r>
              <a:rPr lang="en-GB" sz="2700" i="1" dirty="0"/>
              <a:t> to explore billionaire-led economic trends and shifts post-COVID.</a:t>
            </a:r>
            <a:endParaRPr lang="en-US" sz="2700" i="1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73805C-F8C9-AB9C-89D4-C14FB273F7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r>
              <a:rPr lang="en-US" sz="2800" i="1" dirty="0"/>
              <a:t>What I uncovered: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9F7F2-17DD-C463-8C19-4BA5A08589E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anchor="t">
            <a:normAutofit/>
          </a:bodyPr>
          <a:lstStyle/>
          <a:p>
            <a:r>
              <a:rPr lang="en-GB" sz="2400" dirty="0"/>
              <a:t>A rise in self-made billionaires, especially among women and youth</a:t>
            </a:r>
          </a:p>
          <a:p>
            <a:r>
              <a:rPr lang="en-GB" sz="2400" dirty="0"/>
              <a:t>Continued gender gaps in wealth accumulation</a:t>
            </a:r>
          </a:p>
          <a:p>
            <a:r>
              <a:rPr lang="en-GB" sz="2400" dirty="0"/>
              <a:t>Dominance of Finance, Tech, and Manufacturing in billionaire wealth creation</a:t>
            </a:r>
            <a:endParaRPr lang="en-US" sz="24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90A1285-F7DE-C92A-1227-4F9414AC41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anchor="ctr"/>
          <a:lstStyle/>
          <a:p>
            <a:r>
              <a:rPr lang="en-GB" i="1" dirty="0"/>
              <a:t>What I gained:</a:t>
            </a:r>
            <a:endParaRPr lang="en-US" i="1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2485CFE-4BE3-2E1C-2321-65CA6DB867E0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Strengthened SQL and backend </a:t>
            </a:r>
            <a:r>
              <a:rPr lang="en-GB" sz="2400" dirty="0" err="1"/>
              <a:t>modeling</a:t>
            </a:r>
            <a:r>
              <a:rPr lang="en-GB" sz="2400" dirty="0"/>
              <a:t> skills</a:t>
            </a:r>
          </a:p>
          <a:p>
            <a:r>
              <a:rPr lang="en-GB" sz="2400" dirty="0"/>
              <a:t>Experience working with multi-year, real-world datasets</a:t>
            </a:r>
          </a:p>
          <a:p>
            <a:r>
              <a:rPr lang="en-GB" sz="2400" dirty="0"/>
              <a:t>A deeper appreciation for how data cleaning enables meaningful analysis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248094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8148E28-EBF1-A1D9-3FB2-33EB76F837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4399852" cy="864076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0" y="0"/>
            <a:ext cx="14399852" cy="8640762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39473" y="5020"/>
            <a:ext cx="11542807" cy="8640763"/>
            <a:chOff x="1303402" y="3985"/>
            <a:chExt cx="9772765" cy="6858000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EC45B1A-3AD3-6E0B-4169-ACD5EC20DC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98161" y="2223071"/>
            <a:ext cx="6804249" cy="2910886"/>
          </a:xfrm>
        </p:spPr>
        <p:txBody>
          <a:bodyPr vert="horz" lIns="91440" tIns="45720" rIns="91440" bIns="45720" rtlCol="0">
            <a:normAutofit/>
          </a:bodyPr>
          <a:lstStyle/>
          <a:p>
            <a:pPr defTabSz="914400"/>
            <a:r>
              <a:rPr lang="en-US" sz="63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22" name="Subtitle 21">
            <a:extLst>
              <a:ext uri="{FF2B5EF4-FFF2-40B4-BE49-F238E27FC236}">
                <a16:creationId xmlns:a16="http://schemas.microsoft.com/office/drawing/2014/main" id="{DA3FDA00-B595-097D-8418-8E719C2178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98161" y="5247898"/>
            <a:ext cx="6804249" cy="85938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LET’S Talk: </a:t>
            </a:r>
          </a:p>
        </p:txBody>
      </p:sp>
    </p:spTree>
    <p:extLst>
      <p:ext uri="{BB962C8B-B14F-4D97-AF65-F5344CB8AC3E}">
        <p14:creationId xmlns:p14="http://schemas.microsoft.com/office/powerpoint/2010/main" val="1843264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8DA115A-C0C3-4F68-E688-A90EF2EA30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45A9F99-D9B1-4094-A2E2-B90AC1DB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400212" cy="864076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7FAF607-473A-4A43-A23D-BBFF5C411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0" y="0"/>
            <a:ext cx="14399852" cy="86407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6B4907-8570-C575-DCE9-EFB7AEC35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7868" y="1011686"/>
            <a:ext cx="5879586" cy="1832037"/>
          </a:xfrm>
        </p:spPr>
        <p:txBody>
          <a:bodyPr vert="horz" lIns="91440" tIns="45720" rIns="91440" bIns="45720" rtlCol="0">
            <a:normAutofit/>
          </a:bodyPr>
          <a:lstStyle/>
          <a:p>
            <a:pPr defTabSz="914400"/>
            <a:r>
              <a:rPr lang="en-US" sz="4400" noProof="0" dirty="0">
                <a:solidFill>
                  <a:schemeClr val="tx2"/>
                </a:solidFill>
              </a:rPr>
              <a:t>Document O</a:t>
            </a:r>
            <a:r>
              <a:rPr lang="en-US" sz="4400" kern="1200" noProof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utline</a:t>
            </a:r>
          </a:p>
        </p:txBody>
      </p:sp>
      <p:pic>
        <p:nvPicPr>
          <p:cNvPr id="14" name="Graphic 13" descr="Gears">
            <a:extLst>
              <a:ext uri="{FF2B5EF4-FFF2-40B4-BE49-F238E27FC236}">
                <a16:creationId xmlns:a16="http://schemas.microsoft.com/office/drawing/2014/main" id="{F7F27A44-B85D-B8A2-85E7-0071A66DAA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6680" y="2378161"/>
            <a:ext cx="4325061" cy="4325061"/>
          </a:xfrm>
          <a:prstGeom prst="rect">
            <a:avLst/>
          </a:prstGeom>
        </p:spPr>
      </p:pic>
      <p:graphicFrame>
        <p:nvGraphicFramePr>
          <p:cNvPr id="26" name="Content Placeholder 9">
            <a:extLst>
              <a:ext uri="{FF2B5EF4-FFF2-40B4-BE49-F238E27FC236}">
                <a16:creationId xmlns:a16="http://schemas.microsoft.com/office/drawing/2014/main" id="{6E9E2812-38A6-B9D6-6078-901C198E41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1641362"/>
              </p:ext>
            </p:extLst>
          </p:nvPr>
        </p:nvGraphicFramePr>
        <p:xfrm>
          <a:off x="7193697" y="3051207"/>
          <a:ext cx="5879116" cy="45853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pSp>
        <p:nvGrpSpPr>
          <p:cNvPr id="21" name="Group 20">
            <a:extLst>
              <a:ext uri="{FF2B5EF4-FFF2-40B4-BE49-F238E27FC236}">
                <a16:creationId xmlns:a16="http://schemas.microsoft.com/office/drawing/2014/main" id="{C5F6476F-D303-44D3-B30F-1BA348F0F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3112" y="66772"/>
            <a:ext cx="7002395" cy="8573991"/>
            <a:chOff x="6095999" y="52996"/>
            <a:chExt cx="6093363" cy="6805005"/>
          </a:xfrm>
          <a:solidFill>
            <a:schemeClr val="accent5">
              <a:alpha val="10000"/>
            </a:schemeClr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972EB4B-0539-4430-9340-8117B9D7C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1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ACA5348F-9FF6-485F-898D-1BED7EC727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5999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33B89F41-1D91-447A-88C5-8A917809FE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708397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E548DE6-33C7-51F8-E28E-E3C6857E7E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04776EFF-32BC-C1B0-4E29-F6E15731A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400211" cy="863996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38FC19-E291-DB02-8EBD-D580CB5E4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6119" y="856430"/>
            <a:ext cx="4767394" cy="2020120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 defTabSz="914400"/>
            <a:r>
              <a:rPr lang="en-US" sz="6600" kern="1200" noProof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Project Overview</a:t>
            </a:r>
            <a:br>
              <a:rPr lang="en-US" sz="6600" kern="1200" noProof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6600" kern="1200" noProof="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62A342-B86B-F715-C6C8-E1BB122F22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55319" y="3067049"/>
            <a:ext cx="4767394" cy="4997651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 marL="0" indent="0">
              <a:buNone/>
            </a:pPr>
            <a:r>
              <a:rPr lang="en-GB" sz="2400" dirty="0"/>
              <a:t>This project </a:t>
            </a:r>
            <a:r>
              <a:rPr lang="en-GB" sz="2400" dirty="0" err="1"/>
              <a:t>analyzes</a:t>
            </a:r>
            <a:r>
              <a:rPr lang="en-GB" sz="2400" dirty="0"/>
              <a:t> the 2020–2024 Forbes Billionaires list to explore how global wealth evolved in the wake of COVID-19.</a:t>
            </a:r>
          </a:p>
          <a:p>
            <a:pPr marL="0" indent="0">
              <a:buNone/>
            </a:pPr>
            <a:r>
              <a:rPr lang="en-GB" sz="2400" dirty="0"/>
              <a:t>The dataset comes from the Forbes Billionaires Evolution (1997–2024) collection on Kaggle, which tracks billionaire net worths annually.</a:t>
            </a:r>
          </a:p>
          <a:p>
            <a:pPr marL="0" indent="0">
              <a:buNone/>
            </a:pPr>
            <a:r>
              <a:rPr lang="en-GB" sz="2400" dirty="0"/>
              <a:t>By examining net worth, demographics, and industry trends, the goal was to uncover which types of billionaires contributed to economic recovery — and how countries might foster these growth sectors.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CC6A189-3873-3D04-3C16-3CB25C0A0C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3590268"/>
            <a:ext cx="864012" cy="848528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D0B2F6C3-3BDB-9C1A-D0D4-9D29F0B10E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6A24853-F23B-4F26-3073-AD31BAC1DD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49A13739-22AE-E1E0-CEA0-9992E8FEB6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5AB30885-7D6B-977B-E8E2-BE0BD258E5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15622" y="856430"/>
            <a:ext cx="7097781" cy="683383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16" name="Content Placeholder 15" descr="A map of the world&#10;&#10;AI-generated content may be incorrect.">
            <a:extLst>
              <a:ext uri="{FF2B5EF4-FFF2-40B4-BE49-F238E27FC236}">
                <a16:creationId xmlns:a16="http://schemas.microsoft.com/office/drawing/2014/main" id="{8BD137DE-6E12-7E47-E5CF-5523C4CC653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995172" y="1362035"/>
            <a:ext cx="6538680" cy="5822628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95C38572-C1AC-DFB1-E13E-C39B54D548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17699" y="8007097"/>
            <a:ext cx="7095704" cy="5760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50784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A9D31D1-C250-1FFE-8699-3C87ADE100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6235ADB-F826-E993-FCDB-D498CD0BC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400211" cy="863996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A6840B7-0303-9C8E-D86A-DD8B699901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" y="1532855"/>
            <a:ext cx="864012" cy="848529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70693F5-FD9C-DC80-74F0-C8AA4F2B2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4B8C05C-8509-2B66-CBFF-ED62A8FF52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D88996A-DFEA-9BC0-35A6-1B81FD35B5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D191D556-E5B6-7652-C597-CA9F5FA636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6009" y="773553"/>
            <a:ext cx="12883049" cy="238649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8B907A-594D-E07F-3ABC-554AF4039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2653" y="1020433"/>
            <a:ext cx="12015543" cy="195857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5400" kern="1200" noProof="0" dirty="0">
                <a:latin typeface="+mj-lt"/>
                <a:ea typeface="+mj-ea"/>
                <a:cs typeface="+mj-cs"/>
              </a:rPr>
              <a:t>Project Overview</a:t>
            </a:r>
            <a:br>
              <a:rPr lang="en-US" sz="5900" kern="1200" noProof="0" dirty="0">
                <a:latin typeface="+mj-lt"/>
                <a:ea typeface="+mj-ea"/>
                <a:cs typeface="+mj-cs"/>
              </a:rPr>
            </a:br>
            <a:r>
              <a:rPr lang="en-US" sz="2400" i="1" noProof="0" dirty="0">
                <a:solidFill>
                  <a:schemeClr val="bg2">
                    <a:lumMod val="25000"/>
                  </a:schemeClr>
                </a:solidFill>
              </a:rPr>
              <a:t>What types of billionaires drove global economic growth post-covid, and how can countries foster these industries?</a:t>
            </a:r>
            <a:endParaRPr lang="en-US" sz="2400" i="1" kern="1200" noProof="0" dirty="0">
              <a:solidFill>
                <a:schemeClr val="bg2">
                  <a:lumMod val="25000"/>
                </a:schemeClr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2A4B637-767C-30E8-50B6-BF2A6EF58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990014" y="8171194"/>
            <a:ext cx="12420183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Subtitle 2">
            <a:extLst>
              <a:ext uri="{FF2B5EF4-FFF2-40B4-BE49-F238E27FC236}">
                <a16:creationId xmlns:a16="http://schemas.microsoft.com/office/drawing/2014/main" id="{8BEAFA5A-4CC0-3600-08B9-8E94DED828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947897"/>
              </p:ext>
            </p:extLst>
          </p:nvPr>
        </p:nvGraphicFramePr>
        <p:xfrm>
          <a:off x="990014" y="3902682"/>
          <a:ext cx="12258181" cy="35258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itle 1">
            <a:extLst>
              <a:ext uri="{FF2B5EF4-FFF2-40B4-BE49-F238E27FC236}">
                <a16:creationId xmlns:a16="http://schemas.microsoft.com/office/drawing/2014/main" id="{1787B92D-2075-0F21-AB59-B15B7C36F6FE}"/>
              </a:ext>
            </a:extLst>
          </p:cNvPr>
          <p:cNvSpPr txBox="1">
            <a:spLocks/>
          </p:cNvSpPr>
          <p:nvPr/>
        </p:nvSpPr>
        <p:spPr>
          <a:xfrm>
            <a:off x="990014" y="3303939"/>
            <a:ext cx="12015543" cy="78589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107999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9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400"/>
            <a:r>
              <a:rPr lang="en-US" sz="2800" noProof="0" dirty="0"/>
              <a:t>Core Objectives:</a:t>
            </a:r>
          </a:p>
        </p:txBody>
      </p:sp>
    </p:spTree>
    <p:extLst>
      <p:ext uri="{BB962C8B-B14F-4D97-AF65-F5344CB8AC3E}">
        <p14:creationId xmlns:p14="http://schemas.microsoft.com/office/powerpoint/2010/main" val="3975554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205C5AB-78D6-8CBC-4B4F-848275A483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nt">
            <a:extLst>
              <a:ext uri="{FF2B5EF4-FFF2-40B4-BE49-F238E27FC236}">
                <a16:creationId xmlns:a16="http://schemas.microsoft.com/office/drawing/2014/main" id="{BC84AE2F-44F4-4DB9-AA52-F1DF1D835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4400212" cy="8640762"/>
          </a:xfrm>
          <a:prstGeom prst="rect">
            <a:avLst/>
          </a:prstGeom>
          <a:solidFill>
            <a:schemeClr val="bg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9D38F80-A0D0-4062-8B61-16440AC9D8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396192" cy="8640762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431800" dist="254000" dir="5460000" sx="90000" sy="90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7AB1CB43-5AF6-6090-79E4-EF80A4A3C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0"/>
            <a:ext cx="14400213" cy="2137401"/>
          </a:xfrm>
          <a:prstGeom prst="rect">
            <a:avLst/>
          </a:prstGeom>
          <a:ln>
            <a:noFill/>
          </a:ln>
          <a:effectLst>
            <a:outerShdw blurRad="304800" dist="114300" dir="5460000" sx="92000" sy="92000" algn="t" rotWithShape="0">
              <a:srgbClr val="000000">
                <a:alpha val="1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CB4614-7ADB-8193-26F1-66F66EB08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6413" y="391720"/>
            <a:ext cx="12325025" cy="1373104"/>
          </a:xfrm>
        </p:spPr>
        <p:txBody>
          <a:bodyPr vert="horz" lIns="91440" tIns="45720" rIns="91440" bIns="45720" rtlCol="0">
            <a:normAutofit fontScale="90000"/>
          </a:bodyPr>
          <a:lstStyle/>
          <a:p>
            <a:pPr defTabSz="914400"/>
            <a:r>
              <a:rPr lang="en-US" sz="4800" b="1" noProof="0" dirty="0">
                <a:solidFill>
                  <a:schemeClr val="bg2">
                    <a:lumMod val="10000"/>
                  </a:schemeClr>
                </a:solidFill>
              </a:rPr>
              <a:t>Tools &amp; Workflow</a:t>
            </a:r>
            <a:br>
              <a:rPr lang="en-US" sz="3100" noProof="0" dirty="0">
                <a:solidFill>
                  <a:schemeClr val="bg2">
                    <a:lumMod val="10000"/>
                  </a:schemeClr>
                </a:solidFill>
              </a:rPr>
            </a:br>
            <a:r>
              <a:rPr lang="en-GB" sz="2400" i="1" dirty="0"/>
              <a:t>Data was cleaned and </a:t>
            </a:r>
            <a:r>
              <a:rPr lang="en-GB" sz="2400" i="1" dirty="0" err="1"/>
              <a:t>modeled</a:t>
            </a:r>
            <a:r>
              <a:rPr lang="en-GB" sz="2400" i="1" dirty="0"/>
              <a:t> using SQL Server views, then visualized in Power BI using a star-schema design.</a:t>
            </a:r>
            <a:endParaRPr lang="en-US" sz="2200" i="1" noProof="0" dirty="0">
              <a:solidFill>
                <a:schemeClr val="bg2">
                  <a:lumMod val="10000"/>
                </a:schemeClr>
              </a:solidFill>
            </a:endParaRPr>
          </a:p>
        </p:txBody>
      </p:sp>
      <p:pic>
        <p:nvPicPr>
          <p:cNvPr id="6" name="Picture 5" descr="A blue and yellow snake logo&#10;&#10;AI-generated content may be incorrect.">
            <a:extLst>
              <a:ext uri="{FF2B5EF4-FFF2-40B4-BE49-F238E27FC236}">
                <a16:creationId xmlns:a16="http://schemas.microsoft.com/office/drawing/2014/main" id="{5F8B3C5D-36B9-BA54-5501-29A8B804FF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796210" y="2921772"/>
            <a:ext cx="2205610" cy="2205610"/>
          </a:xfrm>
          <a:prstGeom prst="rect">
            <a:avLst/>
          </a:prstGeom>
        </p:spPr>
      </p:pic>
      <p:pic>
        <p:nvPicPr>
          <p:cNvPr id="7" name="Picture 6" descr="A red and white logo&#10;&#10;AI-generated content may be incorrect.">
            <a:extLst>
              <a:ext uri="{FF2B5EF4-FFF2-40B4-BE49-F238E27FC236}">
                <a16:creationId xmlns:a16="http://schemas.microsoft.com/office/drawing/2014/main" id="{A0F6639D-842A-50F0-224F-66AE5DE7DC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3362397" y="2930210"/>
            <a:ext cx="2217687" cy="2217687"/>
          </a:xfrm>
          <a:prstGeom prst="rect">
            <a:avLst/>
          </a:prstGeom>
        </p:spPr>
      </p:pic>
      <p:pic>
        <p:nvPicPr>
          <p:cNvPr id="5" name="Picture 4" descr="A green square with white text&#10;&#10;AI-generated content may be incorrect.">
            <a:extLst>
              <a:ext uri="{FF2B5EF4-FFF2-40B4-BE49-F238E27FC236}">
                <a16:creationId xmlns:a16="http://schemas.microsoft.com/office/drawing/2014/main" id="{A13D6B52-3E0E-9461-2AA4-D12BCF9EDDD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986" y="5521010"/>
            <a:ext cx="2217687" cy="2217687"/>
          </a:xfrm>
          <a:prstGeom prst="rect">
            <a:avLst/>
          </a:prstGeom>
        </p:spPr>
      </p:pic>
      <p:pic>
        <p:nvPicPr>
          <p:cNvPr id="8" name="Picture 7" descr="A yellow rectangular objects on a black background&#10;&#10;AI-generated content may be incorrect.">
            <a:extLst>
              <a:ext uri="{FF2B5EF4-FFF2-40B4-BE49-F238E27FC236}">
                <a16:creationId xmlns:a16="http://schemas.microsoft.com/office/drawing/2014/main" id="{86D75299-26C0-1542-9580-D794D0A8425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3362397" y="5521010"/>
            <a:ext cx="2217687" cy="2217687"/>
          </a:xfrm>
          <a:prstGeom prst="rect">
            <a:avLst/>
          </a:prstGeom>
        </p:spPr>
      </p:pic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4F3597A2-0870-CF4B-54DA-267387D5F9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8375183"/>
              </p:ext>
            </p:extLst>
          </p:nvPr>
        </p:nvGraphicFramePr>
        <p:xfrm>
          <a:off x="7215995" y="2833155"/>
          <a:ext cx="6199023" cy="50290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429109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1DFE1D3-2B3E-F108-8F7D-D4D391E9D3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78BA5F19-D5E1-4ECC-BEC2-DF7AEDFD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400212" cy="8640762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50CC88A9-A661-4C48-866E-8734E511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3310435" cy="2530792"/>
          </a:xfrm>
          <a:custGeom>
            <a:avLst/>
            <a:gdLst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174645 w 11269336"/>
              <a:gd name="connsiteY140" fmla="*/ 2088358 h 2323145"/>
              <a:gd name="connsiteX141" fmla="*/ 5092476 w 11269336"/>
              <a:gd name="connsiteY141" fmla="*/ 2100737 h 2323145"/>
              <a:gd name="connsiteX142" fmla="*/ 5060738 w 11269336"/>
              <a:gd name="connsiteY142" fmla="*/ 2083274 h 2323145"/>
              <a:gd name="connsiteX143" fmla="*/ 4860988 w 11269336"/>
              <a:gd name="connsiteY143" fmla="*/ 2135698 h 2323145"/>
              <a:gd name="connsiteX144" fmla="*/ 4807902 w 11269336"/>
              <a:gd name="connsiteY144" fmla="*/ 2138894 h 2323145"/>
              <a:gd name="connsiteX145" fmla="*/ 4765388 w 11269336"/>
              <a:gd name="connsiteY145" fmla="*/ 2162525 h 2323145"/>
              <a:gd name="connsiteX146" fmla="*/ 4745033 w 11269336"/>
              <a:gd name="connsiteY146" fmla="*/ 2158859 h 2323145"/>
              <a:gd name="connsiteX147" fmla="*/ 4741475 w 11269336"/>
              <a:gd name="connsiteY147" fmla="*/ 2157998 h 2323145"/>
              <a:gd name="connsiteX148" fmla="*/ 4728247 w 11269336"/>
              <a:gd name="connsiteY148" fmla="*/ 2159526 h 2323145"/>
              <a:gd name="connsiteX149" fmla="*/ 4723263 w 11269336"/>
              <a:gd name="connsiteY149" fmla="*/ 2153742 h 2323145"/>
              <a:gd name="connsiteX150" fmla="*/ 4702453 w 11269336"/>
              <a:gd name="connsiteY150" fmla="*/ 2151586 h 2323145"/>
              <a:gd name="connsiteX151" fmla="*/ 4678455 w 11269336"/>
              <a:gd name="connsiteY151" fmla="*/ 2156131 h 2323145"/>
              <a:gd name="connsiteX152" fmla="*/ 4593061 w 11269336"/>
              <a:gd name="connsiteY152" fmla="*/ 2171597 h 2323145"/>
              <a:gd name="connsiteX153" fmla="*/ 4579902 w 11269336"/>
              <a:gd name="connsiteY153" fmla="*/ 2177927 h 2323145"/>
              <a:gd name="connsiteX154" fmla="*/ 4533444 w 11269336"/>
              <a:gd name="connsiteY154" fmla="*/ 2181200 h 2323145"/>
              <a:gd name="connsiteX155" fmla="*/ 4492832 w 11269336"/>
              <a:gd name="connsiteY155" fmla="*/ 2188033 h 2323145"/>
              <a:gd name="connsiteX156" fmla="*/ 4467257 w 11269336"/>
              <a:gd name="connsiteY156" fmla="*/ 2196121 h 2323145"/>
              <a:gd name="connsiteX157" fmla="*/ 4459937 w 11269336"/>
              <a:gd name="connsiteY157" fmla="*/ 2195182 h 2323145"/>
              <a:gd name="connsiteX158" fmla="*/ 4433312 w 11269336"/>
              <a:gd name="connsiteY158" fmla="*/ 2199004 h 2323145"/>
              <a:gd name="connsiteX159" fmla="*/ 4420601 w 11269336"/>
              <a:gd name="connsiteY159" fmla="*/ 2205158 h 2323145"/>
              <a:gd name="connsiteX160" fmla="*/ 4405765 w 11269336"/>
              <a:gd name="connsiteY160" fmla="*/ 2199902 h 2323145"/>
              <a:gd name="connsiteX161" fmla="*/ 4401354 w 11269336"/>
              <a:gd name="connsiteY161" fmla="*/ 2194745 h 2323145"/>
              <a:gd name="connsiteX162" fmla="*/ 4383151 w 11269336"/>
              <a:gd name="connsiteY162" fmla="*/ 2201140 h 2323145"/>
              <a:gd name="connsiteX163" fmla="*/ 4366646 w 11269336"/>
              <a:gd name="connsiteY163" fmla="*/ 2198564 h 2323145"/>
              <a:gd name="connsiteX164" fmla="*/ 4354009 w 11269336"/>
              <a:gd name="connsiteY164" fmla="*/ 2204984 h 2323145"/>
              <a:gd name="connsiteX165" fmla="*/ 4348284 w 11269336"/>
              <a:gd name="connsiteY165" fmla="*/ 2205270 h 2323145"/>
              <a:gd name="connsiteX166" fmla="*/ 4333906 w 11269336"/>
              <a:gd name="connsiteY166" fmla="*/ 2205251 h 2323145"/>
              <a:gd name="connsiteX167" fmla="*/ 4308819 w 11269336"/>
              <a:gd name="connsiteY167" fmla="*/ 2203822 h 2323145"/>
              <a:gd name="connsiteX168" fmla="*/ 4301210 w 11269336"/>
              <a:gd name="connsiteY168" fmla="*/ 2204456 h 2323145"/>
              <a:gd name="connsiteX169" fmla="*/ 4283095 w 11269336"/>
              <a:gd name="connsiteY169" fmla="*/ 2198177 h 2323145"/>
              <a:gd name="connsiteX170" fmla="*/ 4250119 w 11269336"/>
              <a:gd name="connsiteY170" fmla="*/ 2196342 h 2323145"/>
              <a:gd name="connsiteX171" fmla="*/ 4189203 w 11269336"/>
              <a:gd name="connsiteY171" fmla="*/ 2178994 h 2323145"/>
              <a:gd name="connsiteX172" fmla="*/ 4154035 w 11269336"/>
              <a:gd name="connsiteY172" fmla="*/ 2171950 h 2323145"/>
              <a:gd name="connsiteX173" fmla="*/ 4129569 w 11269336"/>
              <a:gd name="connsiteY173" fmla="*/ 2163850 h 2323145"/>
              <a:gd name="connsiteX174" fmla="*/ 4061250 w 11269336"/>
              <a:gd name="connsiteY174" fmla="*/ 2159236 h 2323145"/>
              <a:gd name="connsiteX175" fmla="*/ 3945480 w 11269336"/>
              <a:gd name="connsiteY175" fmla="*/ 2158279 h 2323145"/>
              <a:gd name="connsiteX176" fmla="*/ 3921468 w 11269336"/>
              <a:gd name="connsiteY176" fmla="*/ 2156588 h 2323145"/>
              <a:gd name="connsiteX177" fmla="*/ 3903348 w 11269336"/>
              <a:gd name="connsiteY177" fmla="*/ 2149220 h 2323145"/>
              <a:gd name="connsiteX178" fmla="*/ 3901342 w 11269336"/>
              <a:gd name="connsiteY178" fmla="*/ 2142355 h 2323145"/>
              <a:gd name="connsiteX179" fmla="*/ 3888539 w 11269336"/>
              <a:gd name="connsiteY179" fmla="*/ 2140476 h 2323145"/>
              <a:gd name="connsiteX180" fmla="*/ 3885662 w 11269336"/>
              <a:gd name="connsiteY180" fmla="*/ 2138740 h 2323145"/>
              <a:gd name="connsiteX181" fmla="*/ 3868627 w 11269336"/>
              <a:gd name="connsiteY181" fmla="*/ 2130023 h 2323145"/>
              <a:gd name="connsiteX182" fmla="*/ 3819177 w 11269336"/>
              <a:gd name="connsiteY182" fmla="*/ 2142111 h 2323145"/>
              <a:gd name="connsiteX183" fmla="*/ 3769100 w 11269336"/>
              <a:gd name="connsiteY183" fmla="*/ 2131731 h 2323145"/>
              <a:gd name="connsiteX184" fmla="*/ 3562752 w 11269336"/>
              <a:gd name="connsiteY184" fmla="*/ 2131785 h 2323145"/>
              <a:gd name="connsiteX185" fmla="*/ 3541402 w 11269336"/>
              <a:gd name="connsiteY185" fmla="*/ 2106821 h 2323145"/>
              <a:gd name="connsiteX186" fmla="*/ 3460591 w 11269336"/>
              <a:gd name="connsiteY186" fmla="*/ 2097951 h 2323145"/>
              <a:gd name="connsiteX187" fmla="*/ 3320348 w 11269336"/>
              <a:gd name="connsiteY187" fmla="*/ 2130191 h 2323145"/>
              <a:gd name="connsiteX188" fmla="*/ 3170922 w 11269336"/>
              <a:gd name="connsiteY188" fmla="*/ 2115957 h 2323145"/>
              <a:gd name="connsiteX189" fmla="*/ 3156256 w 11269336"/>
              <a:gd name="connsiteY189" fmla="*/ 2124773 h 2323145"/>
              <a:gd name="connsiteX190" fmla="*/ 3140298 w 11269336"/>
              <a:gd name="connsiteY190" fmla="*/ 2129182 h 2323145"/>
              <a:gd name="connsiteX191" fmla="*/ 3138514 w 11269336"/>
              <a:gd name="connsiteY191" fmla="*/ 2128069 h 2323145"/>
              <a:gd name="connsiteX192" fmla="*/ 3120467 w 11269336"/>
              <a:gd name="connsiteY192" fmla="*/ 2128281 h 2323145"/>
              <a:gd name="connsiteX193" fmla="*/ 3116175 w 11269336"/>
              <a:gd name="connsiteY193" fmla="*/ 2131633 h 2323145"/>
              <a:gd name="connsiteX194" fmla="*/ 3103685 w 11269336"/>
              <a:gd name="connsiteY194" fmla="*/ 2132814 h 2323145"/>
              <a:gd name="connsiteX195" fmla="*/ 3078794 w 11269336"/>
              <a:gd name="connsiteY195" fmla="*/ 2137935 h 2323145"/>
              <a:gd name="connsiteX196" fmla="*/ 3074407 w 11269336"/>
              <a:gd name="connsiteY196" fmla="*/ 2136274 h 2323145"/>
              <a:gd name="connsiteX197" fmla="*/ 3037285 w 11269336"/>
              <a:gd name="connsiteY197" fmla="*/ 2139919 h 2323145"/>
              <a:gd name="connsiteX198" fmla="*/ 3036901 w 11269336"/>
              <a:gd name="connsiteY198" fmla="*/ 2138726 h 2323145"/>
              <a:gd name="connsiteX199" fmla="*/ 3026996 w 11269336"/>
              <a:gd name="connsiteY199" fmla="*/ 2134322 h 2323145"/>
              <a:gd name="connsiteX200" fmla="*/ 3007772 w 11269336"/>
              <a:gd name="connsiteY200" fmla="*/ 2128742 h 2323145"/>
              <a:gd name="connsiteX201" fmla="*/ 2965030 w 11269336"/>
              <a:gd name="connsiteY201" fmla="*/ 2100494 h 2323145"/>
              <a:gd name="connsiteX202" fmla="*/ 2926342 w 11269336"/>
              <a:gd name="connsiteY202" fmla="*/ 2104155 h 2323145"/>
              <a:gd name="connsiteX203" fmla="*/ 2918608 w 11269336"/>
              <a:gd name="connsiteY203" fmla="*/ 2104215 h 2323145"/>
              <a:gd name="connsiteX204" fmla="*/ 2918475 w 11269336"/>
              <a:gd name="connsiteY204" fmla="*/ 2103937 h 2323145"/>
              <a:gd name="connsiteX205" fmla="*/ 2910360 w 11269336"/>
              <a:gd name="connsiteY205" fmla="*/ 2103444 h 2323145"/>
              <a:gd name="connsiteX206" fmla="*/ 2904507 w 11269336"/>
              <a:gd name="connsiteY206" fmla="*/ 2104326 h 2323145"/>
              <a:gd name="connsiteX207" fmla="*/ 2889503 w 11269336"/>
              <a:gd name="connsiteY207" fmla="*/ 2104443 h 2323145"/>
              <a:gd name="connsiteX208" fmla="*/ 2884480 w 11269336"/>
              <a:gd name="connsiteY208" fmla="*/ 2102626 h 2323145"/>
              <a:gd name="connsiteX209" fmla="*/ 2882689 w 11269336"/>
              <a:gd name="connsiteY209" fmla="*/ 2099228 h 2323145"/>
              <a:gd name="connsiteX210" fmla="*/ 2881291 w 11269336"/>
              <a:gd name="connsiteY210" fmla="*/ 2099618 h 2323145"/>
              <a:gd name="connsiteX211" fmla="*/ 2853979 w 11269336"/>
              <a:gd name="connsiteY211" fmla="*/ 2090388 h 2323145"/>
              <a:gd name="connsiteX212" fmla="*/ 2791790 w 11269336"/>
              <a:gd name="connsiteY212" fmla="*/ 2080332 h 2323145"/>
              <a:gd name="connsiteX213" fmla="*/ 2755844 w 11269336"/>
              <a:gd name="connsiteY213" fmla="*/ 2078874 h 2323145"/>
              <a:gd name="connsiteX214" fmla="*/ 2657742 w 11269336"/>
              <a:gd name="connsiteY214" fmla="*/ 2070179 h 2323145"/>
              <a:gd name="connsiteX215" fmla="*/ 2559549 w 11269336"/>
              <a:gd name="connsiteY215" fmla="*/ 2057873 h 2323145"/>
              <a:gd name="connsiteX216" fmla="*/ 2512054 w 11269336"/>
              <a:gd name="connsiteY216" fmla="*/ 2031671 h 2323145"/>
              <a:gd name="connsiteX217" fmla="*/ 2506437 w 11269336"/>
              <a:gd name="connsiteY217" fmla="*/ 2030918 h 2323145"/>
              <a:gd name="connsiteX218" fmla="*/ 2491752 w 11269336"/>
              <a:gd name="connsiteY218" fmla="*/ 2033906 h 2323145"/>
              <a:gd name="connsiteX219" fmla="*/ 2486338 w 11269336"/>
              <a:gd name="connsiteY219" fmla="*/ 2035862 h 2323145"/>
              <a:gd name="connsiteX220" fmla="*/ 2478186 w 11269336"/>
              <a:gd name="connsiteY220" fmla="*/ 2036953 h 2323145"/>
              <a:gd name="connsiteX221" fmla="*/ 2477950 w 11269336"/>
              <a:gd name="connsiteY221" fmla="*/ 2036715 h 2323145"/>
              <a:gd name="connsiteX222" fmla="*/ 2470381 w 11269336"/>
              <a:gd name="connsiteY222" fmla="*/ 2038256 h 2323145"/>
              <a:gd name="connsiteX223" fmla="*/ 2433781 w 11269336"/>
              <a:gd name="connsiteY223" fmla="*/ 2049140 h 2323145"/>
              <a:gd name="connsiteX224" fmla="*/ 2381172 w 11269336"/>
              <a:gd name="connsiteY224" fmla="*/ 2030645 h 2323145"/>
              <a:gd name="connsiteX225" fmla="*/ 2360198 w 11269336"/>
              <a:gd name="connsiteY225" fmla="*/ 2029059 h 2323145"/>
              <a:gd name="connsiteX226" fmla="*/ 2348815 w 11269336"/>
              <a:gd name="connsiteY226" fmla="*/ 2026798 h 2323145"/>
              <a:gd name="connsiteX227" fmla="*/ 2347988 w 11269336"/>
              <a:gd name="connsiteY227" fmla="*/ 2025745 h 2323145"/>
              <a:gd name="connsiteX228" fmla="*/ 2312920 w 11269336"/>
              <a:gd name="connsiteY228" fmla="*/ 2036311 h 2323145"/>
              <a:gd name="connsiteX229" fmla="*/ 2307986 w 11269336"/>
              <a:gd name="connsiteY229" fmla="*/ 2035583 h 2323145"/>
              <a:gd name="connsiteX230" fmla="*/ 2285481 w 11269336"/>
              <a:gd name="connsiteY230" fmla="*/ 2045197 h 2323145"/>
              <a:gd name="connsiteX231" fmla="*/ 2273666 w 11269336"/>
              <a:gd name="connsiteY231" fmla="*/ 2048710 h 2323145"/>
              <a:gd name="connsiteX232" fmla="*/ 2270719 w 11269336"/>
              <a:gd name="connsiteY232" fmla="*/ 2052702 h 2323145"/>
              <a:gd name="connsiteX233" fmla="*/ 2253080 w 11269336"/>
              <a:gd name="connsiteY233" fmla="*/ 2056363 h 2323145"/>
              <a:gd name="connsiteX234" fmla="*/ 2250906 w 11269336"/>
              <a:gd name="connsiteY234" fmla="*/ 2055654 h 2323145"/>
              <a:gd name="connsiteX235" fmla="*/ 2236905 w 11269336"/>
              <a:gd name="connsiteY235" fmla="*/ 2062882 h 2323145"/>
              <a:gd name="connsiteX236" fmla="*/ 2225830 w 11269336"/>
              <a:gd name="connsiteY236" fmla="*/ 2074027 h 2323145"/>
              <a:gd name="connsiteX237" fmla="*/ 2073776 w 11269336"/>
              <a:gd name="connsiteY237" fmla="*/ 2089244 h 2323145"/>
              <a:gd name="connsiteX238" fmla="*/ 1948256 w 11269336"/>
              <a:gd name="connsiteY238" fmla="*/ 2146616 h 2323145"/>
              <a:gd name="connsiteX239" fmla="*/ 1865582 w 11269336"/>
              <a:gd name="connsiteY239" fmla="*/ 2153738 h 2323145"/>
              <a:gd name="connsiteX240" fmla="*/ 1835210 w 11269336"/>
              <a:gd name="connsiteY240" fmla="*/ 2134244 h 2323145"/>
              <a:gd name="connsiteX241" fmla="*/ 1632661 w 11269336"/>
              <a:gd name="connsiteY241" fmla="*/ 2173882 h 2323145"/>
              <a:gd name="connsiteX242" fmla="*/ 1579590 w 11269336"/>
              <a:gd name="connsiteY242" fmla="*/ 2173680 h 2323145"/>
              <a:gd name="connsiteX243" fmla="*/ 1535601 w 11269336"/>
              <a:gd name="connsiteY243" fmla="*/ 2194590 h 2323145"/>
              <a:gd name="connsiteX244" fmla="*/ 1515594 w 11269336"/>
              <a:gd name="connsiteY244" fmla="*/ 2189622 h 2323145"/>
              <a:gd name="connsiteX245" fmla="*/ 1512113 w 11269336"/>
              <a:gd name="connsiteY245" fmla="*/ 2188534 h 2323145"/>
              <a:gd name="connsiteX246" fmla="*/ 1498838 w 11269336"/>
              <a:gd name="connsiteY246" fmla="*/ 2189213 h 2323145"/>
              <a:gd name="connsiteX247" fmla="*/ 1494279 w 11269336"/>
              <a:gd name="connsiteY247" fmla="*/ 2183112 h 2323145"/>
              <a:gd name="connsiteX248" fmla="*/ 1473714 w 11269336"/>
              <a:gd name="connsiteY248" fmla="*/ 2179625 h 2323145"/>
              <a:gd name="connsiteX249" fmla="*/ 1449503 w 11269336"/>
              <a:gd name="connsiteY249" fmla="*/ 2182633 h 2323145"/>
              <a:gd name="connsiteX250" fmla="*/ 1335495 w 11269336"/>
              <a:gd name="connsiteY250" fmla="*/ 2203940 h 2323145"/>
              <a:gd name="connsiteX251" fmla="*/ 1266687 w 11269336"/>
              <a:gd name="connsiteY251" fmla="*/ 2212688 h 2323145"/>
              <a:gd name="connsiteX252" fmla="*/ 1239614 w 11269336"/>
              <a:gd name="connsiteY252" fmla="*/ 2209727 h 2323145"/>
              <a:gd name="connsiteX253" fmla="*/ 1202436 w 11269336"/>
              <a:gd name="connsiteY253" fmla="*/ 2209817 h 2323145"/>
              <a:gd name="connsiteX254" fmla="*/ 1136097 w 11269336"/>
              <a:gd name="connsiteY254" fmla="*/ 2205112 h 2323145"/>
              <a:gd name="connsiteX255" fmla="*/ 1048229 w 11269336"/>
              <a:gd name="connsiteY255" fmla="*/ 2207249 h 2323145"/>
              <a:gd name="connsiteX256" fmla="*/ 988232 w 11269336"/>
              <a:gd name="connsiteY256" fmla="*/ 2235635 h 2323145"/>
              <a:gd name="connsiteX257" fmla="*/ 981959 w 11269336"/>
              <a:gd name="connsiteY257" fmla="*/ 2231607 h 2323145"/>
              <a:gd name="connsiteX258" fmla="*/ 938600 w 11269336"/>
              <a:gd name="connsiteY258" fmla="*/ 2238113 h 2323145"/>
              <a:gd name="connsiteX259" fmla="*/ 791788 w 11269336"/>
              <a:gd name="connsiteY259" fmla="*/ 2293224 h 2323145"/>
              <a:gd name="connsiteX260" fmla="*/ 706914 w 11269336"/>
              <a:gd name="connsiteY260" fmla="*/ 2305046 h 2323145"/>
              <a:gd name="connsiteX261" fmla="*/ 675971 w 11269336"/>
              <a:gd name="connsiteY261" fmla="*/ 2304030 h 2323145"/>
              <a:gd name="connsiteX262" fmla="*/ 624180 w 11269336"/>
              <a:gd name="connsiteY262" fmla="*/ 2302650 h 2323145"/>
              <a:gd name="connsiteX263" fmla="*/ 583453 w 11269336"/>
              <a:gd name="connsiteY263" fmla="*/ 2288788 h 2323145"/>
              <a:gd name="connsiteX264" fmla="*/ 540946 w 11269336"/>
              <a:gd name="connsiteY264" fmla="*/ 2292721 h 2323145"/>
              <a:gd name="connsiteX265" fmla="*/ 533680 w 11269336"/>
              <a:gd name="connsiteY265" fmla="*/ 2310233 h 2323145"/>
              <a:gd name="connsiteX266" fmla="*/ 487366 w 11269336"/>
              <a:gd name="connsiteY266" fmla="*/ 2309053 h 2323145"/>
              <a:gd name="connsiteX267" fmla="*/ 416820 w 11269336"/>
              <a:gd name="connsiteY267" fmla="*/ 2305443 h 2323145"/>
              <a:gd name="connsiteX268" fmla="*/ 376805 w 11269336"/>
              <a:gd name="connsiteY268" fmla="*/ 2307647 h 2323145"/>
              <a:gd name="connsiteX269" fmla="*/ 266777 w 11269336"/>
              <a:gd name="connsiteY269" fmla="*/ 2309012 h 2323145"/>
              <a:gd name="connsiteX270" fmla="*/ 156013 w 11269336"/>
              <a:gd name="connsiteY270" fmla="*/ 2306832 h 2323145"/>
              <a:gd name="connsiteX271" fmla="*/ 87258 w 11269336"/>
              <a:gd name="connsiteY271" fmla="*/ 2285511 h 2323145"/>
              <a:gd name="connsiteX272" fmla="*/ 23798 w 11269336"/>
              <a:gd name="connsiteY272" fmla="*/ 2281822 h 2323145"/>
              <a:gd name="connsiteX273" fmla="*/ 0 w 11269336"/>
              <a:gd name="connsiteY273" fmla="*/ 2285369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092476 w 11269336"/>
              <a:gd name="connsiteY140" fmla="*/ 2100737 h 2323145"/>
              <a:gd name="connsiteX141" fmla="*/ 5060738 w 11269336"/>
              <a:gd name="connsiteY141" fmla="*/ 2083274 h 2323145"/>
              <a:gd name="connsiteX142" fmla="*/ 4860988 w 11269336"/>
              <a:gd name="connsiteY142" fmla="*/ 2135698 h 2323145"/>
              <a:gd name="connsiteX143" fmla="*/ 4807902 w 11269336"/>
              <a:gd name="connsiteY143" fmla="*/ 2138894 h 2323145"/>
              <a:gd name="connsiteX144" fmla="*/ 4765388 w 11269336"/>
              <a:gd name="connsiteY144" fmla="*/ 2162525 h 2323145"/>
              <a:gd name="connsiteX145" fmla="*/ 4745033 w 11269336"/>
              <a:gd name="connsiteY145" fmla="*/ 2158859 h 2323145"/>
              <a:gd name="connsiteX146" fmla="*/ 4741475 w 11269336"/>
              <a:gd name="connsiteY146" fmla="*/ 2157998 h 2323145"/>
              <a:gd name="connsiteX147" fmla="*/ 4728247 w 11269336"/>
              <a:gd name="connsiteY147" fmla="*/ 2159526 h 2323145"/>
              <a:gd name="connsiteX148" fmla="*/ 4723263 w 11269336"/>
              <a:gd name="connsiteY148" fmla="*/ 2153742 h 2323145"/>
              <a:gd name="connsiteX149" fmla="*/ 4702453 w 11269336"/>
              <a:gd name="connsiteY149" fmla="*/ 2151586 h 2323145"/>
              <a:gd name="connsiteX150" fmla="*/ 4678455 w 11269336"/>
              <a:gd name="connsiteY150" fmla="*/ 2156131 h 2323145"/>
              <a:gd name="connsiteX151" fmla="*/ 4593061 w 11269336"/>
              <a:gd name="connsiteY151" fmla="*/ 2171597 h 2323145"/>
              <a:gd name="connsiteX152" fmla="*/ 4579902 w 11269336"/>
              <a:gd name="connsiteY152" fmla="*/ 2177927 h 2323145"/>
              <a:gd name="connsiteX153" fmla="*/ 4533444 w 11269336"/>
              <a:gd name="connsiteY153" fmla="*/ 2181200 h 2323145"/>
              <a:gd name="connsiteX154" fmla="*/ 4492832 w 11269336"/>
              <a:gd name="connsiteY154" fmla="*/ 2188033 h 2323145"/>
              <a:gd name="connsiteX155" fmla="*/ 4467257 w 11269336"/>
              <a:gd name="connsiteY155" fmla="*/ 2196121 h 2323145"/>
              <a:gd name="connsiteX156" fmla="*/ 4459937 w 11269336"/>
              <a:gd name="connsiteY156" fmla="*/ 2195182 h 2323145"/>
              <a:gd name="connsiteX157" fmla="*/ 4433312 w 11269336"/>
              <a:gd name="connsiteY157" fmla="*/ 2199004 h 2323145"/>
              <a:gd name="connsiteX158" fmla="*/ 4420601 w 11269336"/>
              <a:gd name="connsiteY158" fmla="*/ 2205158 h 2323145"/>
              <a:gd name="connsiteX159" fmla="*/ 4405765 w 11269336"/>
              <a:gd name="connsiteY159" fmla="*/ 2199902 h 2323145"/>
              <a:gd name="connsiteX160" fmla="*/ 4401354 w 11269336"/>
              <a:gd name="connsiteY160" fmla="*/ 2194745 h 2323145"/>
              <a:gd name="connsiteX161" fmla="*/ 4383151 w 11269336"/>
              <a:gd name="connsiteY161" fmla="*/ 2201140 h 2323145"/>
              <a:gd name="connsiteX162" fmla="*/ 4366646 w 11269336"/>
              <a:gd name="connsiteY162" fmla="*/ 2198564 h 2323145"/>
              <a:gd name="connsiteX163" fmla="*/ 4354009 w 11269336"/>
              <a:gd name="connsiteY163" fmla="*/ 2204984 h 2323145"/>
              <a:gd name="connsiteX164" fmla="*/ 4348284 w 11269336"/>
              <a:gd name="connsiteY164" fmla="*/ 2205270 h 2323145"/>
              <a:gd name="connsiteX165" fmla="*/ 4333906 w 11269336"/>
              <a:gd name="connsiteY165" fmla="*/ 2205251 h 2323145"/>
              <a:gd name="connsiteX166" fmla="*/ 4308819 w 11269336"/>
              <a:gd name="connsiteY166" fmla="*/ 2203822 h 2323145"/>
              <a:gd name="connsiteX167" fmla="*/ 4301210 w 11269336"/>
              <a:gd name="connsiteY167" fmla="*/ 2204456 h 2323145"/>
              <a:gd name="connsiteX168" fmla="*/ 4283095 w 11269336"/>
              <a:gd name="connsiteY168" fmla="*/ 2198177 h 2323145"/>
              <a:gd name="connsiteX169" fmla="*/ 4250119 w 11269336"/>
              <a:gd name="connsiteY169" fmla="*/ 2196342 h 2323145"/>
              <a:gd name="connsiteX170" fmla="*/ 4189203 w 11269336"/>
              <a:gd name="connsiteY170" fmla="*/ 2178994 h 2323145"/>
              <a:gd name="connsiteX171" fmla="*/ 4154035 w 11269336"/>
              <a:gd name="connsiteY171" fmla="*/ 2171950 h 2323145"/>
              <a:gd name="connsiteX172" fmla="*/ 4129569 w 11269336"/>
              <a:gd name="connsiteY172" fmla="*/ 2163850 h 2323145"/>
              <a:gd name="connsiteX173" fmla="*/ 4061250 w 11269336"/>
              <a:gd name="connsiteY173" fmla="*/ 2159236 h 2323145"/>
              <a:gd name="connsiteX174" fmla="*/ 3945480 w 11269336"/>
              <a:gd name="connsiteY174" fmla="*/ 2158279 h 2323145"/>
              <a:gd name="connsiteX175" fmla="*/ 3921468 w 11269336"/>
              <a:gd name="connsiteY175" fmla="*/ 2156588 h 2323145"/>
              <a:gd name="connsiteX176" fmla="*/ 3903348 w 11269336"/>
              <a:gd name="connsiteY176" fmla="*/ 2149220 h 2323145"/>
              <a:gd name="connsiteX177" fmla="*/ 3901342 w 11269336"/>
              <a:gd name="connsiteY177" fmla="*/ 2142355 h 2323145"/>
              <a:gd name="connsiteX178" fmla="*/ 3888539 w 11269336"/>
              <a:gd name="connsiteY178" fmla="*/ 2140476 h 2323145"/>
              <a:gd name="connsiteX179" fmla="*/ 3885662 w 11269336"/>
              <a:gd name="connsiteY179" fmla="*/ 2138740 h 2323145"/>
              <a:gd name="connsiteX180" fmla="*/ 3868627 w 11269336"/>
              <a:gd name="connsiteY180" fmla="*/ 2130023 h 2323145"/>
              <a:gd name="connsiteX181" fmla="*/ 3819177 w 11269336"/>
              <a:gd name="connsiteY181" fmla="*/ 2142111 h 2323145"/>
              <a:gd name="connsiteX182" fmla="*/ 3769100 w 11269336"/>
              <a:gd name="connsiteY182" fmla="*/ 2131731 h 2323145"/>
              <a:gd name="connsiteX183" fmla="*/ 3562752 w 11269336"/>
              <a:gd name="connsiteY183" fmla="*/ 2131785 h 2323145"/>
              <a:gd name="connsiteX184" fmla="*/ 3541402 w 11269336"/>
              <a:gd name="connsiteY184" fmla="*/ 2106821 h 2323145"/>
              <a:gd name="connsiteX185" fmla="*/ 3460591 w 11269336"/>
              <a:gd name="connsiteY185" fmla="*/ 2097951 h 2323145"/>
              <a:gd name="connsiteX186" fmla="*/ 3320348 w 11269336"/>
              <a:gd name="connsiteY186" fmla="*/ 2130191 h 2323145"/>
              <a:gd name="connsiteX187" fmla="*/ 3170922 w 11269336"/>
              <a:gd name="connsiteY187" fmla="*/ 2115957 h 2323145"/>
              <a:gd name="connsiteX188" fmla="*/ 3156256 w 11269336"/>
              <a:gd name="connsiteY188" fmla="*/ 2124773 h 2323145"/>
              <a:gd name="connsiteX189" fmla="*/ 3140298 w 11269336"/>
              <a:gd name="connsiteY189" fmla="*/ 2129182 h 2323145"/>
              <a:gd name="connsiteX190" fmla="*/ 3138514 w 11269336"/>
              <a:gd name="connsiteY190" fmla="*/ 2128069 h 2323145"/>
              <a:gd name="connsiteX191" fmla="*/ 3120467 w 11269336"/>
              <a:gd name="connsiteY191" fmla="*/ 2128281 h 2323145"/>
              <a:gd name="connsiteX192" fmla="*/ 3116175 w 11269336"/>
              <a:gd name="connsiteY192" fmla="*/ 2131633 h 2323145"/>
              <a:gd name="connsiteX193" fmla="*/ 3103685 w 11269336"/>
              <a:gd name="connsiteY193" fmla="*/ 2132814 h 2323145"/>
              <a:gd name="connsiteX194" fmla="*/ 3078794 w 11269336"/>
              <a:gd name="connsiteY194" fmla="*/ 2137935 h 2323145"/>
              <a:gd name="connsiteX195" fmla="*/ 3074407 w 11269336"/>
              <a:gd name="connsiteY195" fmla="*/ 2136274 h 2323145"/>
              <a:gd name="connsiteX196" fmla="*/ 3037285 w 11269336"/>
              <a:gd name="connsiteY196" fmla="*/ 2139919 h 2323145"/>
              <a:gd name="connsiteX197" fmla="*/ 3036901 w 11269336"/>
              <a:gd name="connsiteY197" fmla="*/ 2138726 h 2323145"/>
              <a:gd name="connsiteX198" fmla="*/ 3026996 w 11269336"/>
              <a:gd name="connsiteY198" fmla="*/ 2134322 h 2323145"/>
              <a:gd name="connsiteX199" fmla="*/ 3007772 w 11269336"/>
              <a:gd name="connsiteY199" fmla="*/ 2128742 h 2323145"/>
              <a:gd name="connsiteX200" fmla="*/ 2965030 w 11269336"/>
              <a:gd name="connsiteY200" fmla="*/ 2100494 h 2323145"/>
              <a:gd name="connsiteX201" fmla="*/ 2926342 w 11269336"/>
              <a:gd name="connsiteY201" fmla="*/ 2104155 h 2323145"/>
              <a:gd name="connsiteX202" fmla="*/ 2918608 w 11269336"/>
              <a:gd name="connsiteY202" fmla="*/ 2104215 h 2323145"/>
              <a:gd name="connsiteX203" fmla="*/ 2918475 w 11269336"/>
              <a:gd name="connsiteY203" fmla="*/ 2103937 h 2323145"/>
              <a:gd name="connsiteX204" fmla="*/ 2910360 w 11269336"/>
              <a:gd name="connsiteY204" fmla="*/ 2103444 h 2323145"/>
              <a:gd name="connsiteX205" fmla="*/ 2904507 w 11269336"/>
              <a:gd name="connsiteY205" fmla="*/ 2104326 h 2323145"/>
              <a:gd name="connsiteX206" fmla="*/ 2889503 w 11269336"/>
              <a:gd name="connsiteY206" fmla="*/ 2104443 h 2323145"/>
              <a:gd name="connsiteX207" fmla="*/ 2884480 w 11269336"/>
              <a:gd name="connsiteY207" fmla="*/ 2102626 h 2323145"/>
              <a:gd name="connsiteX208" fmla="*/ 2882689 w 11269336"/>
              <a:gd name="connsiteY208" fmla="*/ 2099228 h 2323145"/>
              <a:gd name="connsiteX209" fmla="*/ 2881291 w 11269336"/>
              <a:gd name="connsiteY209" fmla="*/ 2099618 h 2323145"/>
              <a:gd name="connsiteX210" fmla="*/ 2853979 w 11269336"/>
              <a:gd name="connsiteY210" fmla="*/ 2090388 h 2323145"/>
              <a:gd name="connsiteX211" fmla="*/ 2791790 w 11269336"/>
              <a:gd name="connsiteY211" fmla="*/ 2080332 h 2323145"/>
              <a:gd name="connsiteX212" fmla="*/ 2755844 w 11269336"/>
              <a:gd name="connsiteY212" fmla="*/ 2078874 h 2323145"/>
              <a:gd name="connsiteX213" fmla="*/ 2657742 w 11269336"/>
              <a:gd name="connsiteY213" fmla="*/ 2070179 h 2323145"/>
              <a:gd name="connsiteX214" fmla="*/ 2559549 w 11269336"/>
              <a:gd name="connsiteY214" fmla="*/ 2057873 h 2323145"/>
              <a:gd name="connsiteX215" fmla="*/ 2512054 w 11269336"/>
              <a:gd name="connsiteY215" fmla="*/ 2031671 h 2323145"/>
              <a:gd name="connsiteX216" fmla="*/ 2506437 w 11269336"/>
              <a:gd name="connsiteY216" fmla="*/ 2030918 h 2323145"/>
              <a:gd name="connsiteX217" fmla="*/ 2491752 w 11269336"/>
              <a:gd name="connsiteY217" fmla="*/ 2033906 h 2323145"/>
              <a:gd name="connsiteX218" fmla="*/ 2486338 w 11269336"/>
              <a:gd name="connsiteY218" fmla="*/ 2035862 h 2323145"/>
              <a:gd name="connsiteX219" fmla="*/ 2478186 w 11269336"/>
              <a:gd name="connsiteY219" fmla="*/ 2036953 h 2323145"/>
              <a:gd name="connsiteX220" fmla="*/ 2477950 w 11269336"/>
              <a:gd name="connsiteY220" fmla="*/ 2036715 h 2323145"/>
              <a:gd name="connsiteX221" fmla="*/ 2470381 w 11269336"/>
              <a:gd name="connsiteY221" fmla="*/ 2038256 h 2323145"/>
              <a:gd name="connsiteX222" fmla="*/ 2433781 w 11269336"/>
              <a:gd name="connsiteY222" fmla="*/ 2049140 h 2323145"/>
              <a:gd name="connsiteX223" fmla="*/ 2381172 w 11269336"/>
              <a:gd name="connsiteY223" fmla="*/ 2030645 h 2323145"/>
              <a:gd name="connsiteX224" fmla="*/ 2360198 w 11269336"/>
              <a:gd name="connsiteY224" fmla="*/ 2029059 h 2323145"/>
              <a:gd name="connsiteX225" fmla="*/ 2348815 w 11269336"/>
              <a:gd name="connsiteY225" fmla="*/ 2026798 h 2323145"/>
              <a:gd name="connsiteX226" fmla="*/ 2347988 w 11269336"/>
              <a:gd name="connsiteY226" fmla="*/ 2025745 h 2323145"/>
              <a:gd name="connsiteX227" fmla="*/ 2312920 w 11269336"/>
              <a:gd name="connsiteY227" fmla="*/ 2036311 h 2323145"/>
              <a:gd name="connsiteX228" fmla="*/ 2307986 w 11269336"/>
              <a:gd name="connsiteY228" fmla="*/ 2035583 h 2323145"/>
              <a:gd name="connsiteX229" fmla="*/ 2285481 w 11269336"/>
              <a:gd name="connsiteY229" fmla="*/ 2045197 h 2323145"/>
              <a:gd name="connsiteX230" fmla="*/ 2273666 w 11269336"/>
              <a:gd name="connsiteY230" fmla="*/ 2048710 h 2323145"/>
              <a:gd name="connsiteX231" fmla="*/ 2270719 w 11269336"/>
              <a:gd name="connsiteY231" fmla="*/ 2052702 h 2323145"/>
              <a:gd name="connsiteX232" fmla="*/ 2253080 w 11269336"/>
              <a:gd name="connsiteY232" fmla="*/ 2056363 h 2323145"/>
              <a:gd name="connsiteX233" fmla="*/ 2250906 w 11269336"/>
              <a:gd name="connsiteY233" fmla="*/ 2055654 h 2323145"/>
              <a:gd name="connsiteX234" fmla="*/ 2236905 w 11269336"/>
              <a:gd name="connsiteY234" fmla="*/ 2062882 h 2323145"/>
              <a:gd name="connsiteX235" fmla="*/ 2225830 w 11269336"/>
              <a:gd name="connsiteY235" fmla="*/ 2074027 h 2323145"/>
              <a:gd name="connsiteX236" fmla="*/ 2073776 w 11269336"/>
              <a:gd name="connsiteY236" fmla="*/ 2089244 h 2323145"/>
              <a:gd name="connsiteX237" fmla="*/ 1948256 w 11269336"/>
              <a:gd name="connsiteY237" fmla="*/ 2146616 h 2323145"/>
              <a:gd name="connsiteX238" fmla="*/ 1865582 w 11269336"/>
              <a:gd name="connsiteY238" fmla="*/ 2153738 h 2323145"/>
              <a:gd name="connsiteX239" fmla="*/ 1835210 w 11269336"/>
              <a:gd name="connsiteY239" fmla="*/ 2134244 h 2323145"/>
              <a:gd name="connsiteX240" fmla="*/ 1632661 w 11269336"/>
              <a:gd name="connsiteY240" fmla="*/ 2173882 h 2323145"/>
              <a:gd name="connsiteX241" fmla="*/ 1579590 w 11269336"/>
              <a:gd name="connsiteY241" fmla="*/ 2173680 h 2323145"/>
              <a:gd name="connsiteX242" fmla="*/ 1535601 w 11269336"/>
              <a:gd name="connsiteY242" fmla="*/ 2194590 h 2323145"/>
              <a:gd name="connsiteX243" fmla="*/ 1515594 w 11269336"/>
              <a:gd name="connsiteY243" fmla="*/ 2189622 h 2323145"/>
              <a:gd name="connsiteX244" fmla="*/ 1512113 w 11269336"/>
              <a:gd name="connsiteY244" fmla="*/ 2188534 h 2323145"/>
              <a:gd name="connsiteX245" fmla="*/ 1498838 w 11269336"/>
              <a:gd name="connsiteY245" fmla="*/ 2189213 h 2323145"/>
              <a:gd name="connsiteX246" fmla="*/ 1494279 w 11269336"/>
              <a:gd name="connsiteY246" fmla="*/ 2183112 h 2323145"/>
              <a:gd name="connsiteX247" fmla="*/ 1473714 w 11269336"/>
              <a:gd name="connsiteY247" fmla="*/ 2179625 h 2323145"/>
              <a:gd name="connsiteX248" fmla="*/ 1449503 w 11269336"/>
              <a:gd name="connsiteY248" fmla="*/ 2182633 h 2323145"/>
              <a:gd name="connsiteX249" fmla="*/ 1335495 w 11269336"/>
              <a:gd name="connsiteY249" fmla="*/ 2203940 h 2323145"/>
              <a:gd name="connsiteX250" fmla="*/ 1266687 w 11269336"/>
              <a:gd name="connsiteY250" fmla="*/ 2212688 h 2323145"/>
              <a:gd name="connsiteX251" fmla="*/ 1239614 w 11269336"/>
              <a:gd name="connsiteY251" fmla="*/ 2209727 h 2323145"/>
              <a:gd name="connsiteX252" fmla="*/ 1202436 w 11269336"/>
              <a:gd name="connsiteY252" fmla="*/ 2209817 h 2323145"/>
              <a:gd name="connsiteX253" fmla="*/ 1136097 w 11269336"/>
              <a:gd name="connsiteY253" fmla="*/ 2205112 h 2323145"/>
              <a:gd name="connsiteX254" fmla="*/ 1048229 w 11269336"/>
              <a:gd name="connsiteY254" fmla="*/ 2207249 h 2323145"/>
              <a:gd name="connsiteX255" fmla="*/ 988232 w 11269336"/>
              <a:gd name="connsiteY255" fmla="*/ 2235635 h 2323145"/>
              <a:gd name="connsiteX256" fmla="*/ 981959 w 11269336"/>
              <a:gd name="connsiteY256" fmla="*/ 2231607 h 2323145"/>
              <a:gd name="connsiteX257" fmla="*/ 938600 w 11269336"/>
              <a:gd name="connsiteY257" fmla="*/ 2238113 h 2323145"/>
              <a:gd name="connsiteX258" fmla="*/ 791788 w 11269336"/>
              <a:gd name="connsiteY258" fmla="*/ 2293224 h 2323145"/>
              <a:gd name="connsiteX259" fmla="*/ 706914 w 11269336"/>
              <a:gd name="connsiteY259" fmla="*/ 2305046 h 2323145"/>
              <a:gd name="connsiteX260" fmla="*/ 675971 w 11269336"/>
              <a:gd name="connsiteY260" fmla="*/ 2304030 h 2323145"/>
              <a:gd name="connsiteX261" fmla="*/ 624180 w 11269336"/>
              <a:gd name="connsiteY261" fmla="*/ 2302650 h 2323145"/>
              <a:gd name="connsiteX262" fmla="*/ 583453 w 11269336"/>
              <a:gd name="connsiteY262" fmla="*/ 2288788 h 2323145"/>
              <a:gd name="connsiteX263" fmla="*/ 540946 w 11269336"/>
              <a:gd name="connsiteY263" fmla="*/ 2292721 h 2323145"/>
              <a:gd name="connsiteX264" fmla="*/ 533680 w 11269336"/>
              <a:gd name="connsiteY264" fmla="*/ 2310233 h 2323145"/>
              <a:gd name="connsiteX265" fmla="*/ 487366 w 11269336"/>
              <a:gd name="connsiteY265" fmla="*/ 2309053 h 2323145"/>
              <a:gd name="connsiteX266" fmla="*/ 416820 w 11269336"/>
              <a:gd name="connsiteY266" fmla="*/ 2305443 h 2323145"/>
              <a:gd name="connsiteX267" fmla="*/ 376805 w 11269336"/>
              <a:gd name="connsiteY267" fmla="*/ 2307647 h 2323145"/>
              <a:gd name="connsiteX268" fmla="*/ 266777 w 11269336"/>
              <a:gd name="connsiteY268" fmla="*/ 2309012 h 2323145"/>
              <a:gd name="connsiteX269" fmla="*/ 156013 w 11269336"/>
              <a:gd name="connsiteY269" fmla="*/ 2306832 h 2323145"/>
              <a:gd name="connsiteX270" fmla="*/ 87258 w 11269336"/>
              <a:gd name="connsiteY270" fmla="*/ 2285511 h 2323145"/>
              <a:gd name="connsiteX271" fmla="*/ 23798 w 11269336"/>
              <a:gd name="connsiteY271" fmla="*/ 2281822 h 2323145"/>
              <a:gd name="connsiteX272" fmla="*/ 0 w 11269336"/>
              <a:gd name="connsiteY272" fmla="*/ 2285369 h 2323145"/>
              <a:gd name="connsiteX273" fmla="*/ 0 w 11269336"/>
              <a:gd name="connsiteY27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092476 w 11269336"/>
              <a:gd name="connsiteY139" fmla="*/ 2100737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988232 w 11269336"/>
              <a:gd name="connsiteY252" fmla="*/ 2235635 h 2323145"/>
              <a:gd name="connsiteX253" fmla="*/ 981959 w 11269336"/>
              <a:gd name="connsiteY253" fmla="*/ 2231607 h 2323145"/>
              <a:gd name="connsiteX254" fmla="*/ 938600 w 11269336"/>
              <a:gd name="connsiteY254" fmla="*/ 2238113 h 2323145"/>
              <a:gd name="connsiteX255" fmla="*/ 791788 w 11269336"/>
              <a:gd name="connsiteY255" fmla="*/ 2293224 h 2323145"/>
              <a:gd name="connsiteX256" fmla="*/ 706914 w 11269336"/>
              <a:gd name="connsiteY256" fmla="*/ 2305046 h 2323145"/>
              <a:gd name="connsiteX257" fmla="*/ 675971 w 11269336"/>
              <a:gd name="connsiteY257" fmla="*/ 2304030 h 2323145"/>
              <a:gd name="connsiteX258" fmla="*/ 624180 w 11269336"/>
              <a:gd name="connsiteY258" fmla="*/ 2302650 h 2323145"/>
              <a:gd name="connsiteX259" fmla="*/ 583453 w 11269336"/>
              <a:gd name="connsiteY259" fmla="*/ 2288788 h 2323145"/>
              <a:gd name="connsiteX260" fmla="*/ 540946 w 11269336"/>
              <a:gd name="connsiteY260" fmla="*/ 2292721 h 2323145"/>
              <a:gd name="connsiteX261" fmla="*/ 533680 w 11269336"/>
              <a:gd name="connsiteY261" fmla="*/ 2310233 h 2323145"/>
              <a:gd name="connsiteX262" fmla="*/ 487366 w 11269336"/>
              <a:gd name="connsiteY262" fmla="*/ 2309053 h 2323145"/>
              <a:gd name="connsiteX263" fmla="*/ 416820 w 11269336"/>
              <a:gd name="connsiteY263" fmla="*/ 2305443 h 2323145"/>
              <a:gd name="connsiteX264" fmla="*/ 376805 w 11269336"/>
              <a:gd name="connsiteY264" fmla="*/ 2307647 h 2323145"/>
              <a:gd name="connsiteX265" fmla="*/ 266777 w 11269336"/>
              <a:gd name="connsiteY265" fmla="*/ 2309012 h 2323145"/>
              <a:gd name="connsiteX266" fmla="*/ 156013 w 11269336"/>
              <a:gd name="connsiteY266" fmla="*/ 2306832 h 2323145"/>
              <a:gd name="connsiteX267" fmla="*/ 87258 w 11269336"/>
              <a:gd name="connsiteY267" fmla="*/ 2285511 h 2323145"/>
              <a:gd name="connsiteX268" fmla="*/ 23798 w 11269336"/>
              <a:gd name="connsiteY268" fmla="*/ 2281822 h 2323145"/>
              <a:gd name="connsiteX269" fmla="*/ 0 w 11269336"/>
              <a:gd name="connsiteY269" fmla="*/ 2285369 h 2323145"/>
              <a:gd name="connsiteX270" fmla="*/ 0 w 11269336"/>
              <a:gd name="connsiteY27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266687 w 11269336"/>
              <a:gd name="connsiteY247" fmla="*/ 2212688 h 2323145"/>
              <a:gd name="connsiteX248" fmla="*/ 1239614 w 11269336"/>
              <a:gd name="connsiteY248" fmla="*/ 2209727 h 2323145"/>
              <a:gd name="connsiteX249" fmla="*/ 1202436 w 11269336"/>
              <a:gd name="connsiteY249" fmla="*/ 2209817 h 2323145"/>
              <a:gd name="connsiteX250" fmla="*/ 1136097 w 11269336"/>
              <a:gd name="connsiteY250" fmla="*/ 2205112 h 2323145"/>
              <a:gd name="connsiteX251" fmla="*/ 988232 w 11269336"/>
              <a:gd name="connsiteY251" fmla="*/ 2235635 h 2323145"/>
              <a:gd name="connsiteX252" fmla="*/ 981959 w 11269336"/>
              <a:gd name="connsiteY252" fmla="*/ 2231607 h 2323145"/>
              <a:gd name="connsiteX253" fmla="*/ 938600 w 11269336"/>
              <a:gd name="connsiteY253" fmla="*/ 2238113 h 2323145"/>
              <a:gd name="connsiteX254" fmla="*/ 791788 w 11269336"/>
              <a:gd name="connsiteY254" fmla="*/ 2293224 h 2323145"/>
              <a:gd name="connsiteX255" fmla="*/ 706914 w 11269336"/>
              <a:gd name="connsiteY255" fmla="*/ 2305046 h 2323145"/>
              <a:gd name="connsiteX256" fmla="*/ 675971 w 11269336"/>
              <a:gd name="connsiteY256" fmla="*/ 2304030 h 2323145"/>
              <a:gd name="connsiteX257" fmla="*/ 624180 w 11269336"/>
              <a:gd name="connsiteY257" fmla="*/ 2302650 h 2323145"/>
              <a:gd name="connsiteX258" fmla="*/ 583453 w 11269336"/>
              <a:gd name="connsiteY258" fmla="*/ 2288788 h 2323145"/>
              <a:gd name="connsiteX259" fmla="*/ 540946 w 11269336"/>
              <a:gd name="connsiteY259" fmla="*/ 2292721 h 2323145"/>
              <a:gd name="connsiteX260" fmla="*/ 533680 w 11269336"/>
              <a:gd name="connsiteY260" fmla="*/ 2310233 h 2323145"/>
              <a:gd name="connsiteX261" fmla="*/ 487366 w 11269336"/>
              <a:gd name="connsiteY261" fmla="*/ 2309053 h 2323145"/>
              <a:gd name="connsiteX262" fmla="*/ 416820 w 11269336"/>
              <a:gd name="connsiteY262" fmla="*/ 2305443 h 2323145"/>
              <a:gd name="connsiteX263" fmla="*/ 376805 w 11269336"/>
              <a:gd name="connsiteY263" fmla="*/ 2307647 h 2323145"/>
              <a:gd name="connsiteX264" fmla="*/ 266777 w 11269336"/>
              <a:gd name="connsiteY264" fmla="*/ 2309012 h 2323145"/>
              <a:gd name="connsiteX265" fmla="*/ 156013 w 11269336"/>
              <a:gd name="connsiteY265" fmla="*/ 2306832 h 2323145"/>
              <a:gd name="connsiteX266" fmla="*/ 87258 w 11269336"/>
              <a:gd name="connsiteY266" fmla="*/ 2285511 h 2323145"/>
              <a:gd name="connsiteX267" fmla="*/ 23798 w 11269336"/>
              <a:gd name="connsiteY267" fmla="*/ 2281822 h 2323145"/>
              <a:gd name="connsiteX268" fmla="*/ 0 w 11269336"/>
              <a:gd name="connsiteY268" fmla="*/ 2285369 h 2323145"/>
              <a:gd name="connsiteX269" fmla="*/ 0 w 11269336"/>
              <a:gd name="connsiteY26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197391 w 11269336"/>
              <a:gd name="connsiteY54" fmla="*/ 1107746 h 2323145"/>
              <a:gd name="connsiteX55" fmla="*/ 8081474 w 11269336"/>
              <a:gd name="connsiteY55" fmla="*/ 1130125 h 2323145"/>
              <a:gd name="connsiteX56" fmla="*/ 8053585 w 11269336"/>
              <a:gd name="connsiteY56" fmla="*/ 1129169 h 2323145"/>
              <a:gd name="connsiteX57" fmla="*/ 8038422 w 11269336"/>
              <a:gd name="connsiteY57" fmla="*/ 1119092 h 2323145"/>
              <a:gd name="connsiteX58" fmla="*/ 8029450 w 11269336"/>
              <a:gd name="connsiteY58" fmla="*/ 1125592 h 2323145"/>
              <a:gd name="connsiteX59" fmla="*/ 7959552 w 11269336"/>
              <a:gd name="connsiteY59" fmla="*/ 1140188 h 2323145"/>
              <a:gd name="connsiteX60" fmla="*/ 7914188 w 11269336"/>
              <a:gd name="connsiteY60" fmla="*/ 1150862 h 2323145"/>
              <a:gd name="connsiteX61" fmla="*/ 7914918 w 11269336"/>
              <a:gd name="connsiteY61" fmla="*/ 1168758 h 2323145"/>
              <a:gd name="connsiteX62" fmla="*/ 7875510 w 11269336"/>
              <a:gd name="connsiteY62" fmla="*/ 1183153 h 2323145"/>
              <a:gd name="connsiteX63" fmla="*/ 7829932 w 11269336"/>
              <a:gd name="connsiteY63" fmla="*/ 1180782 h 2323145"/>
              <a:gd name="connsiteX64" fmla="*/ 7779182 w 11269336"/>
              <a:gd name="connsiteY64" fmla="*/ 1192665 h 2323145"/>
              <a:gd name="connsiteX65" fmla="*/ 7748774 w 11269336"/>
              <a:gd name="connsiteY65" fmla="*/ 1199586 h 2323145"/>
              <a:gd name="connsiteX66" fmla="*/ 7671846 w 11269336"/>
              <a:gd name="connsiteY66" fmla="*/ 1231966 h 2323145"/>
              <a:gd name="connsiteX67" fmla="*/ 7554146 w 11269336"/>
              <a:gd name="connsiteY67" fmla="*/ 1319748 h 2323145"/>
              <a:gd name="connsiteX68" fmla="*/ 7515052 w 11269336"/>
              <a:gd name="connsiteY68" fmla="*/ 1336718 h 2323145"/>
              <a:gd name="connsiteX69" fmla="*/ 7507193 w 11269336"/>
              <a:gd name="connsiteY69" fmla="*/ 1334617 h 2323145"/>
              <a:gd name="connsiteX70" fmla="*/ 7461694 w 11269336"/>
              <a:gd name="connsiteY70" fmla="*/ 1375866 h 2323145"/>
              <a:gd name="connsiteX71" fmla="*/ 7377571 w 11269336"/>
              <a:gd name="connsiteY71" fmla="*/ 1400128 h 2323145"/>
              <a:gd name="connsiteX72" fmla="*/ 7311261 w 11269336"/>
              <a:gd name="connsiteY72" fmla="*/ 1412652 h 2323145"/>
              <a:gd name="connsiteX73" fmla="*/ 7275307 w 11269336"/>
              <a:gd name="connsiteY73" fmla="*/ 1422171 h 2323145"/>
              <a:gd name="connsiteX74" fmla="*/ 7247783 w 11269336"/>
              <a:gd name="connsiteY74" fmla="*/ 1426330 h 2323145"/>
              <a:gd name="connsiteX75" fmla="*/ 7185047 w 11269336"/>
              <a:gd name="connsiteY75" fmla="*/ 1451812 h 2323145"/>
              <a:gd name="connsiteX76" fmla="*/ 7084117 w 11269336"/>
              <a:gd name="connsiteY76" fmla="*/ 1500281 h 2323145"/>
              <a:gd name="connsiteX77" fmla="*/ 7062011 w 11269336"/>
              <a:gd name="connsiteY77" fmla="*/ 1509183 h 2323145"/>
              <a:gd name="connsiteX78" fmla="*/ 7040555 w 11269336"/>
              <a:gd name="connsiteY78" fmla="*/ 1511207 h 2323145"/>
              <a:gd name="connsiteX79" fmla="*/ 7033438 w 11269336"/>
              <a:gd name="connsiteY79" fmla="*/ 1506772 h 2323145"/>
              <a:gd name="connsiteX80" fmla="*/ 7020886 w 11269336"/>
              <a:gd name="connsiteY80" fmla="*/ 1510764 h 2323145"/>
              <a:gd name="connsiteX81" fmla="*/ 7017033 w 11269336"/>
              <a:gd name="connsiteY81" fmla="*/ 1510650 h 2323145"/>
              <a:gd name="connsiteX82" fmla="*/ 6995460 w 11269336"/>
              <a:gd name="connsiteY82" fmla="*/ 1511173 h 2323145"/>
              <a:gd name="connsiteX83" fmla="*/ 6962144 w 11269336"/>
              <a:gd name="connsiteY83" fmla="*/ 1541508 h 2323145"/>
              <a:gd name="connsiteX84" fmla="*/ 6910674 w 11269336"/>
              <a:gd name="connsiteY84" fmla="*/ 1554793 h 2323145"/>
              <a:gd name="connsiteX85" fmla="*/ 6732152 w 11269336"/>
              <a:gd name="connsiteY85" fmla="*/ 1642538 h 2323145"/>
              <a:gd name="connsiteX86" fmla="*/ 6694106 w 11269336"/>
              <a:gd name="connsiteY86" fmla="*/ 1632377 h 2323145"/>
              <a:gd name="connsiteX87" fmla="*/ 6617223 w 11269336"/>
              <a:gd name="connsiteY87" fmla="*/ 1659889 h 2323145"/>
              <a:gd name="connsiteX88" fmla="*/ 6521138 w 11269336"/>
              <a:gd name="connsiteY88" fmla="*/ 1744340 h 2323145"/>
              <a:gd name="connsiteX89" fmla="*/ 6380677 w 11269336"/>
              <a:gd name="connsiteY89" fmla="*/ 1796883 h 2323145"/>
              <a:gd name="connsiteX90" fmla="*/ 6374897 w 11269336"/>
              <a:gd name="connsiteY90" fmla="*/ 1809910 h 2323145"/>
              <a:gd name="connsiteX91" fmla="*/ 6364545 w 11269336"/>
              <a:gd name="connsiteY91" fmla="*/ 1820090 h 2323145"/>
              <a:gd name="connsiteX92" fmla="*/ 6362126 w 11269336"/>
              <a:gd name="connsiteY92" fmla="*/ 1819991 h 2323145"/>
              <a:gd name="connsiteX93" fmla="*/ 6346673 w 11269336"/>
              <a:gd name="connsiteY93" fmla="*/ 1827824 h 2323145"/>
              <a:gd name="connsiteX94" fmla="*/ 6345588 w 11269336"/>
              <a:gd name="connsiteY94" fmla="*/ 1832232 h 2323145"/>
              <a:gd name="connsiteX95" fmla="*/ 6335708 w 11269336"/>
              <a:gd name="connsiteY95" fmla="*/ 1838451 h 2323145"/>
              <a:gd name="connsiteX96" fmla="*/ 6318182 w 11269336"/>
              <a:gd name="connsiteY96" fmla="*/ 1852975 h 2323145"/>
              <a:gd name="connsiteX97" fmla="*/ 6313084 w 11269336"/>
              <a:gd name="connsiteY97" fmla="*/ 1853561 h 2323145"/>
              <a:gd name="connsiteX98" fmla="*/ 6283816 w 11269336"/>
              <a:gd name="connsiteY98" fmla="*/ 1872148 h 2323145"/>
              <a:gd name="connsiteX99" fmla="*/ 6282550 w 11269336"/>
              <a:gd name="connsiteY99" fmla="*/ 1871392 h 2323145"/>
              <a:gd name="connsiteX100" fmla="*/ 6270527 w 11269336"/>
              <a:gd name="connsiteY100" fmla="*/ 1872208 h 2323145"/>
              <a:gd name="connsiteX101" fmla="*/ 6249518 w 11269336"/>
              <a:gd name="connsiteY101" fmla="*/ 1876079 h 2323145"/>
              <a:gd name="connsiteX102" fmla="*/ 6190386 w 11269336"/>
              <a:gd name="connsiteY102" fmla="*/ 1872478 h 2323145"/>
              <a:gd name="connsiteX103" fmla="*/ 6159777 w 11269336"/>
              <a:gd name="connsiteY103" fmla="*/ 1891745 h 2323145"/>
              <a:gd name="connsiteX104" fmla="*/ 6153131 w 11269336"/>
              <a:gd name="connsiteY104" fmla="*/ 1895079 h 2323145"/>
              <a:gd name="connsiteX105" fmla="*/ 6152798 w 11269336"/>
              <a:gd name="connsiteY105" fmla="*/ 1894920 h 2323145"/>
              <a:gd name="connsiteX106" fmla="*/ 6145388 w 11269336"/>
              <a:gd name="connsiteY106" fmla="*/ 1897990 h 2323145"/>
              <a:gd name="connsiteX107" fmla="*/ 6141014 w 11269336"/>
              <a:gd name="connsiteY107" fmla="*/ 1901155 h 2323145"/>
              <a:gd name="connsiteX108" fmla="*/ 6128122 w 11269336"/>
              <a:gd name="connsiteY108" fmla="*/ 1907623 h 2323145"/>
              <a:gd name="connsiteX109" fmla="*/ 6122351 w 11269336"/>
              <a:gd name="connsiteY109" fmla="*/ 1908359 h 2323145"/>
              <a:gd name="connsiteX110" fmla="*/ 6064750 w 11269336"/>
              <a:gd name="connsiteY110" fmla="*/ 1896394 h 2323145"/>
              <a:gd name="connsiteX111" fmla="*/ 5964230 w 11269336"/>
              <a:gd name="connsiteY111" fmla="*/ 1910038 h 2323145"/>
              <a:gd name="connsiteX112" fmla="*/ 5865399 w 11269336"/>
              <a:gd name="connsiteY112" fmla="*/ 1926966 h 2323145"/>
              <a:gd name="connsiteX113" fmla="*/ 5829951 w 11269336"/>
              <a:gd name="connsiteY113" fmla="*/ 1934755 h 2323145"/>
              <a:gd name="connsiteX114" fmla="*/ 5765285 w 11269336"/>
              <a:gd name="connsiteY114" fmla="*/ 1941322 h 2323145"/>
              <a:gd name="connsiteX115" fmla="*/ 5734750 w 11269336"/>
              <a:gd name="connsiteY115" fmla="*/ 1939793 h 2323145"/>
              <a:gd name="connsiteX116" fmla="*/ 5733569 w 11269336"/>
              <a:gd name="connsiteY116" fmla="*/ 1940505 h 2323145"/>
              <a:gd name="connsiteX117" fmla="*/ 5730329 w 11269336"/>
              <a:gd name="connsiteY117" fmla="*/ 1937845 h 2323145"/>
              <a:gd name="connsiteX118" fmla="*/ 5724661 w 11269336"/>
              <a:gd name="connsiteY118" fmla="*/ 1937455 h 2323145"/>
              <a:gd name="connsiteX119" fmla="*/ 5710186 w 11269336"/>
              <a:gd name="connsiteY119" fmla="*/ 1941370 h 2323145"/>
              <a:gd name="connsiteX120" fmla="*/ 5704910 w 11269336"/>
              <a:gd name="connsiteY120" fmla="*/ 1943663 h 2323145"/>
              <a:gd name="connsiteX121" fmla="*/ 5696836 w 11269336"/>
              <a:gd name="connsiteY121" fmla="*/ 1945271 h 2323145"/>
              <a:gd name="connsiteX122" fmla="*/ 5696583 w 11269336"/>
              <a:gd name="connsiteY122" fmla="*/ 1945050 h 2323145"/>
              <a:gd name="connsiteX123" fmla="*/ 5689123 w 11269336"/>
              <a:gd name="connsiteY123" fmla="*/ 1947067 h 2323145"/>
              <a:gd name="connsiteX124" fmla="*/ 5653291 w 11269336"/>
              <a:gd name="connsiteY124" fmla="*/ 1960245 h 2323145"/>
              <a:gd name="connsiteX125" fmla="*/ 5599385 w 11269336"/>
              <a:gd name="connsiteY125" fmla="*/ 1945198 h 2323145"/>
              <a:gd name="connsiteX126" fmla="*/ 5578300 w 11269336"/>
              <a:gd name="connsiteY126" fmla="*/ 1944963 h 2323145"/>
              <a:gd name="connsiteX127" fmla="*/ 5566758 w 11269336"/>
              <a:gd name="connsiteY127" fmla="*/ 1943441 h 2323145"/>
              <a:gd name="connsiteX128" fmla="*/ 5565857 w 11269336"/>
              <a:gd name="connsiteY128" fmla="*/ 1942445 h 2323145"/>
              <a:gd name="connsiteX129" fmla="*/ 5531534 w 11269336"/>
              <a:gd name="connsiteY129" fmla="*/ 1955208 h 2323145"/>
              <a:gd name="connsiteX130" fmla="*/ 5526552 w 11269336"/>
              <a:gd name="connsiteY130" fmla="*/ 1954799 h 2323145"/>
              <a:gd name="connsiteX131" fmla="*/ 5504723 w 11269336"/>
              <a:gd name="connsiteY131" fmla="*/ 1965811 h 2323145"/>
              <a:gd name="connsiteX132" fmla="*/ 5493156 w 11269336"/>
              <a:gd name="connsiteY132" fmla="*/ 1970063 h 2323145"/>
              <a:gd name="connsiteX133" fmla="*/ 5490486 w 11269336"/>
              <a:gd name="connsiteY133" fmla="*/ 1974227 h 2323145"/>
              <a:gd name="connsiteX134" fmla="*/ 5473107 w 11269336"/>
              <a:gd name="connsiteY134" fmla="*/ 1979001 h 2323145"/>
              <a:gd name="connsiteX135" fmla="*/ 5470885 w 11269336"/>
              <a:gd name="connsiteY135" fmla="*/ 1978432 h 2323145"/>
              <a:gd name="connsiteX136" fmla="*/ 5457393 w 11269336"/>
              <a:gd name="connsiteY136" fmla="*/ 1986525 h 2323145"/>
              <a:gd name="connsiteX137" fmla="*/ 5447102 w 11269336"/>
              <a:gd name="connsiteY137" fmla="*/ 1998329 h 2323145"/>
              <a:gd name="connsiteX138" fmla="*/ 5159151 w 11269336"/>
              <a:gd name="connsiteY138" fmla="*/ 2029640 h 2323145"/>
              <a:gd name="connsiteX139" fmla="*/ 5041688 w 11269336"/>
              <a:gd name="connsiteY139" fmla="*/ 2022334 h 2323145"/>
              <a:gd name="connsiteX140" fmla="*/ 4860988 w 11269336"/>
              <a:gd name="connsiteY140" fmla="*/ 2135698 h 2323145"/>
              <a:gd name="connsiteX141" fmla="*/ 4807902 w 11269336"/>
              <a:gd name="connsiteY141" fmla="*/ 2138894 h 2323145"/>
              <a:gd name="connsiteX142" fmla="*/ 4765388 w 11269336"/>
              <a:gd name="connsiteY142" fmla="*/ 2162525 h 2323145"/>
              <a:gd name="connsiteX143" fmla="*/ 4745033 w 11269336"/>
              <a:gd name="connsiteY143" fmla="*/ 2158859 h 2323145"/>
              <a:gd name="connsiteX144" fmla="*/ 4741475 w 11269336"/>
              <a:gd name="connsiteY144" fmla="*/ 2157998 h 2323145"/>
              <a:gd name="connsiteX145" fmla="*/ 4728247 w 11269336"/>
              <a:gd name="connsiteY145" fmla="*/ 2159526 h 2323145"/>
              <a:gd name="connsiteX146" fmla="*/ 4723263 w 11269336"/>
              <a:gd name="connsiteY146" fmla="*/ 2153742 h 2323145"/>
              <a:gd name="connsiteX147" fmla="*/ 4702453 w 11269336"/>
              <a:gd name="connsiteY147" fmla="*/ 2151586 h 2323145"/>
              <a:gd name="connsiteX148" fmla="*/ 4678455 w 11269336"/>
              <a:gd name="connsiteY148" fmla="*/ 2156131 h 2323145"/>
              <a:gd name="connsiteX149" fmla="*/ 4593061 w 11269336"/>
              <a:gd name="connsiteY149" fmla="*/ 2171597 h 2323145"/>
              <a:gd name="connsiteX150" fmla="*/ 4579902 w 11269336"/>
              <a:gd name="connsiteY150" fmla="*/ 2177927 h 2323145"/>
              <a:gd name="connsiteX151" fmla="*/ 4533444 w 11269336"/>
              <a:gd name="connsiteY151" fmla="*/ 2181200 h 2323145"/>
              <a:gd name="connsiteX152" fmla="*/ 4492832 w 11269336"/>
              <a:gd name="connsiteY152" fmla="*/ 2188033 h 2323145"/>
              <a:gd name="connsiteX153" fmla="*/ 4467257 w 11269336"/>
              <a:gd name="connsiteY153" fmla="*/ 2196121 h 2323145"/>
              <a:gd name="connsiteX154" fmla="*/ 4459937 w 11269336"/>
              <a:gd name="connsiteY154" fmla="*/ 2195182 h 2323145"/>
              <a:gd name="connsiteX155" fmla="*/ 4433312 w 11269336"/>
              <a:gd name="connsiteY155" fmla="*/ 2199004 h 2323145"/>
              <a:gd name="connsiteX156" fmla="*/ 4420601 w 11269336"/>
              <a:gd name="connsiteY156" fmla="*/ 2205158 h 2323145"/>
              <a:gd name="connsiteX157" fmla="*/ 4405765 w 11269336"/>
              <a:gd name="connsiteY157" fmla="*/ 2199902 h 2323145"/>
              <a:gd name="connsiteX158" fmla="*/ 4401354 w 11269336"/>
              <a:gd name="connsiteY158" fmla="*/ 2194745 h 2323145"/>
              <a:gd name="connsiteX159" fmla="*/ 4383151 w 11269336"/>
              <a:gd name="connsiteY159" fmla="*/ 2201140 h 2323145"/>
              <a:gd name="connsiteX160" fmla="*/ 4366646 w 11269336"/>
              <a:gd name="connsiteY160" fmla="*/ 2198564 h 2323145"/>
              <a:gd name="connsiteX161" fmla="*/ 4354009 w 11269336"/>
              <a:gd name="connsiteY161" fmla="*/ 2204984 h 2323145"/>
              <a:gd name="connsiteX162" fmla="*/ 4348284 w 11269336"/>
              <a:gd name="connsiteY162" fmla="*/ 2205270 h 2323145"/>
              <a:gd name="connsiteX163" fmla="*/ 4333906 w 11269336"/>
              <a:gd name="connsiteY163" fmla="*/ 2205251 h 2323145"/>
              <a:gd name="connsiteX164" fmla="*/ 4308819 w 11269336"/>
              <a:gd name="connsiteY164" fmla="*/ 2203822 h 2323145"/>
              <a:gd name="connsiteX165" fmla="*/ 4301210 w 11269336"/>
              <a:gd name="connsiteY165" fmla="*/ 2204456 h 2323145"/>
              <a:gd name="connsiteX166" fmla="*/ 4283095 w 11269336"/>
              <a:gd name="connsiteY166" fmla="*/ 2198177 h 2323145"/>
              <a:gd name="connsiteX167" fmla="*/ 4250119 w 11269336"/>
              <a:gd name="connsiteY167" fmla="*/ 2196342 h 2323145"/>
              <a:gd name="connsiteX168" fmla="*/ 4189203 w 11269336"/>
              <a:gd name="connsiteY168" fmla="*/ 2178994 h 2323145"/>
              <a:gd name="connsiteX169" fmla="*/ 4154035 w 11269336"/>
              <a:gd name="connsiteY169" fmla="*/ 2171950 h 2323145"/>
              <a:gd name="connsiteX170" fmla="*/ 4129569 w 11269336"/>
              <a:gd name="connsiteY170" fmla="*/ 2163850 h 2323145"/>
              <a:gd name="connsiteX171" fmla="*/ 4061250 w 11269336"/>
              <a:gd name="connsiteY171" fmla="*/ 2159236 h 2323145"/>
              <a:gd name="connsiteX172" fmla="*/ 3945480 w 11269336"/>
              <a:gd name="connsiteY172" fmla="*/ 2158279 h 2323145"/>
              <a:gd name="connsiteX173" fmla="*/ 3921468 w 11269336"/>
              <a:gd name="connsiteY173" fmla="*/ 2156588 h 2323145"/>
              <a:gd name="connsiteX174" fmla="*/ 3903348 w 11269336"/>
              <a:gd name="connsiteY174" fmla="*/ 2149220 h 2323145"/>
              <a:gd name="connsiteX175" fmla="*/ 3901342 w 11269336"/>
              <a:gd name="connsiteY175" fmla="*/ 2142355 h 2323145"/>
              <a:gd name="connsiteX176" fmla="*/ 3888539 w 11269336"/>
              <a:gd name="connsiteY176" fmla="*/ 2140476 h 2323145"/>
              <a:gd name="connsiteX177" fmla="*/ 3885662 w 11269336"/>
              <a:gd name="connsiteY177" fmla="*/ 2138740 h 2323145"/>
              <a:gd name="connsiteX178" fmla="*/ 3868627 w 11269336"/>
              <a:gd name="connsiteY178" fmla="*/ 2130023 h 2323145"/>
              <a:gd name="connsiteX179" fmla="*/ 3819177 w 11269336"/>
              <a:gd name="connsiteY179" fmla="*/ 2142111 h 2323145"/>
              <a:gd name="connsiteX180" fmla="*/ 3769100 w 11269336"/>
              <a:gd name="connsiteY180" fmla="*/ 2131731 h 2323145"/>
              <a:gd name="connsiteX181" fmla="*/ 3562752 w 11269336"/>
              <a:gd name="connsiteY181" fmla="*/ 2131785 h 2323145"/>
              <a:gd name="connsiteX182" fmla="*/ 3541402 w 11269336"/>
              <a:gd name="connsiteY182" fmla="*/ 2106821 h 2323145"/>
              <a:gd name="connsiteX183" fmla="*/ 3365341 w 11269336"/>
              <a:gd name="connsiteY183" fmla="*/ 2077638 h 2323145"/>
              <a:gd name="connsiteX184" fmla="*/ 3170922 w 11269336"/>
              <a:gd name="connsiteY184" fmla="*/ 2115957 h 2323145"/>
              <a:gd name="connsiteX185" fmla="*/ 3156256 w 11269336"/>
              <a:gd name="connsiteY185" fmla="*/ 2124773 h 2323145"/>
              <a:gd name="connsiteX186" fmla="*/ 3140298 w 11269336"/>
              <a:gd name="connsiteY186" fmla="*/ 2129182 h 2323145"/>
              <a:gd name="connsiteX187" fmla="*/ 3138514 w 11269336"/>
              <a:gd name="connsiteY187" fmla="*/ 2128069 h 2323145"/>
              <a:gd name="connsiteX188" fmla="*/ 3120467 w 11269336"/>
              <a:gd name="connsiteY188" fmla="*/ 2128281 h 2323145"/>
              <a:gd name="connsiteX189" fmla="*/ 3116175 w 11269336"/>
              <a:gd name="connsiteY189" fmla="*/ 2131633 h 2323145"/>
              <a:gd name="connsiteX190" fmla="*/ 3103685 w 11269336"/>
              <a:gd name="connsiteY190" fmla="*/ 2132814 h 2323145"/>
              <a:gd name="connsiteX191" fmla="*/ 3078794 w 11269336"/>
              <a:gd name="connsiteY191" fmla="*/ 2137935 h 2323145"/>
              <a:gd name="connsiteX192" fmla="*/ 3074407 w 11269336"/>
              <a:gd name="connsiteY192" fmla="*/ 2136274 h 2323145"/>
              <a:gd name="connsiteX193" fmla="*/ 3037285 w 11269336"/>
              <a:gd name="connsiteY193" fmla="*/ 2139919 h 2323145"/>
              <a:gd name="connsiteX194" fmla="*/ 3036901 w 11269336"/>
              <a:gd name="connsiteY194" fmla="*/ 2138726 h 2323145"/>
              <a:gd name="connsiteX195" fmla="*/ 3026996 w 11269336"/>
              <a:gd name="connsiteY195" fmla="*/ 2134322 h 2323145"/>
              <a:gd name="connsiteX196" fmla="*/ 3007772 w 11269336"/>
              <a:gd name="connsiteY196" fmla="*/ 2128742 h 2323145"/>
              <a:gd name="connsiteX197" fmla="*/ 2965030 w 11269336"/>
              <a:gd name="connsiteY197" fmla="*/ 2100494 h 2323145"/>
              <a:gd name="connsiteX198" fmla="*/ 2926342 w 11269336"/>
              <a:gd name="connsiteY198" fmla="*/ 2104155 h 2323145"/>
              <a:gd name="connsiteX199" fmla="*/ 2918608 w 11269336"/>
              <a:gd name="connsiteY199" fmla="*/ 2104215 h 2323145"/>
              <a:gd name="connsiteX200" fmla="*/ 2918475 w 11269336"/>
              <a:gd name="connsiteY200" fmla="*/ 2103937 h 2323145"/>
              <a:gd name="connsiteX201" fmla="*/ 2910360 w 11269336"/>
              <a:gd name="connsiteY201" fmla="*/ 2103444 h 2323145"/>
              <a:gd name="connsiteX202" fmla="*/ 2904507 w 11269336"/>
              <a:gd name="connsiteY202" fmla="*/ 2104326 h 2323145"/>
              <a:gd name="connsiteX203" fmla="*/ 2889503 w 11269336"/>
              <a:gd name="connsiteY203" fmla="*/ 2104443 h 2323145"/>
              <a:gd name="connsiteX204" fmla="*/ 2884480 w 11269336"/>
              <a:gd name="connsiteY204" fmla="*/ 2102626 h 2323145"/>
              <a:gd name="connsiteX205" fmla="*/ 2882689 w 11269336"/>
              <a:gd name="connsiteY205" fmla="*/ 2099228 h 2323145"/>
              <a:gd name="connsiteX206" fmla="*/ 2881291 w 11269336"/>
              <a:gd name="connsiteY206" fmla="*/ 2099618 h 2323145"/>
              <a:gd name="connsiteX207" fmla="*/ 2853979 w 11269336"/>
              <a:gd name="connsiteY207" fmla="*/ 2090388 h 2323145"/>
              <a:gd name="connsiteX208" fmla="*/ 2791790 w 11269336"/>
              <a:gd name="connsiteY208" fmla="*/ 2080332 h 2323145"/>
              <a:gd name="connsiteX209" fmla="*/ 2755844 w 11269336"/>
              <a:gd name="connsiteY209" fmla="*/ 2078874 h 2323145"/>
              <a:gd name="connsiteX210" fmla="*/ 2657742 w 11269336"/>
              <a:gd name="connsiteY210" fmla="*/ 2070179 h 2323145"/>
              <a:gd name="connsiteX211" fmla="*/ 2559549 w 11269336"/>
              <a:gd name="connsiteY211" fmla="*/ 2057873 h 2323145"/>
              <a:gd name="connsiteX212" fmla="*/ 2512054 w 11269336"/>
              <a:gd name="connsiteY212" fmla="*/ 2031671 h 2323145"/>
              <a:gd name="connsiteX213" fmla="*/ 2506437 w 11269336"/>
              <a:gd name="connsiteY213" fmla="*/ 2030918 h 2323145"/>
              <a:gd name="connsiteX214" fmla="*/ 2491752 w 11269336"/>
              <a:gd name="connsiteY214" fmla="*/ 2033906 h 2323145"/>
              <a:gd name="connsiteX215" fmla="*/ 2486338 w 11269336"/>
              <a:gd name="connsiteY215" fmla="*/ 2035862 h 2323145"/>
              <a:gd name="connsiteX216" fmla="*/ 2478186 w 11269336"/>
              <a:gd name="connsiteY216" fmla="*/ 2036953 h 2323145"/>
              <a:gd name="connsiteX217" fmla="*/ 2477950 w 11269336"/>
              <a:gd name="connsiteY217" fmla="*/ 2036715 h 2323145"/>
              <a:gd name="connsiteX218" fmla="*/ 2470381 w 11269336"/>
              <a:gd name="connsiteY218" fmla="*/ 2038256 h 2323145"/>
              <a:gd name="connsiteX219" fmla="*/ 2433781 w 11269336"/>
              <a:gd name="connsiteY219" fmla="*/ 2049140 h 2323145"/>
              <a:gd name="connsiteX220" fmla="*/ 2381172 w 11269336"/>
              <a:gd name="connsiteY220" fmla="*/ 2030645 h 2323145"/>
              <a:gd name="connsiteX221" fmla="*/ 2360198 w 11269336"/>
              <a:gd name="connsiteY221" fmla="*/ 2029059 h 2323145"/>
              <a:gd name="connsiteX222" fmla="*/ 2348815 w 11269336"/>
              <a:gd name="connsiteY222" fmla="*/ 2026798 h 2323145"/>
              <a:gd name="connsiteX223" fmla="*/ 2347988 w 11269336"/>
              <a:gd name="connsiteY223" fmla="*/ 2025745 h 2323145"/>
              <a:gd name="connsiteX224" fmla="*/ 2312920 w 11269336"/>
              <a:gd name="connsiteY224" fmla="*/ 2036311 h 2323145"/>
              <a:gd name="connsiteX225" fmla="*/ 2307986 w 11269336"/>
              <a:gd name="connsiteY225" fmla="*/ 2035583 h 2323145"/>
              <a:gd name="connsiteX226" fmla="*/ 2285481 w 11269336"/>
              <a:gd name="connsiteY226" fmla="*/ 2045197 h 2323145"/>
              <a:gd name="connsiteX227" fmla="*/ 2273666 w 11269336"/>
              <a:gd name="connsiteY227" fmla="*/ 2048710 h 2323145"/>
              <a:gd name="connsiteX228" fmla="*/ 2270719 w 11269336"/>
              <a:gd name="connsiteY228" fmla="*/ 2052702 h 2323145"/>
              <a:gd name="connsiteX229" fmla="*/ 2253080 w 11269336"/>
              <a:gd name="connsiteY229" fmla="*/ 2056363 h 2323145"/>
              <a:gd name="connsiteX230" fmla="*/ 2250906 w 11269336"/>
              <a:gd name="connsiteY230" fmla="*/ 2055654 h 2323145"/>
              <a:gd name="connsiteX231" fmla="*/ 2236905 w 11269336"/>
              <a:gd name="connsiteY231" fmla="*/ 2062882 h 2323145"/>
              <a:gd name="connsiteX232" fmla="*/ 2225830 w 11269336"/>
              <a:gd name="connsiteY232" fmla="*/ 2074027 h 2323145"/>
              <a:gd name="connsiteX233" fmla="*/ 2073776 w 11269336"/>
              <a:gd name="connsiteY233" fmla="*/ 2089244 h 2323145"/>
              <a:gd name="connsiteX234" fmla="*/ 1948256 w 11269336"/>
              <a:gd name="connsiteY234" fmla="*/ 2146616 h 2323145"/>
              <a:gd name="connsiteX235" fmla="*/ 1865582 w 11269336"/>
              <a:gd name="connsiteY235" fmla="*/ 2153738 h 2323145"/>
              <a:gd name="connsiteX236" fmla="*/ 1835210 w 11269336"/>
              <a:gd name="connsiteY236" fmla="*/ 2134244 h 2323145"/>
              <a:gd name="connsiteX237" fmla="*/ 1632661 w 11269336"/>
              <a:gd name="connsiteY237" fmla="*/ 2173882 h 2323145"/>
              <a:gd name="connsiteX238" fmla="*/ 1579590 w 11269336"/>
              <a:gd name="connsiteY238" fmla="*/ 2173680 h 2323145"/>
              <a:gd name="connsiteX239" fmla="*/ 1535601 w 11269336"/>
              <a:gd name="connsiteY239" fmla="*/ 2194590 h 2323145"/>
              <a:gd name="connsiteX240" fmla="*/ 1515594 w 11269336"/>
              <a:gd name="connsiteY240" fmla="*/ 2189622 h 2323145"/>
              <a:gd name="connsiteX241" fmla="*/ 1512113 w 11269336"/>
              <a:gd name="connsiteY241" fmla="*/ 2188534 h 2323145"/>
              <a:gd name="connsiteX242" fmla="*/ 1498838 w 11269336"/>
              <a:gd name="connsiteY242" fmla="*/ 2189213 h 2323145"/>
              <a:gd name="connsiteX243" fmla="*/ 1494279 w 11269336"/>
              <a:gd name="connsiteY243" fmla="*/ 2183112 h 2323145"/>
              <a:gd name="connsiteX244" fmla="*/ 1473714 w 11269336"/>
              <a:gd name="connsiteY244" fmla="*/ 2179625 h 2323145"/>
              <a:gd name="connsiteX245" fmla="*/ 1449503 w 11269336"/>
              <a:gd name="connsiteY245" fmla="*/ 2182633 h 2323145"/>
              <a:gd name="connsiteX246" fmla="*/ 1266687 w 11269336"/>
              <a:gd name="connsiteY246" fmla="*/ 2212688 h 2323145"/>
              <a:gd name="connsiteX247" fmla="*/ 1239614 w 11269336"/>
              <a:gd name="connsiteY247" fmla="*/ 2209727 h 2323145"/>
              <a:gd name="connsiteX248" fmla="*/ 1202436 w 11269336"/>
              <a:gd name="connsiteY248" fmla="*/ 2209817 h 2323145"/>
              <a:gd name="connsiteX249" fmla="*/ 1136097 w 11269336"/>
              <a:gd name="connsiteY249" fmla="*/ 2205112 h 2323145"/>
              <a:gd name="connsiteX250" fmla="*/ 988232 w 11269336"/>
              <a:gd name="connsiteY250" fmla="*/ 2235635 h 2323145"/>
              <a:gd name="connsiteX251" fmla="*/ 981959 w 11269336"/>
              <a:gd name="connsiteY251" fmla="*/ 2231607 h 2323145"/>
              <a:gd name="connsiteX252" fmla="*/ 938600 w 11269336"/>
              <a:gd name="connsiteY252" fmla="*/ 2238113 h 2323145"/>
              <a:gd name="connsiteX253" fmla="*/ 791788 w 11269336"/>
              <a:gd name="connsiteY253" fmla="*/ 2293224 h 2323145"/>
              <a:gd name="connsiteX254" fmla="*/ 706914 w 11269336"/>
              <a:gd name="connsiteY254" fmla="*/ 2305046 h 2323145"/>
              <a:gd name="connsiteX255" fmla="*/ 675971 w 11269336"/>
              <a:gd name="connsiteY255" fmla="*/ 2304030 h 2323145"/>
              <a:gd name="connsiteX256" fmla="*/ 624180 w 11269336"/>
              <a:gd name="connsiteY256" fmla="*/ 2302650 h 2323145"/>
              <a:gd name="connsiteX257" fmla="*/ 583453 w 11269336"/>
              <a:gd name="connsiteY257" fmla="*/ 2288788 h 2323145"/>
              <a:gd name="connsiteX258" fmla="*/ 540946 w 11269336"/>
              <a:gd name="connsiteY258" fmla="*/ 2292721 h 2323145"/>
              <a:gd name="connsiteX259" fmla="*/ 533680 w 11269336"/>
              <a:gd name="connsiteY259" fmla="*/ 2310233 h 2323145"/>
              <a:gd name="connsiteX260" fmla="*/ 487366 w 11269336"/>
              <a:gd name="connsiteY260" fmla="*/ 2309053 h 2323145"/>
              <a:gd name="connsiteX261" fmla="*/ 416820 w 11269336"/>
              <a:gd name="connsiteY261" fmla="*/ 2305443 h 2323145"/>
              <a:gd name="connsiteX262" fmla="*/ 376805 w 11269336"/>
              <a:gd name="connsiteY262" fmla="*/ 2307647 h 2323145"/>
              <a:gd name="connsiteX263" fmla="*/ 266777 w 11269336"/>
              <a:gd name="connsiteY263" fmla="*/ 2309012 h 2323145"/>
              <a:gd name="connsiteX264" fmla="*/ 156013 w 11269336"/>
              <a:gd name="connsiteY264" fmla="*/ 2306832 h 2323145"/>
              <a:gd name="connsiteX265" fmla="*/ 87258 w 11269336"/>
              <a:gd name="connsiteY265" fmla="*/ 2285511 h 2323145"/>
              <a:gd name="connsiteX266" fmla="*/ 23798 w 11269336"/>
              <a:gd name="connsiteY266" fmla="*/ 2281822 h 2323145"/>
              <a:gd name="connsiteX267" fmla="*/ 0 w 11269336"/>
              <a:gd name="connsiteY267" fmla="*/ 2285369 h 2323145"/>
              <a:gd name="connsiteX268" fmla="*/ 0 w 11269336"/>
              <a:gd name="connsiteY26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795998 w 11269336"/>
              <a:gd name="connsiteY32" fmla="*/ 863337 h 2323145"/>
              <a:gd name="connsiteX33" fmla="*/ 8776970 w 11269336"/>
              <a:gd name="connsiteY33" fmla="*/ 885177 h 2323145"/>
              <a:gd name="connsiteX34" fmla="*/ 8755719 w 11269336"/>
              <a:gd name="connsiteY34" fmla="*/ 889754 h 2323145"/>
              <a:gd name="connsiteX35" fmla="*/ 8743257 w 11269336"/>
              <a:gd name="connsiteY35" fmla="*/ 904723 h 2323145"/>
              <a:gd name="connsiteX36" fmla="*/ 8721366 w 11269336"/>
              <a:gd name="connsiteY36" fmla="*/ 904711 h 2323145"/>
              <a:gd name="connsiteX37" fmla="*/ 8678353 w 11269336"/>
              <a:gd name="connsiteY37" fmla="*/ 926318 h 2323145"/>
              <a:gd name="connsiteX38" fmla="*/ 8636849 w 11269336"/>
              <a:gd name="connsiteY38" fmla="*/ 937900 h 2323145"/>
              <a:gd name="connsiteX39" fmla="*/ 8620213 w 11269336"/>
              <a:gd name="connsiteY39" fmla="*/ 943068 h 2323145"/>
              <a:gd name="connsiteX40" fmla="*/ 8612581 w 11269336"/>
              <a:gd name="connsiteY40" fmla="*/ 952695 h 2323145"/>
              <a:gd name="connsiteX41" fmla="*/ 8589038 w 11269336"/>
              <a:gd name="connsiteY41" fmla="*/ 963892 h 2323145"/>
              <a:gd name="connsiteX42" fmla="*/ 8579950 w 11269336"/>
              <a:gd name="connsiteY42" fmla="*/ 960899 h 2323145"/>
              <a:gd name="connsiteX43" fmla="*/ 8579319 w 11269336"/>
              <a:gd name="connsiteY43" fmla="*/ 965630 h 2323145"/>
              <a:gd name="connsiteX44" fmla="*/ 8547429 w 11269336"/>
              <a:gd name="connsiteY44" fmla="*/ 984506 h 2323145"/>
              <a:gd name="connsiteX45" fmla="*/ 8478704 w 11269336"/>
              <a:gd name="connsiteY45" fmla="*/ 1025490 h 2323145"/>
              <a:gd name="connsiteX46" fmla="*/ 8461421 w 11269336"/>
              <a:gd name="connsiteY46" fmla="*/ 1035512 h 2323145"/>
              <a:gd name="connsiteX47" fmla="*/ 8445003 w 11269336"/>
              <a:gd name="connsiteY47" fmla="*/ 1036851 h 2323145"/>
              <a:gd name="connsiteX48" fmla="*/ 8357350 w 11269336"/>
              <a:gd name="connsiteY48" fmla="*/ 1060213 h 2323145"/>
              <a:gd name="connsiteX49" fmla="*/ 8335565 w 11269336"/>
              <a:gd name="connsiteY49" fmla="*/ 1061151 h 2323145"/>
              <a:gd name="connsiteX50" fmla="*/ 8325267 w 11269336"/>
              <a:gd name="connsiteY50" fmla="*/ 1055919 h 2323145"/>
              <a:gd name="connsiteX51" fmla="*/ 8293586 w 11269336"/>
              <a:gd name="connsiteY51" fmla="*/ 1076144 h 2323145"/>
              <a:gd name="connsiteX52" fmla="*/ 8242405 w 11269336"/>
              <a:gd name="connsiteY52" fmla="*/ 1095960 h 2323145"/>
              <a:gd name="connsiteX53" fmla="*/ 8197391 w 11269336"/>
              <a:gd name="connsiteY53" fmla="*/ 1107746 h 2323145"/>
              <a:gd name="connsiteX54" fmla="*/ 8081474 w 11269336"/>
              <a:gd name="connsiteY54" fmla="*/ 1130125 h 2323145"/>
              <a:gd name="connsiteX55" fmla="*/ 8053585 w 11269336"/>
              <a:gd name="connsiteY55" fmla="*/ 1129169 h 2323145"/>
              <a:gd name="connsiteX56" fmla="*/ 8038422 w 11269336"/>
              <a:gd name="connsiteY56" fmla="*/ 1119092 h 2323145"/>
              <a:gd name="connsiteX57" fmla="*/ 8029450 w 11269336"/>
              <a:gd name="connsiteY57" fmla="*/ 1125592 h 2323145"/>
              <a:gd name="connsiteX58" fmla="*/ 7959552 w 11269336"/>
              <a:gd name="connsiteY58" fmla="*/ 1140188 h 2323145"/>
              <a:gd name="connsiteX59" fmla="*/ 7914188 w 11269336"/>
              <a:gd name="connsiteY59" fmla="*/ 1150862 h 2323145"/>
              <a:gd name="connsiteX60" fmla="*/ 7914918 w 11269336"/>
              <a:gd name="connsiteY60" fmla="*/ 1168758 h 2323145"/>
              <a:gd name="connsiteX61" fmla="*/ 7875510 w 11269336"/>
              <a:gd name="connsiteY61" fmla="*/ 1183153 h 2323145"/>
              <a:gd name="connsiteX62" fmla="*/ 7829932 w 11269336"/>
              <a:gd name="connsiteY62" fmla="*/ 1180782 h 2323145"/>
              <a:gd name="connsiteX63" fmla="*/ 7779182 w 11269336"/>
              <a:gd name="connsiteY63" fmla="*/ 1192665 h 2323145"/>
              <a:gd name="connsiteX64" fmla="*/ 7748774 w 11269336"/>
              <a:gd name="connsiteY64" fmla="*/ 1199586 h 2323145"/>
              <a:gd name="connsiteX65" fmla="*/ 7671846 w 11269336"/>
              <a:gd name="connsiteY65" fmla="*/ 1231966 h 2323145"/>
              <a:gd name="connsiteX66" fmla="*/ 7554146 w 11269336"/>
              <a:gd name="connsiteY66" fmla="*/ 1319748 h 2323145"/>
              <a:gd name="connsiteX67" fmla="*/ 7515052 w 11269336"/>
              <a:gd name="connsiteY67" fmla="*/ 1336718 h 2323145"/>
              <a:gd name="connsiteX68" fmla="*/ 7507193 w 11269336"/>
              <a:gd name="connsiteY68" fmla="*/ 1334617 h 2323145"/>
              <a:gd name="connsiteX69" fmla="*/ 7461694 w 11269336"/>
              <a:gd name="connsiteY69" fmla="*/ 1375866 h 2323145"/>
              <a:gd name="connsiteX70" fmla="*/ 7377571 w 11269336"/>
              <a:gd name="connsiteY70" fmla="*/ 1400128 h 2323145"/>
              <a:gd name="connsiteX71" fmla="*/ 7311261 w 11269336"/>
              <a:gd name="connsiteY71" fmla="*/ 1412652 h 2323145"/>
              <a:gd name="connsiteX72" fmla="*/ 7275307 w 11269336"/>
              <a:gd name="connsiteY72" fmla="*/ 1422171 h 2323145"/>
              <a:gd name="connsiteX73" fmla="*/ 7247783 w 11269336"/>
              <a:gd name="connsiteY73" fmla="*/ 1426330 h 2323145"/>
              <a:gd name="connsiteX74" fmla="*/ 7185047 w 11269336"/>
              <a:gd name="connsiteY74" fmla="*/ 1451812 h 2323145"/>
              <a:gd name="connsiteX75" fmla="*/ 7084117 w 11269336"/>
              <a:gd name="connsiteY75" fmla="*/ 1500281 h 2323145"/>
              <a:gd name="connsiteX76" fmla="*/ 7062011 w 11269336"/>
              <a:gd name="connsiteY76" fmla="*/ 1509183 h 2323145"/>
              <a:gd name="connsiteX77" fmla="*/ 7040555 w 11269336"/>
              <a:gd name="connsiteY77" fmla="*/ 1511207 h 2323145"/>
              <a:gd name="connsiteX78" fmla="*/ 7033438 w 11269336"/>
              <a:gd name="connsiteY78" fmla="*/ 1506772 h 2323145"/>
              <a:gd name="connsiteX79" fmla="*/ 7020886 w 11269336"/>
              <a:gd name="connsiteY79" fmla="*/ 1510764 h 2323145"/>
              <a:gd name="connsiteX80" fmla="*/ 7017033 w 11269336"/>
              <a:gd name="connsiteY80" fmla="*/ 1510650 h 2323145"/>
              <a:gd name="connsiteX81" fmla="*/ 6995460 w 11269336"/>
              <a:gd name="connsiteY81" fmla="*/ 1511173 h 2323145"/>
              <a:gd name="connsiteX82" fmla="*/ 6962144 w 11269336"/>
              <a:gd name="connsiteY82" fmla="*/ 1541508 h 2323145"/>
              <a:gd name="connsiteX83" fmla="*/ 6910674 w 11269336"/>
              <a:gd name="connsiteY83" fmla="*/ 1554793 h 2323145"/>
              <a:gd name="connsiteX84" fmla="*/ 6732152 w 11269336"/>
              <a:gd name="connsiteY84" fmla="*/ 1642538 h 2323145"/>
              <a:gd name="connsiteX85" fmla="*/ 6694106 w 11269336"/>
              <a:gd name="connsiteY85" fmla="*/ 1632377 h 2323145"/>
              <a:gd name="connsiteX86" fmla="*/ 6617223 w 11269336"/>
              <a:gd name="connsiteY86" fmla="*/ 1659889 h 2323145"/>
              <a:gd name="connsiteX87" fmla="*/ 6521138 w 11269336"/>
              <a:gd name="connsiteY87" fmla="*/ 1744340 h 2323145"/>
              <a:gd name="connsiteX88" fmla="*/ 6380677 w 11269336"/>
              <a:gd name="connsiteY88" fmla="*/ 1796883 h 2323145"/>
              <a:gd name="connsiteX89" fmla="*/ 6374897 w 11269336"/>
              <a:gd name="connsiteY89" fmla="*/ 1809910 h 2323145"/>
              <a:gd name="connsiteX90" fmla="*/ 6364545 w 11269336"/>
              <a:gd name="connsiteY90" fmla="*/ 1820090 h 2323145"/>
              <a:gd name="connsiteX91" fmla="*/ 6362126 w 11269336"/>
              <a:gd name="connsiteY91" fmla="*/ 1819991 h 2323145"/>
              <a:gd name="connsiteX92" fmla="*/ 6346673 w 11269336"/>
              <a:gd name="connsiteY92" fmla="*/ 1827824 h 2323145"/>
              <a:gd name="connsiteX93" fmla="*/ 6345588 w 11269336"/>
              <a:gd name="connsiteY93" fmla="*/ 1832232 h 2323145"/>
              <a:gd name="connsiteX94" fmla="*/ 6335708 w 11269336"/>
              <a:gd name="connsiteY94" fmla="*/ 1838451 h 2323145"/>
              <a:gd name="connsiteX95" fmla="*/ 6318182 w 11269336"/>
              <a:gd name="connsiteY95" fmla="*/ 1852975 h 2323145"/>
              <a:gd name="connsiteX96" fmla="*/ 6313084 w 11269336"/>
              <a:gd name="connsiteY96" fmla="*/ 1853561 h 2323145"/>
              <a:gd name="connsiteX97" fmla="*/ 6283816 w 11269336"/>
              <a:gd name="connsiteY97" fmla="*/ 1872148 h 2323145"/>
              <a:gd name="connsiteX98" fmla="*/ 6282550 w 11269336"/>
              <a:gd name="connsiteY98" fmla="*/ 1871392 h 2323145"/>
              <a:gd name="connsiteX99" fmla="*/ 6270527 w 11269336"/>
              <a:gd name="connsiteY99" fmla="*/ 1872208 h 2323145"/>
              <a:gd name="connsiteX100" fmla="*/ 6249518 w 11269336"/>
              <a:gd name="connsiteY100" fmla="*/ 1876079 h 2323145"/>
              <a:gd name="connsiteX101" fmla="*/ 6190386 w 11269336"/>
              <a:gd name="connsiteY101" fmla="*/ 1872478 h 2323145"/>
              <a:gd name="connsiteX102" fmla="*/ 6159777 w 11269336"/>
              <a:gd name="connsiteY102" fmla="*/ 1891745 h 2323145"/>
              <a:gd name="connsiteX103" fmla="*/ 6153131 w 11269336"/>
              <a:gd name="connsiteY103" fmla="*/ 1895079 h 2323145"/>
              <a:gd name="connsiteX104" fmla="*/ 6152798 w 11269336"/>
              <a:gd name="connsiteY104" fmla="*/ 1894920 h 2323145"/>
              <a:gd name="connsiteX105" fmla="*/ 6145388 w 11269336"/>
              <a:gd name="connsiteY105" fmla="*/ 1897990 h 2323145"/>
              <a:gd name="connsiteX106" fmla="*/ 6141014 w 11269336"/>
              <a:gd name="connsiteY106" fmla="*/ 1901155 h 2323145"/>
              <a:gd name="connsiteX107" fmla="*/ 6128122 w 11269336"/>
              <a:gd name="connsiteY107" fmla="*/ 1907623 h 2323145"/>
              <a:gd name="connsiteX108" fmla="*/ 6122351 w 11269336"/>
              <a:gd name="connsiteY108" fmla="*/ 1908359 h 2323145"/>
              <a:gd name="connsiteX109" fmla="*/ 6064750 w 11269336"/>
              <a:gd name="connsiteY109" fmla="*/ 1896394 h 2323145"/>
              <a:gd name="connsiteX110" fmla="*/ 5964230 w 11269336"/>
              <a:gd name="connsiteY110" fmla="*/ 1910038 h 2323145"/>
              <a:gd name="connsiteX111" fmla="*/ 5865399 w 11269336"/>
              <a:gd name="connsiteY111" fmla="*/ 1926966 h 2323145"/>
              <a:gd name="connsiteX112" fmla="*/ 5829951 w 11269336"/>
              <a:gd name="connsiteY112" fmla="*/ 1934755 h 2323145"/>
              <a:gd name="connsiteX113" fmla="*/ 5765285 w 11269336"/>
              <a:gd name="connsiteY113" fmla="*/ 1941322 h 2323145"/>
              <a:gd name="connsiteX114" fmla="*/ 5734750 w 11269336"/>
              <a:gd name="connsiteY114" fmla="*/ 1939793 h 2323145"/>
              <a:gd name="connsiteX115" fmla="*/ 5733569 w 11269336"/>
              <a:gd name="connsiteY115" fmla="*/ 1940505 h 2323145"/>
              <a:gd name="connsiteX116" fmla="*/ 5730329 w 11269336"/>
              <a:gd name="connsiteY116" fmla="*/ 1937845 h 2323145"/>
              <a:gd name="connsiteX117" fmla="*/ 5724661 w 11269336"/>
              <a:gd name="connsiteY117" fmla="*/ 1937455 h 2323145"/>
              <a:gd name="connsiteX118" fmla="*/ 5710186 w 11269336"/>
              <a:gd name="connsiteY118" fmla="*/ 1941370 h 2323145"/>
              <a:gd name="connsiteX119" fmla="*/ 5704910 w 11269336"/>
              <a:gd name="connsiteY119" fmla="*/ 1943663 h 2323145"/>
              <a:gd name="connsiteX120" fmla="*/ 5696836 w 11269336"/>
              <a:gd name="connsiteY120" fmla="*/ 1945271 h 2323145"/>
              <a:gd name="connsiteX121" fmla="*/ 5696583 w 11269336"/>
              <a:gd name="connsiteY121" fmla="*/ 1945050 h 2323145"/>
              <a:gd name="connsiteX122" fmla="*/ 5689123 w 11269336"/>
              <a:gd name="connsiteY122" fmla="*/ 1947067 h 2323145"/>
              <a:gd name="connsiteX123" fmla="*/ 5653291 w 11269336"/>
              <a:gd name="connsiteY123" fmla="*/ 1960245 h 2323145"/>
              <a:gd name="connsiteX124" fmla="*/ 5599385 w 11269336"/>
              <a:gd name="connsiteY124" fmla="*/ 1945198 h 2323145"/>
              <a:gd name="connsiteX125" fmla="*/ 5578300 w 11269336"/>
              <a:gd name="connsiteY125" fmla="*/ 1944963 h 2323145"/>
              <a:gd name="connsiteX126" fmla="*/ 5566758 w 11269336"/>
              <a:gd name="connsiteY126" fmla="*/ 1943441 h 2323145"/>
              <a:gd name="connsiteX127" fmla="*/ 5565857 w 11269336"/>
              <a:gd name="connsiteY127" fmla="*/ 1942445 h 2323145"/>
              <a:gd name="connsiteX128" fmla="*/ 5531534 w 11269336"/>
              <a:gd name="connsiteY128" fmla="*/ 1955208 h 2323145"/>
              <a:gd name="connsiteX129" fmla="*/ 5526552 w 11269336"/>
              <a:gd name="connsiteY129" fmla="*/ 1954799 h 2323145"/>
              <a:gd name="connsiteX130" fmla="*/ 5504723 w 11269336"/>
              <a:gd name="connsiteY130" fmla="*/ 1965811 h 2323145"/>
              <a:gd name="connsiteX131" fmla="*/ 5493156 w 11269336"/>
              <a:gd name="connsiteY131" fmla="*/ 1970063 h 2323145"/>
              <a:gd name="connsiteX132" fmla="*/ 5490486 w 11269336"/>
              <a:gd name="connsiteY132" fmla="*/ 1974227 h 2323145"/>
              <a:gd name="connsiteX133" fmla="*/ 5473107 w 11269336"/>
              <a:gd name="connsiteY133" fmla="*/ 1979001 h 2323145"/>
              <a:gd name="connsiteX134" fmla="*/ 5470885 w 11269336"/>
              <a:gd name="connsiteY134" fmla="*/ 1978432 h 2323145"/>
              <a:gd name="connsiteX135" fmla="*/ 5457393 w 11269336"/>
              <a:gd name="connsiteY135" fmla="*/ 1986525 h 2323145"/>
              <a:gd name="connsiteX136" fmla="*/ 5447102 w 11269336"/>
              <a:gd name="connsiteY136" fmla="*/ 1998329 h 2323145"/>
              <a:gd name="connsiteX137" fmla="*/ 5159151 w 11269336"/>
              <a:gd name="connsiteY137" fmla="*/ 2029640 h 2323145"/>
              <a:gd name="connsiteX138" fmla="*/ 5041688 w 11269336"/>
              <a:gd name="connsiteY138" fmla="*/ 2022334 h 2323145"/>
              <a:gd name="connsiteX139" fmla="*/ 4860988 w 11269336"/>
              <a:gd name="connsiteY139" fmla="*/ 2135698 h 2323145"/>
              <a:gd name="connsiteX140" fmla="*/ 4807902 w 11269336"/>
              <a:gd name="connsiteY140" fmla="*/ 2138894 h 2323145"/>
              <a:gd name="connsiteX141" fmla="*/ 4765388 w 11269336"/>
              <a:gd name="connsiteY141" fmla="*/ 2162525 h 2323145"/>
              <a:gd name="connsiteX142" fmla="*/ 4745033 w 11269336"/>
              <a:gd name="connsiteY142" fmla="*/ 2158859 h 2323145"/>
              <a:gd name="connsiteX143" fmla="*/ 4741475 w 11269336"/>
              <a:gd name="connsiteY143" fmla="*/ 2157998 h 2323145"/>
              <a:gd name="connsiteX144" fmla="*/ 4728247 w 11269336"/>
              <a:gd name="connsiteY144" fmla="*/ 2159526 h 2323145"/>
              <a:gd name="connsiteX145" fmla="*/ 4723263 w 11269336"/>
              <a:gd name="connsiteY145" fmla="*/ 2153742 h 2323145"/>
              <a:gd name="connsiteX146" fmla="*/ 4702453 w 11269336"/>
              <a:gd name="connsiteY146" fmla="*/ 2151586 h 2323145"/>
              <a:gd name="connsiteX147" fmla="*/ 4678455 w 11269336"/>
              <a:gd name="connsiteY147" fmla="*/ 2156131 h 2323145"/>
              <a:gd name="connsiteX148" fmla="*/ 4593061 w 11269336"/>
              <a:gd name="connsiteY148" fmla="*/ 2171597 h 2323145"/>
              <a:gd name="connsiteX149" fmla="*/ 4579902 w 11269336"/>
              <a:gd name="connsiteY149" fmla="*/ 2177927 h 2323145"/>
              <a:gd name="connsiteX150" fmla="*/ 4533444 w 11269336"/>
              <a:gd name="connsiteY150" fmla="*/ 2181200 h 2323145"/>
              <a:gd name="connsiteX151" fmla="*/ 4492832 w 11269336"/>
              <a:gd name="connsiteY151" fmla="*/ 2188033 h 2323145"/>
              <a:gd name="connsiteX152" fmla="*/ 4467257 w 11269336"/>
              <a:gd name="connsiteY152" fmla="*/ 2196121 h 2323145"/>
              <a:gd name="connsiteX153" fmla="*/ 4459937 w 11269336"/>
              <a:gd name="connsiteY153" fmla="*/ 2195182 h 2323145"/>
              <a:gd name="connsiteX154" fmla="*/ 4433312 w 11269336"/>
              <a:gd name="connsiteY154" fmla="*/ 2199004 h 2323145"/>
              <a:gd name="connsiteX155" fmla="*/ 4420601 w 11269336"/>
              <a:gd name="connsiteY155" fmla="*/ 2205158 h 2323145"/>
              <a:gd name="connsiteX156" fmla="*/ 4405765 w 11269336"/>
              <a:gd name="connsiteY156" fmla="*/ 2199902 h 2323145"/>
              <a:gd name="connsiteX157" fmla="*/ 4401354 w 11269336"/>
              <a:gd name="connsiteY157" fmla="*/ 2194745 h 2323145"/>
              <a:gd name="connsiteX158" fmla="*/ 4383151 w 11269336"/>
              <a:gd name="connsiteY158" fmla="*/ 2201140 h 2323145"/>
              <a:gd name="connsiteX159" fmla="*/ 4366646 w 11269336"/>
              <a:gd name="connsiteY159" fmla="*/ 2198564 h 2323145"/>
              <a:gd name="connsiteX160" fmla="*/ 4354009 w 11269336"/>
              <a:gd name="connsiteY160" fmla="*/ 2204984 h 2323145"/>
              <a:gd name="connsiteX161" fmla="*/ 4348284 w 11269336"/>
              <a:gd name="connsiteY161" fmla="*/ 2205270 h 2323145"/>
              <a:gd name="connsiteX162" fmla="*/ 4333906 w 11269336"/>
              <a:gd name="connsiteY162" fmla="*/ 2205251 h 2323145"/>
              <a:gd name="connsiteX163" fmla="*/ 4308819 w 11269336"/>
              <a:gd name="connsiteY163" fmla="*/ 2203822 h 2323145"/>
              <a:gd name="connsiteX164" fmla="*/ 4301210 w 11269336"/>
              <a:gd name="connsiteY164" fmla="*/ 2204456 h 2323145"/>
              <a:gd name="connsiteX165" fmla="*/ 4283095 w 11269336"/>
              <a:gd name="connsiteY165" fmla="*/ 2198177 h 2323145"/>
              <a:gd name="connsiteX166" fmla="*/ 4250119 w 11269336"/>
              <a:gd name="connsiteY166" fmla="*/ 2196342 h 2323145"/>
              <a:gd name="connsiteX167" fmla="*/ 4189203 w 11269336"/>
              <a:gd name="connsiteY167" fmla="*/ 2178994 h 2323145"/>
              <a:gd name="connsiteX168" fmla="*/ 4154035 w 11269336"/>
              <a:gd name="connsiteY168" fmla="*/ 2171950 h 2323145"/>
              <a:gd name="connsiteX169" fmla="*/ 4129569 w 11269336"/>
              <a:gd name="connsiteY169" fmla="*/ 2163850 h 2323145"/>
              <a:gd name="connsiteX170" fmla="*/ 4061250 w 11269336"/>
              <a:gd name="connsiteY170" fmla="*/ 2159236 h 2323145"/>
              <a:gd name="connsiteX171" fmla="*/ 3945480 w 11269336"/>
              <a:gd name="connsiteY171" fmla="*/ 2158279 h 2323145"/>
              <a:gd name="connsiteX172" fmla="*/ 3921468 w 11269336"/>
              <a:gd name="connsiteY172" fmla="*/ 2156588 h 2323145"/>
              <a:gd name="connsiteX173" fmla="*/ 3903348 w 11269336"/>
              <a:gd name="connsiteY173" fmla="*/ 2149220 h 2323145"/>
              <a:gd name="connsiteX174" fmla="*/ 3901342 w 11269336"/>
              <a:gd name="connsiteY174" fmla="*/ 2142355 h 2323145"/>
              <a:gd name="connsiteX175" fmla="*/ 3888539 w 11269336"/>
              <a:gd name="connsiteY175" fmla="*/ 2140476 h 2323145"/>
              <a:gd name="connsiteX176" fmla="*/ 3885662 w 11269336"/>
              <a:gd name="connsiteY176" fmla="*/ 2138740 h 2323145"/>
              <a:gd name="connsiteX177" fmla="*/ 3868627 w 11269336"/>
              <a:gd name="connsiteY177" fmla="*/ 2130023 h 2323145"/>
              <a:gd name="connsiteX178" fmla="*/ 3819177 w 11269336"/>
              <a:gd name="connsiteY178" fmla="*/ 2142111 h 2323145"/>
              <a:gd name="connsiteX179" fmla="*/ 3769100 w 11269336"/>
              <a:gd name="connsiteY179" fmla="*/ 2131731 h 2323145"/>
              <a:gd name="connsiteX180" fmla="*/ 3562752 w 11269336"/>
              <a:gd name="connsiteY180" fmla="*/ 2131785 h 2323145"/>
              <a:gd name="connsiteX181" fmla="*/ 3541402 w 11269336"/>
              <a:gd name="connsiteY181" fmla="*/ 2106821 h 2323145"/>
              <a:gd name="connsiteX182" fmla="*/ 3365341 w 11269336"/>
              <a:gd name="connsiteY182" fmla="*/ 2077638 h 2323145"/>
              <a:gd name="connsiteX183" fmla="*/ 3170922 w 11269336"/>
              <a:gd name="connsiteY183" fmla="*/ 2115957 h 2323145"/>
              <a:gd name="connsiteX184" fmla="*/ 3156256 w 11269336"/>
              <a:gd name="connsiteY184" fmla="*/ 2124773 h 2323145"/>
              <a:gd name="connsiteX185" fmla="*/ 3140298 w 11269336"/>
              <a:gd name="connsiteY185" fmla="*/ 2129182 h 2323145"/>
              <a:gd name="connsiteX186" fmla="*/ 3138514 w 11269336"/>
              <a:gd name="connsiteY186" fmla="*/ 2128069 h 2323145"/>
              <a:gd name="connsiteX187" fmla="*/ 3120467 w 11269336"/>
              <a:gd name="connsiteY187" fmla="*/ 2128281 h 2323145"/>
              <a:gd name="connsiteX188" fmla="*/ 3116175 w 11269336"/>
              <a:gd name="connsiteY188" fmla="*/ 2131633 h 2323145"/>
              <a:gd name="connsiteX189" fmla="*/ 3103685 w 11269336"/>
              <a:gd name="connsiteY189" fmla="*/ 2132814 h 2323145"/>
              <a:gd name="connsiteX190" fmla="*/ 3078794 w 11269336"/>
              <a:gd name="connsiteY190" fmla="*/ 2137935 h 2323145"/>
              <a:gd name="connsiteX191" fmla="*/ 3074407 w 11269336"/>
              <a:gd name="connsiteY191" fmla="*/ 2136274 h 2323145"/>
              <a:gd name="connsiteX192" fmla="*/ 3037285 w 11269336"/>
              <a:gd name="connsiteY192" fmla="*/ 2139919 h 2323145"/>
              <a:gd name="connsiteX193" fmla="*/ 3036901 w 11269336"/>
              <a:gd name="connsiteY193" fmla="*/ 2138726 h 2323145"/>
              <a:gd name="connsiteX194" fmla="*/ 3026996 w 11269336"/>
              <a:gd name="connsiteY194" fmla="*/ 2134322 h 2323145"/>
              <a:gd name="connsiteX195" fmla="*/ 3007772 w 11269336"/>
              <a:gd name="connsiteY195" fmla="*/ 2128742 h 2323145"/>
              <a:gd name="connsiteX196" fmla="*/ 2965030 w 11269336"/>
              <a:gd name="connsiteY196" fmla="*/ 2100494 h 2323145"/>
              <a:gd name="connsiteX197" fmla="*/ 2926342 w 11269336"/>
              <a:gd name="connsiteY197" fmla="*/ 2104155 h 2323145"/>
              <a:gd name="connsiteX198" fmla="*/ 2918608 w 11269336"/>
              <a:gd name="connsiteY198" fmla="*/ 2104215 h 2323145"/>
              <a:gd name="connsiteX199" fmla="*/ 2918475 w 11269336"/>
              <a:gd name="connsiteY199" fmla="*/ 2103937 h 2323145"/>
              <a:gd name="connsiteX200" fmla="*/ 2910360 w 11269336"/>
              <a:gd name="connsiteY200" fmla="*/ 2103444 h 2323145"/>
              <a:gd name="connsiteX201" fmla="*/ 2904507 w 11269336"/>
              <a:gd name="connsiteY201" fmla="*/ 2104326 h 2323145"/>
              <a:gd name="connsiteX202" fmla="*/ 2889503 w 11269336"/>
              <a:gd name="connsiteY202" fmla="*/ 2104443 h 2323145"/>
              <a:gd name="connsiteX203" fmla="*/ 2884480 w 11269336"/>
              <a:gd name="connsiteY203" fmla="*/ 2102626 h 2323145"/>
              <a:gd name="connsiteX204" fmla="*/ 2882689 w 11269336"/>
              <a:gd name="connsiteY204" fmla="*/ 2099228 h 2323145"/>
              <a:gd name="connsiteX205" fmla="*/ 2881291 w 11269336"/>
              <a:gd name="connsiteY205" fmla="*/ 2099618 h 2323145"/>
              <a:gd name="connsiteX206" fmla="*/ 2853979 w 11269336"/>
              <a:gd name="connsiteY206" fmla="*/ 2090388 h 2323145"/>
              <a:gd name="connsiteX207" fmla="*/ 2791790 w 11269336"/>
              <a:gd name="connsiteY207" fmla="*/ 2080332 h 2323145"/>
              <a:gd name="connsiteX208" fmla="*/ 2755844 w 11269336"/>
              <a:gd name="connsiteY208" fmla="*/ 2078874 h 2323145"/>
              <a:gd name="connsiteX209" fmla="*/ 2657742 w 11269336"/>
              <a:gd name="connsiteY209" fmla="*/ 2070179 h 2323145"/>
              <a:gd name="connsiteX210" fmla="*/ 2559549 w 11269336"/>
              <a:gd name="connsiteY210" fmla="*/ 2057873 h 2323145"/>
              <a:gd name="connsiteX211" fmla="*/ 2512054 w 11269336"/>
              <a:gd name="connsiteY211" fmla="*/ 2031671 h 2323145"/>
              <a:gd name="connsiteX212" fmla="*/ 2506437 w 11269336"/>
              <a:gd name="connsiteY212" fmla="*/ 2030918 h 2323145"/>
              <a:gd name="connsiteX213" fmla="*/ 2491752 w 11269336"/>
              <a:gd name="connsiteY213" fmla="*/ 2033906 h 2323145"/>
              <a:gd name="connsiteX214" fmla="*/ 2486338 w 11269336"/>
              <a:gd name="connsiteY214" fmla="*/ 2035862 h 2323145"/>
              <a:gd name="connsiteX215" fmla="*/ 2478186 w 11269336"/>
              <a:gd name="connsiteY215" fmla="*/ 2036953 h 2323145"/>
              <a:gd name="connsiteX216" fmla="*/ 2477950 w 11269336"/>
              <a:gd name="connsiteY216" fmla="*/ 2036715 h 2323145"/>
              <a:gd name="connsiteX217" fmla="*/ 2470381 w 11269336"/>
              <a:gd name="connsiteY217" fmla="*/ 2038256 h 2323145"/>
              <a:gd name="connsiteX218" fmla="*/ 2433781 w 11269336"/>
              <a:gd name="connsiteY218" fmla="*/ 2049140 h 2323145"/>
              <a:gd name="connsiteX219" fmla="*/ 2381172 w 11269336"/>
              <a:gd name="connsiteY219" fmla="*/ 2030645 h 2323145"/>
              <a:gd name="connsiteX220" fmla="*/ 2360198 w 11269336"/>
              <a:gd name="connsiteY220" fmla="*/ 2029059 h 2323145"/>
              <a:gd name="connsiteX221" fmla="*/ 2348815 w 11269336"/>
              <a:gd name="connsiteY221" fmla="*/ 2026798 h 2323145"/>
              <a:gd name="connsiteX222" fmla="*/ 2347988 w 11269336"/>
              <a:gd name="connsiteY222" fmla="*/ 2025745 h 2323145"/>
              <a:gd name="connsiteX223" fmla="*/ 2312920 w 11269336"/>
              <a:gd name="connsiteY223" fmla="*/ 2036311 h 2323145"/>
              <a:gd name="connsiteX224" fmla="*/ 2307986 w 11269336"/>
              <a:gd name="connsiteY224" fmla="*/ 2035583 h 2323145"/>
              <a:gd name="connsiteX225" fmla="*/ 2285481 w 11269336"/>
              <a:gd name="connsiteY225" fmla="*/ 2045197 h 2323145"/>
              <a:gd name="connsiteX226" fmla="*/ 2273666 w 11269336"/>
              <a:gd name="connsiteY226" fmla="*/ 2048710 h 2323145"/>
              <a:gd name="connsiteX227" fmla="*/ 2270719 w 11269336"/>
              <a:gd name="connsiteY227" fmla="*/ 2052702 h 2323145"/>
              <a:gd name="connsiteX228" fmla="*/ 2253080 w 11269336"/>
              <a:gd name="connsiteY228" fmla="*/ 2056363 h 2323145"/>
              <a:gd name="connsiteX229" fmla="*/ 2250906 w 11269336"/>
              <a:gd name="connsiteY229" fmla="*/ 2055654 h 2323145"/>
              <a:gd name="connsiteX230" fmla="*/ 2236905 w 11269336"/>
              <a:gd name="connsiteY230" fmla="*/ 2062882 h 2323145"/>
              <a:gd name="connsiteX231" fmla="*/ 2225830 w 11269336"/>
              <a:gd name="connsiteY231" fmla="*/ 2074027 h 2323145"/>
              <a:gd name="connsiteX232" fmla="*/ 2073776 w 11269336"/>
              <a:gd name="connsiteY232" fmla="*/ 2089244 h 2323145"/>
              <a:gd name="connsiteX233" fmla="*/ 1948256 w 11269336"/>
              <a:gd name="connsiteY233" fmla="*/ 2146616 h 2323145"/>
              <a:gd name="connsiteX234" fmla="*/ 1865582 w 11269336"/>
              <a:gd name="connsiteY234" fmla="*/ 2153738 h 2323145"/>
              <a:gd name="connsiteX235" fmla="*/ 1835210 w 11269336"/>
              <a:gd name="connsiteY235" fmla="*/ 2134244 h 2323145"/>
              <a:gd name="connsiteX236" fmla="*/ 1632661 w 11269336"/>
              <a:gd name="connsiteY236" fmla="*/ 2173882 h 2323145"/>
              <a:gd name="connsiteX237" fmla="*/ 1579590 w 11269336"/>
              <a:gd name="connsiteY237" fmla="*/ 2173680 h 2323145"/>
              <a:gd name="connsiteX238" fmla="*/ 1535601 w 11269336"/>
              <a:gd name="connsiteY238" fmla="*/ 2194590 h 2323145"/>
              <a:gd name="connsiteX239" fmla="*/ 1515594 w 11269336"/>
              <a:gd name="connsiteY239" fmla="*/ 2189622 h 2323145"/>
              <a:gd name="connsiteX240" fmla="*/ 1512113 w 11269336"/>
              <a:gd name="connsiteY240" fmla="*/ 2188534 h 2323145"/>
              <a:gd name="connsiteX241" fmla="*/ 1498838 w 11269336"/>
              <a:gd name="connsiteY241" fmla="*/ 2189213 h 2323145"/>
              <a:gd name="connsiteX242" fmla="*/ 1494279 w 11269336"/>
              <a:gd name="connsiteY242" fmla="*/ 2183112 h 2323145"/>
              <a:gd name="connsiteX243" fmla="*/ 1473714 w 11269336"/>
              <a:gd name="connsiteY243" fmla="*/ 2179625 h 2323145"/>
              <a:gd name="connsiteX244" fmla="*/ 1449503 w 11269336"/>
              <a:gd name="connsiteY244" fmla="*/ 2182633 h 2323145"/>
              <a:gd name="connsiteX245" fmla="*/ 1266687 w 11269336"/>
              <a:gd name="connsiteY245" fmla="*/ 2212688 h 2323145"/>
              <a:gd name="connsiteX246" fmla="*/ 1239614 w 11269336"/>
              <a:gd name="connsiteY246" fmla="*/ 2209727 h 2323145"/>
              <a:gd name="connsiteX247" fmla="*/ 1202436 w 11269336"/>
              <a:gd name="connsiteY247" fmla="*/ 2209817 h 2323145"/>
              <a:gd name="connsiteX248" fmla="*/ 1136097 w 11269336"/>
              <a:gd name="connsiteY248" fmla="*/ 2205112 h 2323145"/>
              <a:gd name="connsiteX249" fmla="*/ 988232 w 11269336"/>
              <a:gd name="connsiteY249" fmla="*/ 2235635 h 2323145"/>
              <a:gd name="connsiteX250" fmla="*/ 981959 w 11269336"/>
              <a:gd name="connsiteY250" fmla="*/ 2231607 h 2323145"/>
              <a:gd name="connsiteX251" fmla="*/ 938600 w 11269336"/>
              <a:gd name="connsiteY251" fmla="*/ 2238113 h 2323145"/>
              <a:gd name="connsiteX252" fmla="*/ 791788 w 11269336"/>
              <a:gd name="connsiteY252" fmla="*/ 2293224 h 2323145"/>
              <a:gd name="connsiteX253" fmla="*/ 706914 w 11269336"/>
              <a:gd name="connsiteY253" fmla="*/ 2305046 h 2323145"/>
              <a:gd name="connsiteX254" fmla="*/ 675971 w 11269336"/>
              <a:gd name="connsiteY254" fmla="*/ 2304030 h 2323145"/>
              <a:gd name="connsiteX255" fmla="*/ 624180 w 11269336"/>
              <a:gd name="connsiteY255" fmla="*/ 2302650 h 2323145"/>
              <a:gd name="connsiteX256" fmla="*/ 583453 w 11269336"/>
              <a:gd name="connsiteY256" fmla="*/ 2288788 h 2323145"/>
              <a:gd name="connsiteX257" fmla="*/ 540946 w 11269336"/>
              <a:gd name="connsiteY257" fmla="*/ 2292721 h 2323145"/>
              <a:gd name="connsiteX258" fmla="*/ 533680 w 11269336"/>
              <a:gd name="connsiteY258" fmla="*/ 2310233 h 2323145"/>
              <a:gd name="connsiteX259" fmla="*/ 487366 w 11269336"/>
              <a:gd name="connsiteY259" fmla="*/ 2309053 h 2323145"/>
              <a:gd name="connsiteX260" fmla="*/ 416820 w 11269336"/>
              <a:gd name="connsiteY260" fmla="*/ 2305443 h 2323145"/>
              <a:gd name="connsiteX261" fmla="*/ 376805 w 11269336"/>
              <a:gd name="connsiteY261" fmla="*/ 2307647 h 2323145"/>
              <a:gd name="connsiteX262" fmla="*/ 266777 w 11269336"/>
              <a:gd name="connsiteY262" fmla="*/ 2309012 h 2323145"/>
              <a:gd name="connsiteX263" fmla="*/ 156013 w 11269336"/>
              <a:gd name="connsiteY263" fmla="*/ 2306832 h 2323145"/>
              <a:gd name="connsiteX264" fmla="*/ 87258 w 11269336"/>
              <a:gd name="connsiteY264" fmla="*/ 2285511 h 2323145"/>
              <a:gd name="connsiteX265" fmla="*/ 23798 w 11269336"/>
              <a:gd name="connsiteY265" fmla="*/ 2281822 h 2323145"/>
              <a:gd name="connsiteX266" fmla="*/ 0 w 11269336"/>
              <a:gd name="connsiteY266" fmla="*/ 2285369 h 2323145"/>
              <a:gd name="connsiteX267" fmla="*/ 0 w 11269336"/>
              <a:gd name="connsiteY26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795998 w 11269336"/>
              <a:gd name="connsiteY29" fmla="*/ 863337 h 2323145"/>
              <a:gd name="connsiteX30" fmla="*/ 8776970 w 11269336"/>
              <a:gd name="connsiteY30" fmla="*/ 885177 h 2323145"/>
              <a:gd name="connsiteX31" fmla="*/ 8755719 w 11269336"/>
              <a:gd name="connsiteY31" fmla="*/ 889754 h 2323145"/>
              <a:gd name="connsiteX32" fmla="*/ 8743257 w 11269336"/>
              <a:gd name="connsiteY32" fmla="*/ 904723 h 2323145"/>
              <a:gd name="connsiteX33" fmla="*/ 8721366 w 11269336"/>
              <a:gd name="connsiteY33" fmla="*/ 904711 h 2323145"/>
              <a:gd name="connsiteX34" fmla="*/ 8678353 w 11269336"/>
              <a:gd name="connsiteY34" fmla="*/ 926318 h 2323145"/>
              <a:gd name="connsiteX35" fmla="*/ 8636849 w 11269336"/>
              <a:gd name="connsiteY35" fmla="*/ 937900 h 2323145"/>
              <a:gd name="connsiteX36" fmla="*/ 8620213 w 11269336"/>
              <a:gd name="connsiteY36" fmla="*/ 943068 h 2323145"/>
              <a:gd name="connsiteX37" fmla="*/ 8612581 w 11269336"/>
              <a:gd name="connsiteY37" fmla="*/ 952695 h 2323145"/>
              <a:gd name="connsiteX38" fmla="*/ 8589038 w 11269336"/>
              <a:gd name="connsiteY38" fmla="*/ 963892 h 2323145"/>
              <a:gd name="connsiteX39" fmla="*/ 8579950 w 11269336"/>
              <a:gd name="connsiteY39" fmla="*/ 960899 h 2323145"/>
              <a:gd name="connsiteX40" fmla="*/ 8579319 w 11269336"/>
              <a:gd name="connsiteY40" fmla="*/ 965630 h 2323145"/>
              <a:gd name="connsiteX41" fmla="*/ 8547429 w 11269336"/>
              <a:gd name="connsiteY41" fmla="*/ 984506 h 2323145"/>
              <a:gd name="connsiteX42" fmla="*/ 8478704 w 11269336"/>
              <a:gd name="connsiteY42" fmla="*/ 1025490 h 2323145"/>
              <a:gd name="connsiteX43" fmla="*/ 8461421 w 11269336"/>
              <a:gd name="connsiteY43" fmla="*/ 1035512 h 2323145"/>
              <a:gd name="connsiteX44" fmla="*/ 8445003 w 11269336"/>
              <a:gd name="connsiteY44" fmla="*/ 1036851 h 2323145"/>
              <a:gd name="connsiteX45" fmla="*/ 8357350 w 11269336"/>
              <a:gd name="connsiteY45" fmla="*/ 1060213 h 2323145"/>
              <a:gd name="connsiteX46" fmla="*/ 8335565 w 11269336"/>
              <a:gd name="connsiteY46" fmla="*/ 1061151 h 2323145"/>
              <a:gd name="connsiteX47" fmla="*/ 8325267 w 11269336"/>
              <a:gd name="connsiteY47" fmla="*/ 1055919 h 2323145"/>
              <a:gd name="connsiteX48" fmla="*/ 8293586 w 11269336"/>
              <a:gd name="connsiteY48" fmla="*/ 1076144 h 2323145"/>
              <a:gd name="connsiteX49" fmla="*/ 8242405 w 11269336"/>
              <a:gd name="connsiteY49" fmla="*/ 1095960 h 2323145"/>
              <a:gd name="connsiteX50" fmla="*/ 8197391 w 11269336"/>
              <a:gd name="connsiteY50" fmla="*/ 1107746 h 2323145"/>
              <a:gd name="connsiteX51" fmla="*/ 8081474 w 11269336"/>
              <a:gd name="connsiteY51" fmla="*/ 1130125 h 2323145"/>
              <a:gd name="connsiteX52" fmla="*/ 8053585 w 11269336"/>
              <a:gd name="connsiteY52" fmla="*/ 1129169 h 2323145"/>
              <a:gd name="connsiteX53" fmla="*/ 8038422 w 11269336"/>
              <a:gd name="connsiteY53" fmla="*/ 1119092 h 2323145"/>
              <a:gd name="connsiteX54" fmla="*/ 8029450 w 11269336"/>
              <a:gd name="connsiteY54" fmla="*/ 1125592 h 2323145"/>
              <a:gd name="connsiteX55" fmla="*/ 7959552 w 11269336"/>
              <a:gd name="connsiteY55" fmla="*/ 1140188 h 2323145"/>
              <a:gd name="connsiteX56" fmla="*/ 7914188 w 11269336"/>
              <a:gd name="connsiteY56" fmla="*/ 1150862 h 2323145"/>
              <a:gd name="connsiteX57" fmla="*/ 7914918 w 11269336"/>
              <a:gd name="connsiteY57" fmla="*/ 1168758 h 2323145"/>
              <a:gd name="connsiteX58" fmla="*/ 7875510 w 11269336"/>
              <a:gd name="connsiteY58" fmla="*/ 1183153 h 2323145"/>
              <a:gd name="connsiteX59" fmla="*/ 7829932 w 11269336"/>
              <a:gd name="connsiteY59" fmla="*/ 1180782 h 2323145"/>
              <a:gd name="connsiteX60" fmla="*/ 7779182 w 11269336"/>
              <a:gd name="connsiteY60" fmla="*/ 1192665 h 2323145"/>
              <a:gd name="connsiteX61" fmla="*/ 7748774 w 11269336"/>
              <a:gd name="connsiteY61" fmla="*/ 1199586 h 2323145"/>
              <a:gd name="connsiteX62" fmla="*/ 7671846 w 11269336"/>
              <a:gd name="connsiteY62" fmla="*/ 1231966 h 2323145"/>
              <a:gd name="connsiteX63" fmla="*/ 7554146 w 11269336"/>
              <a:gd name="connsiteY63" fmla="*/ 1319748 h 2323145"/>
              <a:gd name="connsiteX64" fmla="*/ 7515052 w 11269336"/>
              <a:gd name="connsiteY64" fmla="*/ 1336718 h 2323145"/>
              <a:gd name="connsiteX65" fmla="*/ 7507193 w 11269336"/>
              <a:gd name="connsiteY65" fmla="*/ 1334617 h 2323145"/>
              <a:gd name="connsiteX66" fmla="*/ 7461694 w 11269336"/>
              <a:gd name="connsiteY66" fmla="*/ 1375866 h 2323145"/>
              <a:gd name="connsiteX67" fmla="*/ 7377571 w 11269336"/>
              <a:gd name="connsiteY67" fmla="*/ 1400128 h 2323145"/>
              <a:gd name="connsiteX68" fmla="*/ 7311261 w 11269336"/>
              <a:gd name="connsiteY68" fmla="*/ 1412652 h 2323145"/>
              <a:gd name="connsiteX69" fmla="*/ 7275307 w 11269336"/>
              <a:gd name="connsiteY69" fmla="*/ 1422171 h 2323145"/>
              <a:gd name="connsiteX70" fmla="*/ 7247783 w 11269336"/>
              <a:gd name="connsiteY70" fmla="*/ 1426330 h 2323145"/>
              <a:gd name="connsiteX71" fmla="*/ 7185047 w 11269336"/>
              <a:gd name="connsiteY71" fmla="*/ 1451812 h 2323145"/>
              <a:gd name="connsiteX72" fmla="*/ 7084117 w 11269336"/>
              <a:gd name="connsiteY72" fmla="*/ 1500281 h 2323145"/>
              <a:gd name="connsiteX73" fmla="*/ 7062011 w 11269336"/>
              <a:gd name="connsiteY73" fmla="*/ 1509183 h 2323145"/>
              <a:gd name="connsiteX74" fmla="*/ 7040555 w 11269336"/>
              <a:gd name="connsiteY74" fmla="*/ 1511207 h 2323145"/>
              <a:gd name="connsiteX75" fmla="*/ 7033438 w 11269336"/>
              <a:gd name="connsiteY75" fmla="*/ 1506772 h 2323145"/>
              <a:gd name="connsiteX76" fmla="*/ 7020886 w 11269336"/>
              <a:gd name="connsiteY76" fmla="*/ 1510764 h 2323145"/>
              <a:gd name="connsiteX77" fmla="*/ 7017033 w 11269336"/>
              <a:gd name="connsiteY77" fmla="*/ 1510650 h 2323145"/>
              <a:gd name="connsiteX78" fmla="*/ 6995460 w 11269336"/>
              <a:gd name="connsiteY78" fmla="*/ 1511173 h 2323145"/>
              <a:gd name="connsiteX79" fmla="*/ 6962144 w 11269336"/>
              <a:gd name="connsiteY79" fmla="*/ 1541508 h 2323145"/>
              <a:gd name="connsiteX80" fmla="*/ 6910674 w 11269336"/>
              <a:gd name="connsiteY80" fmla="*/ 1554793 h 2323145"/>
              <a:gd name="connsiteX81" fmla="*/ 6732152 w 11269336"/>
              <a:gd name="connsiteY81" fmla="*/ 1642538 h 2323145"/>
              <a:gd name="connsiteX82" fmla="*/ 6694106 w 11269336"/>
              <a:gd name="connsiteY82" fmla="*/ 1632377 h 2323145"/>
              <a:gd name="connsiteX83" fmla="*/ 6617223 w 11269336"/>
              <a:gd name="connsiteY83" fmla="*/ 1659889 h 2323145"/>
              <a:gd name="connsiteX84" fmla="*/ 6521138 w 11269336"/>
              <a:gd name="connsiteY84" fmla="*/ 1744340 h 2323145"/>
              <a:gd name="connsiteX85" fmla="*/ 6380677 w 11269336"/>
              <a:gd name="connsiteY85" fmla="*/ 1796883 h 2323145"/>
              <a:gd name="connsiteX86" fmla="*/ 6374897 w 11269336"/>
              <a:gd name="connsiteY86" fmla="*/ 1809910 h 2323145"/>
              <a:gd name="connsiteX87" fmla="*/ 6364545 w 11269336"/>
              <a:gd name="connsiteY87" fmla="*/ 1820090 h 2323145"/>
              <a:gd name="connsiteX88" fmla="*/ 6362126 w 11269336"/>
              <a:gd name="connsiteY88" fmla="*/ 1819991 h 2323145"/>
              <a:gd name="connsiteX89" fmla="*/ 6346673 w 11269336"/>
              <a:gd name="connsiteY89" fmla="*/ 1827824 h 2323145"/>
              <a:gd name="connsiteX90" fmla="*/ 6345588 w 11269336"/>
              <a:gd name="connsiteY90" fmla="*/ 1832232 h 2323145"/>
              <a:gd name="connsiteX91" fmla="*/ 6335708 w 11269336"/>
              <a:gd name="connsiteY91" fmla="*/ 1838451 h 2323145"/>
              <a:gd name="connsiteX92" fmla="*/ 6318182 w 11269336"/>
              <a:gd name="connsiteY92" fmla="*/ 1852975 h 2323145"/>
              <a:gd name="connsiteX93" fmla="*/ 6313084 w 11269336"/>
              <a:gd name="connsiteY93" fmla="*/ 1853561 h 2323145"/>
              <a:gd name="connsiteX94" fmla="*/ 6283816 w 11269336"/>
              <a:gd name="connsiteY94" fmla="*/ 1872148 h 2323145"/>
              <a:gd name="connsiteX95" fmla="*/ 6282550 w 11269336"/>
              <a:gd name="connsiteY95" fmla="*/ 1871392 h 2323145"/>
              <a:gd name="connsiteX96" fmla="*/ 6270527 w 11269336"/>
              <a:gd name="connsiteY96" fmla="*/ 1872208 h 2323145"/>
              <a:gd name="connsiteX97" fmla="*/ 6249518 w 11269336"/>
              <a:gd name="connsiteY97" fmla="*/ 1876079 h 2323145"/>
              <a:gd name="connsiteX98" fmla="*/ 6190386 w 11269336"/>
              <a:gd name="connsiteY98" fmla="*/ 1872478 h 2323145"/>
              <a:gd name="connsiteX99" fmla="*/ 6159777 w 11269336"/>
              <a:gd name="connsiteY99" fmla="*/ 1891745 h 2323145"/>
              <a:gd name="connsiteX100" fmla="*/ 6153131 w 11269336"/>
              <a:gd name="connsiteY100" fmla="*/ 1895079 h 2323145"/>
              <a:gd name="connsiteX101" fmla="*/ 6152798 w 11269336"/>
              <a:gd name="connsiteY101" fmla="*/ 1894920 h 2323145"/>
              <a:gd name="connsiteX102" fmla="*/ 6145388 w 11269336"/>
              <a:gd name="connsiteY102" fmla="*/ 1897990 h 2323145"/>
              <a:gd name="connsiteX103" fmla="*/ 6141014 w 11269336"/>
              <a:gd name="connsiteY103" fmla="*/ 1901155 h 2323145"/>
              <a:gd name="connsiteX104" fmla="*/ 6128122 w 11269336"/>
              <a:gd name="connsiteY104" fmla="*/ 1907623 h 2323145"/>
              <a:gd name="connsiteX105" fmla="*/ 6122351 w 11269336"/>
              <a:gd name="connsiteY105" fmla="*/ 1908359 h 2323145"/>
              <a:gd name="connsiteX106" fmla="*/ 6064750 w 11269336"/>
              <a:gd name="connsiteY106" fmla="*/ 1896394 h 2323145"/>
              <a:gd name="connsiteX107" fmla="*/ 5964230 w 11269336"/>
              <a:gd name="connsiteY107" fmla="*/ 1910038 h 2323145"/>
              <a:gd name="connsiteX108" fmla="*/ 5865399 w 11269336"/>
              <a:gd name="connsiteY108" fmla="*/ 1926966 h 2323145"/>
              <a:gd name="connsiteX109" fmla="*/ 5829951 w 11269336"/>
              <a:gd name="connsiteY109" fmla="*/ 1934755 h 2323145"/>
              <a:gd name="connsiteX110" fmla="*/ 5765285 w 11269336"/>
              <a:gd name="connsiteY110" fmla="*/ 1941322 h 2323145"/>
              <a:gd name="connsiteX111" fmla="*/ 5734750 w 11269336"/>
              <a:gd name="connsiteY111" fmla="*/ 1939793 h 2323145"/>
              <a:gd name="connsiteX112" fmla="*/ 5733569 w 11269336"/>
              <a:gd name="connsiteY112" fmla="*/ 1940505 h 2323145"/>
              <a:gd name="connsiteX113" fmla="*/ 5730329 w 11269336"/>
              <a:gd name="connsiteY113" fmla="*/ 1937845 h 2323145"/>
              <a:gd name="connsiteX114" fmla="*/ 5724661 w 11269336"/>
              <a:gd name="connsiteY114" fmla="*/ 1937455 h 2323145"/>
              <a:gd name="connsiteX115" fmla="*/ 5710186 w 11269336"/>
              <a:gd name="connsiteY115" fmla="*/ 1941370 h 2323145"/>
              <a:gd name="connsiteX116" fmla="*/ 5704910 w 11269336"/>
              <a:gd name="connsiteY116" fmla="*/ 1943663 h 2323145"/>
              <a:gd name="connsiteX117" fmla="*/ 5696836 w 11269336"/>
              <a:gd name="connsiteY117" fmla="*/ 1945271 h 2323145"/>
              <a:gd name="connsiteX118" fmla="*/ 5696583 w 11269336"/>
              <a:gd name="connsiteY118" fmla="*/ 1945050 h 2323145"/>
              <a:gd name="connsiteX119" fmla="*/ 5689123 w 11269336"/>
              <a:gd name="connsiteY119" fmla="*/ 1947067 h 2323145"/>
              <a:gd name="connsiteX120" fmla="*/ 5653291 w 11269336"/>
              <a:gd name="connsiteY120" fmla="*/ 1960245 h 2323145"/>
              <a:gd name="connsiteX121" fmla="*/ 5599385 w 11269336"/>
              <a:gd name="connsiteY121" fmla="*/ 1945198 h 2323145"/>
              <a:gd name="connsiteX122" fmla="*/ 5578300 w 11269336"/>
              <a:gd name="connsiteY122" fmla="*/ 1944963 h 2323145"/>
              <a:gd name="connsiteX123" fmla="*/ 5566758 w 11269336"/>
              <a:gd name="connsiteY123" fmla="*/ 1943441 h 2323145"/>
              <a:gd name="connsiteX124" fmla="*/ 5565857 w 11269336"/>
              <a:gd name="connsiteY124" fmla="*/ 1942445 h 2323145"/>
              <a:gd name="connsiteX125" fmla="*/ 5531534 w 11269336"/>
              <a:gd name="connsiteY125" fmla="*/ 1955208 h 2323145"/>
              <a:gd name="connsiteX126" fmla="*/ 5526552 w 11269336"/>
              <a:gd name="connsiteY126" fmla="*/ 1954799 h 2323145"/>
              <a:gd name="connsiteX127" fmla="*/ 5504723 w 11269336"/>
              <a:gd name="connsiteY127" fmla="*/ 1965811 h 2323145"/>
              <a:gd name="connsiteX128" fmla="*/ 5493156 w 11269336"/>
              <a:gd name="connsiteY128" fmla="*/ 1970063 h 2323145"/>
              <a:gd name="connsiteX129" fmla="*/ 5490486 w 11269336"/>
              <a:gd name="connsiteY129" fmla="*/ 1974227 h 2323145"/>
              <a:gd name="connsiteX130" fmla="*/ 5473107 w 11269336"/>
              <a:gd name="connsiteY130" fmla="*/ 1979001 h 2323145"/>
              <a:gd name="connsiteX131" fmla="*/ 5470885 w 11269336"/>
              <a:gd name="connsiteY131" fmla="*/ 1978432 h 2323145"/>
              <a:gd name="connsiteX132" fmla="*/ 5457393 w 11269336"/>
              <a:gd name="connsiteY132" fmla="*/ 1986525 h 2323145"/>
              <a:gd name="connsiteX133" fmla="*/ 5447102 w 11269336"/>
              <a:gd name="connsiteY133" fmla="*/ 1998329 h 2323145"/>
              <a:gd name="connsiteX134" fmla="*/ 5159151 w 11269336"/>
              <a:gd name="connsiteY134" fmla="*/ 2029640 h 2323145"/>
              <a:gd name="connsiteX135" fmla="*/ 5041688 w 11269336"/>
              <a:gd name="connsiteY135" fmla="*/ 2022334 h 2323145"/>
              <a:gd name="connsiteX136" fmla="*/ 4860988 w 11269336"/>
              <a:gd name="connsiteY136" fmla="*/ 2135698 h 2323145"/>
              <a:gd name="connsiteX137" fmla="*/ 4807902 w 11269336"/>
              <a:gd name="connsiteY137" fmla="*/ 2138894 h 2323145"/>
              <a:gd name="connsiteX138" fmla="*/ 4765388 w 11269336"/>
              <a:gd name="connsiteY138" fmla="*/ 2162525 h 2323145"/>
              <a:gd name="connsiteX139" fmla="*/ 4745033 w 11269336"/>
              <a:gd name="connsiteY139" fmla="*/ 2158859 h 2323145"/>
              <a:gd name="connsiteX140" fmla="*/ 4741475 w 11269336"/>
              <a:gd name="connsiteY140" fmla="*/ 2157998 h 2323145"/>
              <a:gd name="connsiteX141" fmla="*/ 4728247 w 11269336"/>
              <a:gd name="connsiteY141" fmla="*/ 2159526 h 2323145"/>
              <a:gd name="connsiteX142" fmla="*/ 4723263 w 11269336"/>
              <a:gd name="connsiteY142" fmla="*/ 2153742 h 2323145"/>
              <a:gd name="connsiteX143" fmla="*/ 4702453 w 11269336"/>
              <a:gd name="connsiteY143" fmla="*/ 2151586 h 2323145"/>
              <a:gd name="connsiteX144" fmla="*/ 4678455 w 11269336"/>
              <a:gd name="connsiteY144" fmla="*/ 2156131 h 2323145"/>
              <a:gd name="connsiteX145" fmla="*/ 4593061 w 11269336"/>
              <a:gd name="connsiteY145" fmla="*/ 2171597 h 2323145"/>
              <a:gd name="connsiteX146" fmla="*/ 4579902 w 11269336"/>
              <a:gd name="connsiteY146" fmla="*/ 2177927 h 2323145"/>
              <a:gd name="connsiteX147" fmla="*/ 4533444 w 11269336"/>
              <a:gd name="connsiteY147" fmla="*/ 2181200 h 2323145"/>
              <a:gd name="connsiteX148" fmla="*/ 4492832 w 11269336"/>
              <a:gd name="connsiteY148" fmla="*/ 2188033 h 2323145"/>
              <a:gd name="connsiteX149" fmla="*/ 4467257 w 11269336"/>
              <a:gd name="connsiteY149" fmla="*/ 2196121 h 2323145"/>
              <a:gd name="connsiteX150" fmla="*/ 4459937 w 11269336"/>
              <a:gd name="connsiteY150" fmla="*/ 2195182 h 2323145"/>
              <a:gd name="connsiteX151" fmla="*/ 4433312 w 11269336"/>
              <a:gd name="connsiteY151" fmla="*/ 2199004 h 2323145"/>
              <a:gd name="connsiteX152" fmla="*/ 4420601 w 11269336"/>
              <a:gd name="connsiteY152" fmla="*/ 2205158 h 2323145"/>
              <a:gd name="connsiteX153" fmla="*/ 4405765 w 11269336"/>
              <a:gd name="connsiteY153" fmla="*/ 2199902 h 2323145"/>
              <a:gd name="connsiteX154" fmla="*/ 4401354 w 11269336"/>
              <a:gd name="connsiteY154" fmla="*/ 2194745 h 2323145"/>
              <a:gd name="connsiteX155" fmla="*/ 4383151 w 11269336"/>
              <a:gd name="connsiteY155" fmla="*/ 2201140 h 2323145"/>
              <a:gd name="connsiteX156" fmla="*/ 4366646 w 11269336"/>
              <a:gd name="connsiteY156" fmla="*/ 2198564 h 2323145"/>
              <a:gd name="connsiteX157" fmla="*/ 4354009 w 11269336"/>
              <a:gd name="connsiteY157" fmla="*/ 2204984 h 2323145"/>
              <a:gd name="connsiteX158" fmla="*/ 4348284 w 11269336"/>
              <a:gd name="connsiteY158" fmla="*/ 2205270 h 2323145"/>
              <a:gd name="connsiteX159" fmla="*/ 4333906 w 11269336"/>
              <a:gd name="connsiteY159" fmla="*/ 2205251 h 2323145"/>
              <a:gd name="connsiteX160" fmla="*/ 4308819 w 11269336"/>
              <a:gd name="connsiteY160" fmla="*/ 2203822 h 2323145"/>
              <a:gd name="connsiteX161" fmla="*/ 4301210 w 11269336"/>
              <a:gd name="connsiteY161" fmla="*/ 2204456 h 2323145"/>
              <a:gd name="connsiteX162" fmla="*/ 4283095 w 11269336"/>
              <a:gd name="connsiteY162" fmla="*/ 2198177 h 2323145"/>
              <a:gd name="connsiteX163" fmla="*/ 4250119 w 11269336"/>
              <a:gd name="connsiteY163" fmla="*/ 2196342 h 2323145"/>
              <a:gd name="connsiteX164" fmla="*/ 4189203 w 11269336"/>
              <a:gd name="connsiteY164" fmla="*/ 2178994 h 2323145"/>
              <a:gd name="connsiteX165" fmla="*/ 4154035 w 11269336"/>
              <a:gd name="connsiteY165" fmla="*/ 2171950 h 2323145"/>
              <a:gd name="connsiteX166" fmla="*/ 4129569 w 11269336"/>
              <a:gd name="connsiteY166" fmla="*/ 2163850 h 2323145"/>
              <a:gd name="connsiteX167" fmla="*/ 4061250 w 11269336"/>
              <a:gd name="connsiteY167" fmla="*/ 2159236 h 2323145"/>
              <a:gd name="connsiteX168" fmla="*/ 3945480 w 11269336"/>
              <a:gd name="connsiteY168" fmla="*/ 2158279 h 2323145"/>
              <a:gd name="connsiteX169" fmla="*/ 3921468 w 11269336"/>
              <a:gd name="connsiteY169" fmla="*/ 2156588 h 2323145"/>
              <a:gd name="connsiteX170" fmla="*/ 3903348 w 11269336"/>
              <a:gd name="connsiteY170" fmla="*/ 2149220 h 2323145"/>
              <a:gd name="connsiteX171" fmla="*/ 3901342 w 11269336"/>
              <a:gd name="connsiteY171" fmla="*/ 2142355 h 2323145"/>
              <a:gd name="connsiteX172" fmla="*/ 3888539 w 11269336"/>
              <a:gd name="connsiteY172" fmla="*/ 2140476 h 2323145"/>
              <a:gd name="connsiteX173" fmla="*/ 3885662 w 11269336"/>
              <a:gd name="connsiteY173" fmla="*/ 2138740 h 2323145"/>
              <a:gd name="connsiteX174" fmla="*/ 3868627 w 11269336"/>
              <a:gd name="connsiteY174" fmla="*/ 2130023 h 2323145"/>
              <a:gd name="connsiteX175" fmla="*/ 3819177 w 11269336"/>
              <a:gd name="connsiteY175" fmla="*/ 2142111 h 2323145"/>
              <a:gd name="connsiteX176" fmla="*/ 3769100 w 11269336"/>
              <a:gd name="connsiteY176" fmla="*/ 2131731 h 2323145"/>
              <a:gd name="connsiteX177" fmla="*/ 3562752 w 11269336"/>
              <a:gd name="connsiteY177" fmla="*/ 2131785 h 2323145"/>
              <a:gd name="connsiteX178" fmla="*/ 3541402 w 11269336"/>
              <a:gd name="connsiteY178" fmla="*/ 2106821 h 2323145"/>
              <a:gd name="connsiteX179" fmla="*/ 3365341 w 11269336"/>
              <a:gd name="connsiteY179" fmla="*/ 2077638 h 2323145"/>
              <a:gd name="connsiteX180" fmla="*/ 3170922 w 11269336"/>
              <a:gd name="connsiteY180" fmla="*/ 2115957 h 2323145"/>
              <a:gd name="connsiteX181" fmla="*/ 3156256 w 11269336"/>
              <a:gd name="connsiteY181" fmla="*/ 2124773 h 2323145"/>
              <a:gd name="connsiteX182" fmla="*/ 3140298 w 11269336"/>
              <a:gd name="connsiteY182" fmla="*/ 2129182 h 2323145"/>
              <a:gd name="connsiteX183" fmla="*/ 3138514 w 11269336"/>
              <a:gd name="connsiteY183" fmla="*/ 2128069 h 2323145"/>
              <a:gd name="connsiteX184" fmla="*/ 3120467 w 11269336"/>
              <a:gd name="connsiteY184" fmla="*/ 2128281 h 2323145"/>
              <a:gd name="connsiteX185" fmla="*/ 3116175 w 11269336"/>
              <a:gd name="connsiteY185" fmla="*/ 2131633 h 2323145"/>
              <a:gd name="connsiteX186" fmla="*/ 3103685 w 11269336"/>
              <a:gd name="connsiteY186" fmla="*/ 2132814 h 2323145"/>
              <a:gd name="connsiteX187" fmla="*/ 3078794 w 11269336"/>
              <a:gd name="connsiteY187" fmla="*/ 2137935 h 2323145"/>
              <a:gd name="connsiteX188" fmla="*/ 3074407 w 11269336"/>
              <a:gd name="connsiteY188" fmla="*/ 2136274 h 2323145"/>
              <a:gd name="connsiteX189" fmla="*/ 3037285 w 11269336"/>
              <a:gd name="connsiteY189" fmla="*/ 2139919 h 2323145"/>
              <a:gd name="connsiteX190" fmla="*/ 3036901 w 11269336"/>
              <a:gd name="connsiteY190" fmla="*/ 2138726 h 2323145"/>
              <a:gd name="connsiteX191" fmla="*/ 3026996 w 11269336"/>
              <a:gd name="connsiteY191" fmla="*/ 2134322 h 2323145"/>
              <a:gd name="connsiteX192" fmla="*/ 3007772 w 11269336"/>
              <a:gd name="connsiteY192" fmla="*/ 2128742 h 2323145"/>
              <a:gd name="connsiteX193" fmla="*/ 2965030 w 11269336"/>
              <a:gd name="connsiteY193" fmla="*/ 2100494 h 2323145"/>
              <a:gd name="connsiteX194" fmla="*/ 2926342 w 11269336"/>
              <a:gd name="connsiteY194" fmla="*/ 2104155 h 2323145"/>
              <a:gd name="connsiteX195" fmla="*/ 2918608 w 11269336"/>
              <a:gd name="connsiteY195" fmla="*/ 2104215 h 2323145"/>
              <a:gd name="connsiteX196" fmla="*/ 2918475 w 11269336"/>
              <a:gd name="connsiteY196" fmla="*/ 2103937 h 2323145"/>
              <a:gd name="connsiteX197" fmla="*/ 2910360 w 11269336"/>
              <a:gd name="connsiteY197" fmla="*/ 2103444 h 2323145"/>
              <a:gd name="connsiteX198" fmla="*/ 2904507 w 11269336"/>
              <a:gd name="connsiteY198" fmla="*/ 2104326 h 2323145"/>
              <a:gd name="connsiteX199" fmla="*/ 2889503 w 11269336"/>
              <a:gd name="connsiteY199" fmla="*/ 2104443 h 2323145"/>
              <a:gd name="connsiteX200" fmla="*/ 2884480 w 11269336"/>
              <a:gd name="connsiteY200" fmla="*/ 2102626 h 2323145"/>
              <a:gd name="connsiteX201" fmla="*/ 2882689 w 11269336"/>
              <a:gd name="connsiteY201" fmla="*/ 2099228 h 2323145"/>
              <a:gd name="connsiteX202" fmla="*/ 2881291 w 11269336"/>
              <a:gd name="connsiteY202" fmla="*/ 2099618 h 2323145"/>
              <a:gd name="connsiteX203" fmla="*/ 2853979 w 11269336"/>
              <a:gd name="connsiteY203" fmla="*/ 2090388 h 2323145"/>
              <a:gd name="connsiteX204" fmla="*/ 2791790 w 11269336"/>
              <a:gd name="connsiteY204" fmla="*/ 2080332 h 2323145"/>
              <a:gd name="connsiteX205" fmla="*/ 2755844 w 11269336"/>
              <a:gd name="connsiteY205" fmla="*/ 2078874 h 2323145"/>
              <a:gd name="connsiteX206" fmla="*/ 2657742 w 11269336"/>
              <a:gd name="connsiteY206" fmla="*/ 2070179 h 2323145"/>
              <a:gd name="connsiteX207" fmla="*/ 2559549 w 11269336"/>
              <a:gd name="connsiteY207" fmla="*/ 2057873 h 2323145"/>
              <a:gd name="connsiteX208" fmla="*/ 2512054 w 11269336"/>
              <a:gd name="connsiteY208" fmla="*/ 2031671 h 2323145"/>
              <a:gd name="connsiteX209" fmla="*/ 2506437 w 11269336"/>
              <a:gd name="connsiteY209" fmla="*/ 2030918 h 2323145"/>
              <a:gd name="connsiteX210" fmla="*/ 2491752 w 11269336"/>
              <a:gd name="connsiteY210" fmla="*/ 2033906 h 2323145"/>
              <a:gd name="connsiteX211" fmla="*/ 2486338 w 11269336"/>
              <a:gd name="connsiteY211" fmla="*/ 2035862 h 2323145"/>
              <a:gd name="connsiteX212" fmla="*/ 2478186 w 11269336"/>
              <a:gd name="connsiteY212" fmla="*/ 2036953 h 2323145"/>
              <a:gd name="connsiteX213" fmla="*/ 2477950 w 11269336"/>
              <a:gd name="connsiteY213" fmla="*/ 2036715 h 2323145"/>
              <a:gd name="connsiteX214" fmla="*/ 2470381 w 11269336"/>
              <a:gd name="connsiteY214" fmla="*/ 2038256 h 2323145"/>
              <a:gd name="connsiteX215" fmla="*/ 2433781 w 11269336"/>
              <a:gd name="connsiteY215" fmla="*/ 2049140 h 2323145"/>
              <a:gd name="connsiteX216" fmla="*/ 2381172 w 11269336"/>
              <a:gd name="connsiteY216" fmla="*/ 2030645 h 2323145"/>
              <a:gd name="connsiteX217" fmla="*/ 2360198 w 11269336"/>
              <a:gd name="connsiteY217" fmla="*/ 2029059 h 2323145"/>
              <a:gd name="connsiteX218" fmla="*/ 2348815 w 11269336"/>
              <a:gd name="connsiteY218" fmla="*/ 2026798 h 2323145"/>
              <a:gd name="connsiteX219" fmla="*/ 2347988 w 11269336"/>
              <a:gd name="connsiteY219" fmla="*/ 2025745 h 2323145"/>
              <a:gd name="connsiteX220" fmla="*/ 2312920 w 11269336"/>
              <a:gd name="connsiteY220" fmla="*/ 2036311 h 2323145"/>
              <a:gd name="connsiteX221" fmla="*/ 2307986 w 11269336"/>
              <a:gd name="connsiteY221" fmla="*/ 2035583 h 2323145"/>
              <a:gd name="connsiteX222" fmla="*/ 2285481 w 11269336"/>
              <a:gd name="connsiteY222" fmla="*/ 2045197 h 2323145"/>
              <a:gd name="connsiteX223" fmla="*/ 2273666 w 11269336"/>
              <a:gd name="connsiteY223" fmla="*/ 2048710 h 2323145"/>
              <a:gd name="connsiteX224" fmla="*/ 2270719 w 11269336"/>
              <a:gd name="connsiteY224" fmla="*/ 2052702 h 2323145"/>
              <a:gd name="connsiteX225" fmla="*/ 2253080 w 11269336"/>
              <a:gd name="connsiteY225" fmla="*/ 2056363 h 2323145"/>
              <a:gd name="connsiteX226" fmla="*/ 2250906 w 11269336"/>
              <a:gd name="connsiteY226" fmla="*/ 2055654 h 2323145"/>
              <a:gd name="connsiteX227" fmla="*/ 2236905 w 11269336"/>
              <a:gd name="connsiteY227" fmla="*/ 2062882 h 2323145"/>
              <a:gd name="connsiteX228" fmla="*/ 2225830 w 11269336"/>
              <a:gd name="connsiteY228" fmla="*/ 2074027 h 2323145"/>
              <a:gd name="connsiteX229" fmla="*/ 2073776 w 11269336"/>
              <a:gd name="connsiteY229" fmla="*/ 2089244 h 2323145"/>
              <a:gd name="connsiteX230" fmla="*/ 1948256 w 11269336"/>
              <a:gd name="connsiteY230" fmla="*/ 2146616 h 2323145"/>
              <a:gd name="connsiteX231" fmla="*/ 1865582 w 11269336"/>
              <a:gd name="connsiteY231" fmla="*/ 2153738 h 2323145"/>
              <a:gd name="connsiteX232" fmla="*/ 1835210 w 11269336"/>
              <a:gd name="connsiteY232" fmla="*/ 2134244 h 2323145"/>
              <a:gd name="connsiteX233" fmla="*/ 1632661 w 11269336"/>
              <a:gd name="connsiteY233" fmla="*/ 2173882 h 2323145"/>
              <a:gd name="connsiteX234" fmla="*/ 1579590 w 11269336"/>
              <a:gd name="connsiteY234" fmla="*/ 2173680 h 2323145"/>
              <a:gd name="connsiteX235" fmla="*/ 1535601 w 11269336"/>
              <a:gd name="connsiteY235" fmla="*/ 2194590 h 2323145"/>
              <a:gd name="connsiteX236" fmla="*/ 1515594 w 11269336"/>
              <a:gd name="connsiteY236" fmla="*/ 2189622 h 2323145"/>
              <a:gd name="connsiteX237" fmla="*/ 1512113 w 11269336"/>
              <a:gd name="connsiteY237" fmla="*/ 2188534 h 2323145"/>
              <a:gd name="connsiteX238" fmla="*/ 1498838 w 11269336"/>
              <a:gd name="connsiteY238" fmla="*/ 2189213 h 2323145"/>
              <a:gd name="connsiteX239" fmla="*/ 1494279 w 11269336"/>
              <a:gd name="connsiteY239" fmla="*/ 2183112 h 2323145"/>
              <a:gd name="connsiteX240" fmla="*/ 1473714 w 11269336"/>
              <a:gd name="connsiteY240" fmla="*/ 2179625 h 2323145"/>
              <a:gd name="connsiteX241" fmla="*/ 1449503 w 11269336"/>
              <a:gd name="connsiteY241" fmla="*/ 2182633 h 2323145"/>
              <a:gd name="connsiteX242" fmla="*/ 1266687 w 11269336"/>
              <a:gd name="connsiteY242" fmla="*/ 2212688 h 2323145"/>
              <a:gd name="connsiteX243" fmla="*/ 1239614 w 11269336"/>
              <a:gd name="connsiteY243" fmla="*/ 2209727 h 2323145"/>
              <a:gd name="connsiteX244" fmla="*/ 1202436 w 11269336"/>
              <a:gd name="connsiteY244" fmla="*/ 2209817 h 2323145"/>
              <a:gd name="connsiteX245" fmla="*/ 1136097 w 11269336"/>
              <a:gd name="connsiteY245" fmla="*/ 2205112 h 2323145"/>
              <a:gd name="connsiteX246" fmla="*/ 988232 w 11269336"/>
              <a:gd name="connsiteY246" fmla="*/ 2235635 h 2323145"/>
              <a:gd name="connsiteX247" fmla="*/ 981959 w 11269336"/>
              <a:gd name="connsiteY247" fmla="*/ 2231607 h 2323145"/>
              <a:gd name="connsiteX248" fmla="*/ 938600 w 11269336"/>
              <a:gd name="connsiteY248" fmla="*/ 2238113 h 2323145"/>
              <a:gd name="connsiteX249" fmla="*/ 791788 w 11269336"/>
              <a:gd name="connsiteY249" fmla="*/ 2293224 h 2323145"/>
              <a:gd name="connsiteX250" fmla="*/ 706914 w 11269336"/>
              <a:gd name="connsiteY250" fmla="*/ 2305046 h 2323145"/>
              <a:gd name="connsiteX251" fmla="*/ 675971 w 11269336"/>
              <a:gd name="connsiteY251" fmla="*/ 2304030 h 2323145"/>
              <a:gd name="connsiteX252" fmla="*/ 624180 w 11269336"/>
              <a:gd name="connsiteY252" fmla="*/ 2302650 h 2323145"/>
              <a:gd name="connsiteX253" fmla="*/ 583453 w 11269336"/>
              <a:gd name="connsiteY253" fmla="*/ 2288788 h 2323145"/>
              <a:gd name="connsiteX254" fmla="*/ 540946 w 11269336"/>
              <a:gd name="connsiteY254" fmla="*/ 2292721 h 2323145"/>
              <a:gd name="connsiteX255" fmla="*/ 533680 w 11269336"/>
              <a:gd name="connsiteY255" fmla="*/ 2310233 h 2323145"/>
              <a:gd name="connsiteX256" fmla="*/ 487366 w 11269336"/>
              <a:gd name="connsiteY256" fmla="*/ 2309053 h 2323145"/>
              <a:gd name="connsiteX257" fmla="*/ 416820 w 11269336"/>
              <a:gd name="connsiteY257" fmla="*/ 2305443 h 2323145"/>
              <a:gd name="connsiteX258" fmla="*/ 376805 w 11269336"/>
              <a:gd name="connsiteY258" fmla="*/ 2307647 h 2323145"/>
              <a:gd name="connsiteX259" fmla="*/ 266777 w 11269336"/>
              <a:gd name="connsiteY259" fmla="*/ 2309012 h 2323145"/>
              <a:gd name="connsiteX260" fmla="*/ 156013 w 11269336"/>
              <a:gd name="connsiteY260" fmla="*/ 2306832 h 2323145"/>
              <a:gd name="connsiteX261" fmla="*/ 87258 w 11269336"/>
              <a:gd name="connsiteY261" fmla="*/ 2285511 h 2323145"/>
              <a:gd name="connsiteX262" fmla="*/ 23798 w 11269336"/>
              <a:gd name="connsiteY262" fmla="*/ 2281822 h 2323145"/>
              <a:gd name="connsiteX263" fmla="*/ 0 w 11269336"/>
              <a:gd name="connsiteY263" fmla="*/ 2285369 h 2323145"/>
              <a:gd name="connsiteX264" fmla="*/ 0 w 11269336"/>
              <a:gd name="connsiteY26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9062863 w 11269336"/>
              <a:gd name="connsiteY22" fmla="*/ 754656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33444 w 11269336"/>
              <a:gd name="connsiteY144" fmla="*/ 2181200 h 2323145"/>
              <a:gd name="connsiteX145" fmla="*/ 4492832 w 11269336"/>
              <a:gd name="connsiteY145" fmla="*/ 2188033 h 2323145"/>
              <a:gd name="connsiteX146" fmla="*/ 4467257 w 11269336"/>
              <a:gd name="connsiteY146" fmla="*/ 2196121 h 2323145"/>
              <a:gd name="connsiteX147" fmla="*/ 4459937 w 11269336"/>
              <a:gd name="connsiteY147" fmla="*/ 2195182 h 2323145"/>
              <a:gd name="connsiteX148" fmla="*/ 4433312 w 11269336"/>
              <a:gd name="connsiteY148" fmla="*/ 2199004 h 2323145"/>
              <a:gd name="connsiteX149" fmla="*/ 4420601 w 11269336"/>
              <a:gd name="connsiteY149" fmla="*/ 2205158 h 2323145"/>
              <a:gd name="connsiteX150" fmla="*/ 4405765 w 11269336"/>
              <a:gd name="connsiteY150" fmla="*/ 2199902 h 2323145"/>
              <a:gd name="connsiteX151" fmla="*/ 4401354 w 11269336"/>
              <a:gd name="connsiteY151" fmla="*/ 2194745 h 2323145"/>
              <a:gd name="connsiteX152" fmla="*/ 4383151 w 11269336"/>
              <a:gd name="connsiteY152" fmla="*/ 2201140 h 2323145"/>
              <a:gd name="connsiteX153" fmla="*/ 4366646 w 11269336"/>
              <a:gd name="connsiteY153" fmla="*/ 2198564 h 2323145"/>
              <a:gd name="connsiteX154" fmla="*/ 4354009 w 11269336"/>
              <a:gd name="connsiteY154" fmla="*/ 2204984 h 2323145"/>
              <a:gd name="connsiteX155" fmla="*/ 4348284 w 11269336"/>
              <a:gd name="connsiteY155" fmla="*/ 2205270 h 2323145"/>
              <a:gd name="connsiteX156" fmla="*/ 4333906 w 11269336"/>
              <a:gd name="connsiteY156" fmla="*/ 2205251 h 2323145"/>
              <a:gd name="connsiteX157" fmla="*/ 4308819 w 11269336"/>
              <a:gd name="connsiteY157" fmla="*/ 2203822 h 2323145"/>
              <a:gd name="connsiteX158" fmla="*/ 4301210 w 11269336"/>
              <a:gd name="connsiteY158" fmla="*/ 2204456 h 2323145"/>
              <a:gd name="connsiteX159" fmla="*/ 4283095 w 11269336"/>
              <a:gd name="connsiteY159" fmla="*/ 2198177 h 2323145"/>
              <a:gd name="connsiteX160" fmla="*/ 4250119 w 11269336"/>
              <a:gd name="connsiteY160" fmla="*/ 2196342 h 2323145"/>
              <a:gd name="connsiteX161" fmla="*/ 4189203 w 11269336"/>
              <a:gd name="connsiteY161" fmla="*/ 2178994 h 2323145"/>
              <a:gd name="connsiteX162" fmla="*/ 4154035 w 11269336"/>
              <a:gd name="connsiteY162" fmla="*/ 2171950 h 2323145"/>
              <a:gd name="connsiteX163" fmla="*/ 4129569 w 11269336"/>
              <a:gd name="connsiteY163" fmla="*/ 2163850 h 2323145"/>
              <a:gd name="connsiteX164" fmla="*/ 4061250 w 11269336"/>
              <a:gd name="connsiteY164" fmla="*/ 2159236 h 2323145"/>
              <a:gd name="connsiteX165" fmla="*/ 3945480 w 11269336"/>
              <a:gd name="connsiteY165" fmla="*/ 2158279 h 2323145"/>
              <a:gd name="connsiteX166" fmla="*/ 3921468 w 11269336"/>
              <a:gd name="connsiteY166" fmla="*/ 2156588 h 2323145"/>
              <a:gd name="connsiteX167" fmla="*/ 3903348 w 11269336"/>
              <a:gd name="connsiteY167" fmla="*/ 2149220 h 2323145"/>
              <a:gd name="connsiteX168" fmla="*/ 3901342 w 11269336"/>
              <a:gd name="connsiteY168" fmla="*/ 2142355 h 2323145"/>
              <a:gd name="connsiteX169" fmla="*/ 3888539 w 11269336"/>
              <a:gd name="connsiteY169" fmla="*/ 2140476 h 2323145"/>
              <a:gd name="connsiteX170" fmla="*/ 3885662 w 11269336"/>
              <a:gd name="connsiteY170" fmla="*/ 2138740 h 2323145"/>
              <a:gd name="connsiteX171" fmla="*/ 3868627 w 11269336"/>
              <a:gd name="connsiteY171" fmla="*/ 2130023 h 2323145"/>
              <a:gd name="connsiteX172" fmla="*/ 3819177 w 11269336"/>
              <a:gd name="connsiteY172" fmla="*/ 2142111 h 2323145"/>
              <a:gd name="connsiteX173" fmla="*/ 3769100 w 11269336"/>
              <a:gd name="connsiteY173" fmla="*/ 2131731 h 2323145"/>
              <a:gd name="connsiteX174" fmla="*/ 3562752 w 11269336"/>
              <a:gd name="connsiteY174" fmla="*/ 2131785 h 2323145"/>
              <a:gd name="connsiteX175" fmla="*/ 3541402 w 11269336"/>
              <a:gd name="connsiteY175" fmla="*/ 2106821 h 2323145"/>
              <a:gd name="connsiteX176" fmla="*/ 3365341 w 11269336"/>
              <a:gd name="connsiteY176" fmla="*/ 2077638 h 2323145"/>
              <a:gd name="connsiteX177" fmla="*/ 3170922 w 11269336"/>
              <a:gd name="connsiteY177" fmla="*/ 2115957 h 2323145"/>
              <a:gd name="connsiteX178" fmla="*/ 3156256 w 11269336"/>
              <a:gd name="connsiteY178" fmla="*/ 2124773 h 2323145"/>
              <a:gd name="connsiteX179" fmla="*/ 3140298 w 11269336"/>
              <a:gd name="connsiteY179" fmla="*/ 2129182 h 2323145"/>
              <a:gd name="connsiteX180" fmla="*/ 3138514 w 11269336"/>
              <a:gd name="connsiteY180" fmla="*/ 2128069 h 2323145"/>
              <a:gd name="connsiteX181" fmla="*/ 3120467 w 11269336"/>
              <a:gd name="connsiteY181" fmla="*/ 2128281 h 2323145"/>
              <a:gd name="connsiteX182" fmla="*/ 3116175 w 11269336"/>
              <a:gd name="connsiteY182" fmla="*/ 2131633 h 2323145"/>
              <a:gd name="connsiteX183" fmla="*/ 3103685 w 11269336"/>
              <a:gd name="connsiteY183" fmla="*/ 2132814 h 2323145"/>
              <a:gd name="connsiteX184" fmla="*/ 3078794 w 11269336"/>
              <a:gd name="connsiteY184" fmla="*/ 2137935 h 2323145"/>
              <a:gd name="connsiteX185" fmla="*/ 3074407 w 11269336"/>
              <a:gd name="connsiteY185" fmla="*/ 2136274 h 2323145"/>
              <a:gd name="connsiteX186" fmla="*/ 3037285 w 11269336"/>
              <a:gd name="connsiteY186" fmla="*/ 2139919 h 2323145"/>
              <a:gd name="connsiteX187" fmla="*/ 3036901 w 11269336"/>
              <a:gd name="connsiteY187" fmla="*/ 2138726 h 2323145"/>
              <a:gd name="connsiteX188" fmla="*/ 3026996 w 11269336"/>
              <a:gd name="connsiteY188" fmla="*/ 2134322 h 2323145"/>
              <a:gd name="connsiteX189" fmla="*/ 3007772 w 11269336"/>
              <a:gd name="connsiteY189" fmla="*/ 2128742 h 2323145"/>
              <a:gd name="connsiteX190" fmla="*/ 2965030 w 11269336"/>
              <a:gd name="connsiteY190" fmla="*/ 2100494 h 2323145"/>
              <a:gd name="connsiteX191" fmla="*/ 2926342 w 11269336"/>
              <a:gd name="connsiteY191" fmla="*/ 2104155 h 2323145"/>
              <a:gd name="connsiteX192" fmla="*/ 2918608 w 11269336"/>
              <a:gd name="connsiteY192" fmla="*/ 2104215 h 2323145"/>
              <a:gd name="connsiteX193" fmla="*/ 2918475 w 11269336"/>
              <a:gd name="connsiteY193" fmla="*/ 2103937 h 2323145"/>
              <a:gd name="connsiteX194" fmla="*/ 2910360 w 11269336"/>
              <a:gd name="connsiteY194" fmla="*/ 2103444 h 2323145"/>
              <a:gd name="connsiteX195" fmla="*/ 2904507 w 11269336"/>
              <a:gd name="connsiteY195" fmla="*/ 2104326 h 2323145"/>
              <a:gd name="connsiteX196" fmla="*/ 2889503 w 11269336"/>
              <a:gd name="connsiteY196" fmla="*/ 2104443 h 2323145"/>
              <a:gd name="connsiteX197" fmla="*/ 2884480 w 11269336"/>
              <a:gd name="connsiteY197" fmla="*/ 2102626 h 2323145"/>
              <a:gd name="connsiteX198" fmla="*/ 2882689 w 11269336"/>
              <a:gd name="connsiteY198" fmla="*/ 2099228 h 2323145"/>
              <a:gd name="connsiteX199" fmla="*/ 2881291 w 11269336"/>
              <a:gd name="connsiteY199" fmla="*/ 2099618 h 2323145"/>
              <a:gd name="connsiteX200" fmla="*/ 2853979 w 11269336"/>
              <a:gd name="connsiteY200" fmla="*/ 2090388 h 2323145"/>
              <a:gd name="connsiteX201" fmla="*/ 2791790 w 11269336"/>
              <a:gd name="connsiteY201" fmla="*/ 2080332 h 2323145"/>
              <a:gd name="connsiteX202" fmla="*/ 2755844 w 11269336"/>
              <a:gd name="connsiteY202" fmla="*/ 2078874 h 2323145"/>
              <a:gd name="connsiteX203" fmla="*/ 2657742 w 11269336"/>
              <a:gd name="connsiteY203" fmla="*/ 2070179 h 2323145"/>
              <a:gd name="connsiteX204" fmla="*/ 2559549 w 11269336"/>
              <a:gd name="connsiteY204" fmla="*/ 2057873 h 2323145"/>
              <a:gd name="connsiteX205" fmla="*/ 2512054 w 11269336"/>
              <a:gd name="connsiteY205" fmla="*/ 2031671 h 2323145"/>
              <a:gd name="connsiteX206" fmla="*/ 2506437 w 11269336"/>
              <a:gd name="connsiteY206" fmla="*/ 2030918 h 2323145"/>
              <a:gd name="connsiteX207" fmla="*/ 2491752 w 11269336"/>
              <a:gd name="connsiteY207" fmla="*/ 2033906 h 2323145"/>
              <a:gd name="connsiteX208" fmla="*/ 2486338 w 11269336"/>
              <a:gd name="connsiteY208" fmla="*/ 2035862 h 2323145"/>
              <a:gd name="connsiteX209" fmla="*/ 2478186 w 11269336"/>
              <a:gd name="connsiteY209" fmla="*/ 2036953 h 2323145"/>
              <a:gd name="connsiteX210" fmla="*/ 2477950 w 11269336"/>
              <a:gd name="connsiteY210" fmla="*/ 2036715 h 2323145"/>
              <a:gd name="connsiteX211" fmla="*/ 2470381 w 11269336"/>
              <a:gd name="connsiteY211" fmla="*/ 2038256 h 2323145"/>
              <a:gd name="connsiteX212" fmla="*/ 2433781 w 11269336"/>
              <a:gd name="connsiteY212" fmla="*/ 2049140 h 2323145"/>
              <a:gd name="connsiteX213" fmla="*/ 2381172 w 11269336"/>
              <a:gd name="connsiteY213" fmla="*/ 2030645 h 2323145"/>
              <a:gd name="connsiteX214" fmla="*/ 2360198 w 11269336"/>
              <a:gd name="connsiteY214" fmla="*/ 2029059 h 2323145"/>
              <a:gd name="connsiteX215" fmla="*/ 2348815 w 11269336"/>
              <a:gd name="connsiteY215" fmla="*/ 2026798 h 2323145"/>
              <a:gd name="connsiteX216" fmla="*/ 2347988 w 11269336"/>
              <a:gd name="connsiteY216" fmla="*/ 2025745 h 2323145"/>
              <a:gd name="connsiteX217" fmla="*/ 2312920 w 11269336"/>
              <a:gd name="connsiteY217" fmla="*/ 2036311 h 2323145"/>
              <a:gd name="connsiteX218" fmla="*/ 2307986 w 11269336"/>
              <a:gd name="connsiteY218" fmla="*/ 2035583 h 2323145"/>
              <a:gd name="connsiteX219" fmla="*/ 2285481 w 11269336"/>
              <a:gd name="connsiteY219" fmla="*/ 2045197 h 2323145"/>
              <a:gd name="connsiteX220" fmla="*/ 2273666 w 11269336"/>
              <a:gd name="connsiteY220" fmla="*/ 2048710 h 2323145"/>
              <a:gd name="connsiteX221" fmla="*/ 2270719 w 11269336"/>
              <a:gd name="connsiteY221" fmla="*/ 2052702 h 2323145"/>
              <a:gd name="connsiteX222" fmla="*/ 2253080 w 11269336"/>
              <a:gd name="connsiteY222" fmla="*/ 2056363 h 2323145"/>
              <a:gd name="connsiteX223" fmla="*/ 2250906 w 11269336"/>
              <a:gd name="connsiteY223" fmla="*/ 2055654 h 2323145"/>
              <a:gd name="connsiteX224" fmla="*/ 2236905 w 11269336"/>
              <a:gd name="connsiteY224" fmla="*/ 2062882 h 2323145"/>
              <a:gd name="connsiteX225" fmla="*/ 2225830 w 11269336"/>
              <a:gd name="connsiteY225" fmla="*/ 2074027 h 2323145"/>
              <a:gd name="connsiteX226" fmla="*/ 2073776 w 11269336"/>
              <a:gd name="connsiteY226" fmla="*/ 2089244 h 2323145"/>
              <a:gd name="connsiteX227" fmla="*/ 1948256 w 11269336"/>
              <a:gd name="connsiteY227" fmla="*/ 2146616 h 2323145"/>
              <a:gd name="connsiteX228" fmla="*/ 1865582 w 11269336"/>
              <a:gd name="connsiteY228" fmla="*/ 2153738 h 2323145"/>
              <a:gd name="connsiteX229" fmla="*/ 1835210 w 11269336"/>
              <a:gd name="connsiteY229" fmla="*/ 2134244 h 2323145"/>
              <a:gd name="connsiteX230" fmla="*/ 1632661 w 11269336"/>
              <a:gd name="connsiteY230" fmla="*/ 2173882 h 2323145"/>
              <a:gd name="connsiteX231" fmla="*/ 1579590 w 11269336"/>
              <a:gd name="connsiteY231" fmla="*/ 2173680 h 2323145"/>
              <a:gd name="connsiteX232" fmla="*/ 1535601 w 11269336"/>
              <a:gd name="connsiteY232" fmla="*/ 2194590 h 2323145"/>
              <a:gd name="connsiteX233" fmla="*/ 1515594 w 11269336"/>
              <a:gd name="connsiteY233" fmla="*/ 2189622 h 2323145"/>
              <a:gd name="connsiteX234" fmla="*/ 1512113 w 11269336"/>
              <a:gd name="connsiteY234" fmla="*/ 2188534 h 2323145"/>
              <a:gd name="connsiteX235" fmla="*/ 1498838 w 11269336"/>
              <a:gd name="connsiteY235" fmla="*/ 2189213 h 2323145"/>
              <a:gd name="connsiteX236" fmla="*/ 1494279 w 11269336"/>
              <a:gd name="connsiteY236" fmla="*/ 2183112 h 2323145"/>
              <a:gd name="connsiteX237" fmla="*/ 1473714 w 11269336"/>
              <a:gd name="connsiteY237" fmla="*/ 2179625 h 2323145"/>
              <a:gd name="connsiteX238" fmla="*/ 1449503 w 11269336"/>
              <a:gd name="connsiteY238" fmla="*/ 2182633 h 2323145"/>
              <a:gd name="connsiteX239" fmla="*/ 1266687 w 11269336"/>
              <a:gd name="connsiteY239" fmla="*/ 2212688 h 2323145"/>
              <a:gd name="connsiteX240" fmla="*/ 1239614 w 11269336"/>
              <a:gd name="connsiteY240" fmla="*/ 2209727 h 2323145"/>
              <a:gd name="connsiteX241" fmla="*/ 1202436 w 11269336"/>
              <a:gd name="connsiteY241" fmla="*/ 2209817 h 2323145"/>
              <a:gd name="connsiteX242" fmla="*/ 1136097 w 11269336"/>
              <a:gd name="connsiteY242" fmla="*/ 2205112 h 2323145"/>
              <a:gd name="connsiteX243" fmla="*/ 988232 w 11269336"/>
              <a:gd name="connsiteY243" fmla="*/ 2235635 h 2323145"/>
              <a:gd name="connsiteX244" fmla="*/ 981959 w 11269336"/>
              <a:gd name="connsiteY244" fmla="*/ 2231607 h 2323145"/>
              <a:gd name="connsiteX245" fmla="*/ 938600 w 11269336"/>
              <a:gd name="connsiteY245" fmla="*/ 2238113 h 2323145"/>
              <a:gd name="connsiteX246" fmla="*/ 791788 w 11269336"/>
              <a:gd name="connsiteY246" fmla="*/ 2293224 h 2323145"/>
              <a:gd name="connsiteX247" fmla="*/ 706914 w 11269336"/>
              <a:gd name="connsiteY247" fmla="*/ 2305046 h 2323145"/>
              <a:gd name="connsiteX248" fmla="*/ 675971 w 11269336"/>
              <a:gd name="connsiteY248" fmla="*/ 2304030 h 2323145"/>
              <a:gd name="connsiteX249" fmla="*/ 624180 w 11269336"/>
              <a:gd name="connsiteY249" fmla="*/ 2302650 h 2323145"/>
              <a:gd name="connsiteX250" fmla="*/ 583453 w 11269336"/>
              <a:gd name="connsiteY250" fmla="*/ 2288788 h 2323145"/>
              <a:gd name="connsiteX251" fmla="*/ 540946 w 11269336"/>
              <a:gd name="connsiteY251" fmla="*/ 2292721 h 2323145"/>
              <a:gd name="connsiteX252" fmla="*/ 533680 w 11269336"/>
              <a:gd name="connsiteY252" fmla="*/ 2310233 h 2323145"/>
              <a:gd name="connsiteX253" fmla="*/ 487366 w 11269336"/>
              <a:gd name="connsiteY253" fmla="*/ 2309053 h 2323145"/>
              <a:gd name="connsiteX254" fmla="*/ 416820 w 11269336"/>
              <a:gd name="connsiteY254" fmla="*/ 2305443 h 2323145"/>
              <a:gd name="connsiteX255" fmla="*/ 376805 w 11269336"/>
              <a:gd name="connsiteY255" fmla="*/ 2307647 h 2323145"/>
              <a:gd name="connsiteX256" fmla="*/ 266777 w 11269336"/>
              <a:gd name="connsiteY256" fmla="*/ 2309012 h 2323145"/>
              <a:gd name="connsiteX257" fmla="*/ 156013 w 11269336"/>
              <a:gd name="connsiteY257" fmla="*/ 2306832 h 2323145"/>
              <a:gd name="connsiteX258" fmla="*/ 87258 w 11269336"/>
              <a:gd name="connsiteY258" fmla="*/ 2285511 h 2323145"/>
              <a:gd name="connsiteX259" fmla="*/ 23798 w 11269336"/>
              <a:gd name="connsiteY259" fmla="*/ 2281822 h 2323145"/>
              <a:gd name="connsiteX260" fmla="*/ 0 w 11269336"/>
              <a:gd name="connsiteY260" fmla="*/ 2285369 h 2323145"/>
              <a:gd name="connsiteX261" fmla="*/ 0 w 11269336"/>
              <a:gd name="connsiteY26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593061 w 11269336"/>
              <a:gd name="connsiteY142" fmla="*/ 2171597 h 2323145"/>
              <a:gd name="connsiteX143" fmla="*/ 4533444 w 11269336"/>
              <a:gd name="connsiteY143" fmla="*/ 2181200 h 2323145"/>
              <a:gd name="connsiteX144" fmla="*/ 4492832 w 11269336"/>
              <a:gd name="connsiteY144" fmla="*/ 2188033 h 2323145"/>
              <a:gd name="connsiteX145" fmla="*/ 4467257 w 11269336"/>
              <a:gd name="connsiteY145" fmla="*/ 2196121 h 2323145"/>
              <a:gd name="connsiteX146" fmla="*/ 4459937 w 11269336"/>
              <a:gd name="connsiteY146" fmla="*/ 2195182 h 2323145"/>
              <a:gd name="connsiteX147" fmla="*/ 4433312 w 11269336"/>
              <a:gd name="connsiteY147" fmla="*/ 2199004 h 2323145"/>
              <a:gd name="connsiteX148" fmla="*/ 4420601 w 11269336"/>
              <a:gd name="connsiteY148" fmla="*/ 2205158 h 2323145"/>
              <a:gd name="connsiteX149" fmla="*/ 4405765 w 11269336"/>
              <a:gd name="connsiteY149" fmla="*/ 2199902 h 2323145"/>
              <a:gd name="connsiteX150" fmla="*/ 4401354 w 11269336"/>
              <a:gd name="connsiteY150" fmla="*/ 2194745 h 2323145"/>
              <a:gd name="connsiteX151" fmla="*/ 4383151 w 11269336"/>
              <a:gd name="connsiteY151" fmla="*/ 2201140 h 2323145"/>
              <a:gd name="connsiteX152" fmla="*/ 4366646 w 11269336"/>
              <a:gd name="connsiteY152" fmla="*/ 2198564 h 2323145"/>
              <a:gd name="connsiteX153" fmla="*/ 4354009 w 11269336"/>
              <a:gd name="connsiteY153" fmla="*/ 2204984 h 2323145"/>
              <a:gd name="connsiteX154" fmla="*/ 4348284 w 11269336"/>
              <a:gd name="connsiteY154" fmla="*/ 2205270 h 2323145"/>
              <a:gd name="connsiteX155" fmla="*/ 4333906 w 11269336"/>
              <a:gd name="connsiteY155" fmla="*/ 2205251 h 2323145"/>
              <a:gd name="connsiteX156" fmla="*/ 4308819 w 11269336"/>
              <a:gd name="connsiteY156" fmla="*/ 2203822 h 2323145"/>
              <a:gd name="connsiteX157" fmla="*/ 4301210 w 11269336"/>
              <a:gd name="connsiteY157" fmla="*/ 2204456 h 2323145"/>
              <a:gd name="connsiteX158" fmla="*/ 4283095 w 11269336"/>
              <a:gd name="connsiteY158" fmla="*/ 2198177 h 2323145"/>
              <a:gd name="connsiteX159" fmla="*/ 4250119 w 11269336"/>
              <a:gd name="connsiteY159" fmla="*/ 2196342 h 2323145"/>
              <a:gd name="connsiteX160" fmla="*/ 4189203 w 11269336"/>
              <a:gd name="connsiteY160" fmla="*/ 2178994 h 2323145"/>
              <a:gd name="connsiteX161" fmla="*/ 4154035 w 11269336"/>
              <a:gd name="connsiteY161" fmla="*/ 2171950 h 2323145"/>
              <a:gd name="connsiteX162" fmla="*/ 4129569 w 11269336"/>
              <a:gd name="connsiteY162" fmla="*/ 2163850 h 2323145"/>
              <a:gd name="connsiteX163" fmla="*/ 4061250 w 11269336"/>
              <a:gd name="connsiteY163" fmla="*/ 2159236 h 2323145"/>
              <a:gd name="connsiteX164" fmla="*/ 3945480 w 11269336"/>
              <a:gd name="connsiteY164" fmla="*/ 2158279 h 2323145"/>
              <a:gd name="connsiteX165" fmla="*/ 3921468 w 11269336"/>
              <a:gd name="connsiteY165" fmla="*/ 2156588 h 2323145"/>
              <a:gd name="connsiteX166" fmla="*/ 3903348 w 11269336"/>
              <a:gd name="connsiteY166" fmla="*/ 2149220 h 2323145"/>
              <a:gd name="connsiteX167" fmla="*/ 3901342 w 11269336"/>
              <a:gd name="connsiteY167" fmla="*/ 2142355 h 2323145"/>
              <a:gd name="connsiteX168" fmla="*/ 3888539 w 11269336"/>
              <a:gd name="connsiteY168" fmla="*/ 2140476 h 2323145"/>
              <a:gd name="connsiteX169" fmla="*/ 3885662 w 11269336"/>
              <a:gd name="connsiteY169" fmla="*/ 2138740 h 2323145"/>
              <a:gd name="connsiteX170" fmla="*/ 3868627 w 11269336"/>
              <a:gd name="connsiteY170" fmla="*/ 2130023 h 2323145"/>
              <a:gd name="connsiteX171" fmla="*/ 3819177 w 11269336"/>
              <a:gd name="connsiteY171" fmla="*/ 2142111 h 2323145"/>
              <a:gd name="connsiteX172" fmla="*/ 3769100 w 11269336"/>
              <a:gd name="connsiteY172" fmla="*/ 2131731 h 2323145"/>
              <a:gd name="connsiteX173" fmla="*/ 3562752 w 11269336"/>
              <a:gd name="connsiteY173" fmla="*/ 2131785 h 2323145"/>
              <a:gd name="connsiteX174" fmla="*/ 3541402 w 11269336"/>
              <a:gd name="connsiteY174" fmla="*/ 2106821 h 2323145"/>
              <a:gd name="connsiteX175" fmla="*/ 3365341 w 11269336"/>
              <a:gd name="connsiteY175" fmla="*/ 2077638 h 2323145"/>
              <a:gd name="connsiteX176" fmla="*/ 3170922 w 11269336"/>
              <a:gd name="connsiteY176" fmla="*/ 2115957 h 2323145"/>
              <a:gd name="connsiteX177" fmla="*/ 3156256 w 11269336"/>
              <a:gd name="connsiteY177" fmla="*/ 2124773 h 2323145"/>
              <a:gd name="connsiteX178" fmla="*/ 3140298 w 11269336"/>
              <a:gd name="connsiteY178" fmla="*/ 2129182 h 2323145"/>
              <a:gd name="connsiteX179" fmla="*/ 3138514 w 11269336"/>
              <a:gd name="connsiteY179" fmla="*/ 2128069 h 2323145"/>
              <a:gd name="connsiteX180" fmla="*/ 3120467 w 11269336"/>
              <a:gd name="connsiteY180" fmla="*/ 2128281 h 2323145"/>
              <a:gd name="connsiteX181" fmla="*/ 3116175 w 11269336"/>
              <a:gd name="connsiteY181" fmla="*/ 2131633 h 2323145"/>
              <a:gd name="connsiteX182" fmla="*/ 3103685 w 11269336"/>
              <a:gd name="connsiteY182" fmla="*/ 2132814 h 2323145"/>
              <a:gd name="connsiteX183" fmla="*/ 3078794 w 11269336"/>
              <a:gd name="connsiteY183" fmla="*/ 2137935 h 2323145"/>
              <a:gd name="connsiteX184" fmla="*/ 3074407 w 11269336"/>
              <a:gd name="connsiteY184" fmla="*/ 2136274 h 2323145"/>
              <a:gd name="connsiteX185" fmla="*/ 3037285 w 11269336"/>
              <a:gd name="connsiteY185" fmla="*/ 2139919 h 2323145"/>
              <a:gd name="connsiteX186" fmla="*/ 3036901 w 11269336"/>
              <a:gd name="connsiteY186" fmla="*/ 2138726 h 2323145"/>
              <a:gd name="connsiteX187" fmla="*/ 3026996 w 11269336"/>
              <a:gd name="connsiteY187" fmla="*/ 2134322 h 2323145"/>
              <a:gd name="connsiteX188" fmla="*/ 3007772 w 11269336"/>
              <a:gd name="connsiteY188" fmla="*/ 2128742 h 2323145"/>
              <a:gd name="connsiteX189" fmla="*/ 2965030 w 11269336"/>
              <a:gd name="connsiteY189" fmla="*/ 2100494 h 2323145"/>
              <a:gd name="connsiteX190" fmla="*/ 2926342 w 11269336"/>
              <a:gd name="connsiteY190" fmla="*/ 2104155 h 2323145"/>
              <a:gd name="connsiteX191" fmla="*/ 2918608 w 11269336"/>
              <a:gd name="connsiteY191" fmla="*/ 2104215 h 2323145"/>
              <a:gd name="connsiteX192" fmla="*/ 2918475 w 11269336"/>
              <a:gd name="connsiteY192" fmla="*/ 2103937 h 2323145"/>
              <a:gd name="connsiteX193" fmla="*/ 2910360 w 11269336"/>
              <a:gd name="connsiteY193" fmla="*/ 2103444 h 2323145"/>
              <a:gd name="connsiteX194" fmla="*/ 2904507 w 11269336"/>
              <a:gd name="connsiteY194" fmla="*/ 2104326 h 2323145"/>
              <a:gd name="connsiteX195" fmla="*/ 2889503 w 11269336"/>
              <a:gd name="connsiteY195" fmla="*/ 2104443 h 2323145"/>
              <a:gd name="connsiteX196" fmla="*/ 2884480 w 11269336"/>
              <a:gd name="connsiteY196" fmla="*/ 2102626 h 2323145"/>
              <a:gd name="connsiteX197" fmla="*/ 2882689 w 11269336"/>
              <a:gd name="connsiteY197" fmla="*/ 2099228 h 2323145"/>
              <a:gd name="connsiteX198" fmla="*/ 2881291 w 11269336"/>
              <a:gd name="connsiteY198" fmla="*/ 2099618 h 2323145"/>
              <a:gd name="connsiteX199" fmla="*/ 2853979 w 11269336"/>
              <a:gd name="connsiteY199" fmla="*/ 2090388 h 2323145"/>
              <a:gd name="connsiteX200" fmla="*/ 2791790 w 11269336"/>
              <a:gd name="connsiteY200" fmla="*/ 2080332 h 2323145"/>
              <a:gd name="connsiteX201" fmla="*/ 2755844 w 11269336"/>
              <a:gd name="connsiteY201" fmla="*/ 2078874 h 2323145"/>
              <a:gd name="connsiteX202" fmla="*/ 2657742 w 11269336"/>
              <a:gd name="connsiteY202" fmla="*/ 2070179 h 2323145"/>
              <a:gd name="connsiteX203" fmla="*/ 2559549 w 11269336"/>
              <a:gd name="connsiteY203" fmla="*/ 2057873 h 2323145"/>
              <a:gd name="connsiteX204" fmla="*/ 2512054 w 11269336"/>
              <a:gd name="connsiteY204" fmla="*/ 2031671 h 2323145"/>
              <a:gd name="connsiteX205" fmla="*/ 2506437 w 11269336"/>
              <a:gd name="connsiteY205" fmla="*/ 2030918 h 2323145"/>
              <a:gd name="connsiteX206" fmla="*/ 2491752 w 11269336"/>
              <a:gd name="connsiteY206" fmla="*/ 2033906 h 2323145"/>
              <a:gd name="connsiteX207" fmla="*/ 2486338 w 11269336"/>
              <a:gd name="connsiteY207" fmla="*/ 2035862 h 2323145"/>
              <a:gd name="connsiteX208" fmla="*/ 2478186 w 11269336"/>
              <a:gd name="connsiteY208" fmla="*/ 2036953 h 2323145"/>
              <a:gd name="connsiteX209" fmla="*/ 2477950 w 11269336"/>
              <a:gd name="connsiteY209" fmla="*/ 2036715 h 2323145"/>
              <a:gd name="connsiteX210" fmla="*/ 2470381 w 11269336"/>
              <a:gd name="connsiteY210" fmla="*/ 2038256 h 2323145"/>
              <a:gd name="connsiteX211" fmla="*/ 2433781 w 11269336"/>
              <a:gd name="connsiteY211" fmla="*/ 2049140 h 2323145"/>
              <a:gd name="connsiteX212" fmla="*/ 2381172 w 11269336"/>
              <a:gd name="connsiteY212" fmla="*/ 2030645 h 2323145"/>
              <a:gd name="connsiteX213" fmla="*/ 2360198 w 11269336"/>
              <a:gd name="connsiteY213" fmla="*/ 2029059 h 2323145"/>
              <a:gd name="connsiteX214" fmla="*/ 2348815 w 11269336"/>
              <a:gd name="connsiteY214" fmla="*/ 2026798 h 2323145"/>
              <a:gd name="connsiteX215" fmla="*/ 2347988 w 11269336"/>
              <a:gd name="connsiteY215" fmla="*/ 2025745 h 2323145"/>
              <a:gd name="connsiteX216" fmla="*/ 2312920 w 11269336"/>
              <a:gd name="connsiteY216" fmla="*/ 2036311 h 2323145"/>
              <a:gd name="connsiteX217" fmla="*/ 2307986 w 11269336"/>
              <a:gd name="connsiteY217" fmla="*/ 2035583 h 2323145"/>
              <a:gd name="connsiteX218" fmla="*/ 2285481 w 11269336"/>
              <a:gd name="connsiteY218" fmla="*/ 2045197 h 2323145"/>
              <a:gd name="connsiteX219" fmla="*/ 2273666 w 11269336"/>
              <a:gd name="connsiteY219" fmla="*/ 2048710 h 2323145"/>
              <a:gd name="connsiteX220" fmla="*/ 2270719 w 11269336"/>
              <a:gd name="connsiteY220" fmla="*/ 2052702 h 2323145"/>
              <a:gd name="connsiteX221" fmla="*/ 2253080 w 11269336"/>
              <a:gd name="connsiteY221" fmla="*/ 2056363 h 2323145"/>
              <a:gd name="connsiteX222" fmla="*/ 2250906 w 11269336"/>
              <a:gd name="connsiteY222" fmla="*/ 2055654 h 2323145"/>
              <a:gd name="connsiteX223" fmla="*/ 2236905 w 11269336"/>
              <a:gd name="connsiteY223" fmla="*/ 2062882 h 2323145"/>
              <a:gd name="connsiteX224" fmla="*/ 2225830 w 11269336"/>
              <a:gd name="connsiteY224" fmla="*/ 2074027 h 2323145"/>
              <a:gd name="connsiteX225" fmla="*/ 2073776 w 11269336"/>
              <a:gd name="connsiteY225" fmla="*/ 2089244 h 2323145"/>
              <a:gd name="connsiteX226" fmla="*/ 1948256 w 11269336"/>
              <a:gd name="connsiteY226" fmla="*/ 2146616 h 2323145"/>
              <a:gd name="connsiteX227" fmla="*/ 1865582 w 11269336"/>
              <a:gd name="connsiteY227" fmla="*/ 2153738 h 2323145"/>
              <a:gd name="connsiteX228" fmla="*/ 1835210 w 11269336"/>
              <a:gd name="connsiteY228" fmla="*/ 2134244 h 2323145"/>
              <a:gd name="connsiteX229" fmla="*/ 1632661 w 11269336"/>
              <a:gd name="connsiteY229" fmla="*/ 2173882 h 2323145"/>
              <a:gd name="connsiteX230" fmla="*/ 1579590 w 11269336"/>
              <a:gd name="connsiteY230" fmla="*/ 2173680 h 2323145"/>
              <a:gd name="connsiteX231" fmla="*/ 1535601 w 11269336"/>
              <a:gd name="connsiteY231" fmla="*/ 2194590 h 2323145"/>
              <a:gd name="connsiteX232" fmla="*/ 1515594 w 11269336"/>
              <a:gd name="connsiteY232" fmla="*/ 2189622 h 2323145"/>
              <a:gd name="connsiteX233" fmla="*/ 1512113 w 11269336"/>
              <a:gd name="connsiteY233" fmla="*/ 2188534 h 2323145"/>
              <a:gd name="connsiteX234" fmla="*/ 1498838 w 11269336"/>
              <a:gd name="connsiteY234" fmla="*/ 2189213 h 2323145"/>
              <a:gd name="connsiteX235" fmla="*/ 1494279 w 11269336"/>
              <a:gd name="connsiteY235" fmla="*/ 2183112 h 2323145"/>
              <a:gd name="connsiteX236" fmla="*/ 1473714 w 11269336"/>
              <a:gd name="connsiteY236" fmla="*/ 2179625 h 2323145"/>
              <a:gd name="connsiteX237" fmla="*/ 1449503 w 11269336"/>
              <a:gd name="connsiteY237" fmla="*/ 2182633 h 2323145"/>
              <a:gd name="connsiteX238" fmla="*/ 1266687 w 11269336"/>
              <a:gd name="connsiteY238" fmla="*/ 2212688 h 2323145"/>
              <a:gd name="connsiteX239" fmla="*/ 1239614 w 11269336"/>
              <a:gd name="connsiteY239" fmla="*/ 2209727 h 2323145"/>
              <a:gd name="connsiteX240" fmla="*/ 1202436 w 11269336"/>
              <a:gd name="connsiteY240" fmla="*/ 2209817 h 2323145"/>
              <a:gd name="connsiteX241" fmla="*/ 1136097 w 11269336"/>
              <a:gd name="connsiteY241" fmla="*/ 2205112 h 2323145"/>
              <a:gd name="connsiteX242" fmla="*/ 988232 w 11269336"/>
              <a:gd name="connsiteY242" fmla="*/ 2235635 h 2323145"/>
              <a:gd name="connsiteX243" fmla="*/ 981959 w 11269336"/>
              <a:gd name="connsiteY243" fmla="*/ 2231607 h 2323145"/>
              <a:gd name="connsiteX244" fmla="*/ 938600 w 11269336"/>
              <a:gd name="connsiteY244" fmla="*/ 2238113 h 2323145"/>
              <a:gd name="connsiteX245" fmla="*/ 791788 w 11269336"/>
              <a:gd name="connsiteY245" fmla="*/ 2293224 h 2323145"/>
              <a:gd name="connsiteX246" fmla="*/ 706914 w 11269336"/>
              <a:gd name="connsiteY246" fmla="*/ 2305046 h 2323145"/>
              <a:gd name="connsiteX247" fmla="*/ 675971 w 11269336"/>
              <a:gd name="connsiteY247" fmla="*/ 2304030 h 2323145"/>
              <a:gd name="connsiteX248" fmla="*/ 624180 w 11269336"/>
              <a:gd name="connsiteY248" fmla="*/ 2302650 h 2323145"/>
              <a:gd name="connsiteX249" fmla="*/ 583453 w 11269336"/>
              <a:gd name="connsiteY249" fmla="*/ 2288788 h 2323145"/>
              <a:gd name="connsiteX250" fmla="*/ 540946 w 11269336"/>
              <a:gd name="connsiteY250" fmla="*/ 2292721 h 2323145"/>
              <a:gd name="connsiteX251" fmla="*/ 533680 w 11269336"/>
              <a:gd name="connsiteY251" fmla="*/ 2310233 h 2323145"/>
              <a:gd name="connsiteX252" fmla="*/ 487366 w 11269336"/>
              <a:gd name="connsiteY252" fmla="*/ 2309053 h 2323145"/>
              <a:gd name="connsiteX253" fmla="*/ 416820 w 11269336"/>
              <a:gd name="connsiteY253" fmla="*/ 2305443 h 2323145"/>
              <a:gd name="connsiteX254" fmla="*/ 376805 w 11269336"/>
              <a:gd name="connsiteY254" fmla="*/ 2307647 h 2323145"/>
              <a:gd name="connsiteX255" fmla="*/ 266777 w 11269336"/>
              <a:gd name="connsiteY255" fmla="*/ 2309012 h 2323145"/>
              <a:gd name="connsiteX256" fmla="*/ 156013 w 11269336"/>
              <a:gd name="connsiteY256" fmla="*/ 2306832 h 2323145"/>
              <a:gd name="connsiteX257" fmla="*/ 87258 w 11269336"/>
              <a:gd name="connsiteY257" fmla="*/ 2285511 h 2323145"/>
              <a:gd name="connsiteX258" fmla="*/ 23798 w 11269336"/>
              <a:gd name="connsiteY258" fmla="*/ 2281822 h 2323145"/>
              <a:gd name="connsiteX259" fmla="*/ 0 w 11269336"/>
              <a:gd name="connsiteY259" fmla="*/ 2285369 h 2323145"/>
              <a:gd name="connsiteX260" fmla="*/ 0 w 11269336"/>
              <a:gd name="connsiteY26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593061 w 11269336"/>
              <a:gd name="connsiteY141" fmla="*/ 2171597 h 2323145"/>
              <a:gd name="connsiteX142" fmla="*/ 4533444 w 11269336"/>
              <a:gd name="connsiteY142" fmla="*/ 2181200 h 2323145"/>
              <a:gd name="connsiteX143" fmla="*/ 4492832 w 11269336"/>
              <a:gd name="connsiteY143" fmla="*/ 2188033 h 2323145"/>
              <a:gd name="connsiteX144" fmla="*/ 4467257 w 11269336"/>
              <a:gd name="connsiteY144" fmla="*/ 2196121 h 2323145"/>
              <a:gd name="connsiteX145" fmla="*/ 4459937 w 11269336"/>
              <a:gd name="connsiteY145" fmla="*/ 2195182 h 2323145"/>
              <a:gd name="connsiteX146" fmla="*/ 4433312 w 11269336"/>
              <a:gd name="connsiteY146" fmla="*/ 2199004 h 2323145"/>
              <a:gd name="connsiteX147" fmla="*/ 4420601 w 11269336"/>
              <a:gd name="connsiteY147" fmla="*/ 2205158 h 2323145"/>
              <a:gd name="connsiteX148" fmla="*/ 4405765 w 11269336"/>
              <a:gd name="connsiteY148" fmla="*/ 2199902 h 2323145"/>
              <a:gd name="connsiteX149" fmla="*/ 4401354 w 11269336"/>
              <a:gd name="connsiteY149" fmla="*/ 2194745 h 2323145"/>
              <a:gd name="connsiteX150" fmla="*/ 4383151 w 11269336"/>
              <a:gd name="connsiteY150" fmla="*/ 2201140 h 2323145"/>
              <a:gd name="connsiteX151" fmla="*/ 4366646 w 11269336"/>
              <a:gd name="connsiteY151" fmla="*/ 2198564 h 2323145"/>
              <a:gd name="connsiteX152" fmla="*/ 4354009 w 11269336"/>
              <a:gd name="connsiteY152" fmla="*/ 2204984 h 2323145"/>
              <a:gd name="connsiteX153" fmla="*/ 4348284 w 11269336"/>
              <a:gd name="connsiteY153" fmla="*/ 2205270 h 2323145"/>
              <a:gd name="connsiteX154" fmla="*/ 4333906 w 11269336"/>
              <a:gd name="connsiteY154" fmla="*/ 2205251 h 2323145"/>
              <a:gd name="connsiteX155" fmla="*/ 4308819 w 11269336"/>
              <a:gd name="connsiteY155" fmla="*/ 2203822 h 2323145"/>
              <a:gd name="connsiteX156" fmla="*/ 4301210 w 11269336"/>
              <a:gd name="connsiteY156" fmla="*/ 2204456 h 2323145"/>
              <a:gd name="connsiteX157" fmla="*/ 4283095 w 11269336"/>
              <a:gd name="connsiteY157" fmla="*/ 2198177 h 2323145"/>
              <a:gd name="connsiteX158" fmla="*/ 4250119 w 11269336"/>
              <a:gd name="connsiteY158" fmla="*/ 2196342 h 2323145"/>
              <a:gd name="connsiteX159" fmla="*/ 4189203 w 11269336"/>
              <a:gd name="connsiteY159" fmla="*/ 2178994 h 2323145"/>
              <a:gd name="connsiteX160" fmla="*/ 4154035 w 11269336"/>
              <a:gd name="connsiteY160" fmla="*/ 2171950 h 2323145"/>
              <a:gd name="connsiteX161" fmla="*/ 4129569 w 11269336"/>
              <a:gd name="connsiteY161" fmla="*/ 2163850 h 2323145"/>
              <a:gd name="connsiteX162" fmla="*/ 4061250 w 11269336"/>
              <a:gd name="connsiteY162" fmla="*/ 2159236 h 2323145"/>
              <a:gd name="connsiteX163" fmla="*/ 3945480 w 11269336"/>
              <a:gd name="connsiteY163" fmla="*/ 2158279 h 2323145"/>
              <a:gd name="connsiteX164" fmla="*/ 3921468 w 11269336"/>
              <a:gd name="connsiteY164" fmla="*/ 2156588 h 2323145"/>
              <a:gd name="connsiteX165" fmla="*/ 3903348 w 11269336"/>
              <a:gd name="connsiteY165" fmla="*/ 2149220 h 2323145"/>
              <a:gd name="connsiteX166" fmla="*/ 3901342 w 11269336"/>
              <a:gd name="connsiteY166" fmla="*/ 2142355 h 2323145"/>
              <a:gd name="connsiteX167" fmla="*/ 3888539 w 11269336"/>
              <a:gd name="connsiteY167" fmla="*/ 2140476 h 2323145"/>
              <a:gd name="connsiteX168" fmla="*/ 3885662 w 11269336"/>
              <a:gd name="connsiteY168" fmla="*/ 2138740 h 2323145"/>
              <a:gd name="connsiteX169" fmla="*/ 3868627 w 11269336"/>
              <a:gd name="connsiteY169" fmla="*/ 2130023 h 2323145"/>
              <a:gd name="connsiteX170" fmla="*/ 3819177 w 11269336"/>
              <a:gd name="connsiteY170" fmla="*/ 2142111 h 2323145"/>
              <a:gd name="connsiteX171" fmla="*/ 3769100 w 11269336"/>
              <a:gd name="connsiteY171" fmla="*/ 2131731 h 2323145"/>
              <a:gd name="connsiteX172" fmla="*/ 3562752 w 11269336"/>
              <a:gd name="connsiteY172" fmla="*/ 2131785 h 2323145"/>
              <a:gd name="connsiteX173" fmla="*/ 3541402 w 11269336"/>
              <a:gd name="connsiteY173" fmla="*/ 2106821 h 2323145"/>
              <a:gd name="connsiteX174" fmla="*/ 3365341 w 11269336"/>
              <a:gd name="connsiteY174" fmla="*/ 2077638 h 2323145"/>
              <a:gd name="connsiteX175" fmla="*/ 3170922 w 11269336"/>
              <a:gd name="connsiteY175" fmla="*/ 2115957 h 2323145"/>
              <a:gd name="connsiteX176" fmla="*/ 3156256 w 11269336"/>
              <a:gd name="connsiteY176" fmla="*/ 2124773 h 2323145"/>
              <a:gd name="connsiteX177" fmla="*/ 3140298 w 11269336"/>
              <a:gd name="connsiteY177" fmla="*/ 2129182 h 2323145"/>
              <a:gd name="connsiteX178" fmla="*/ 3138514 w 11269336"/>
              <a:gd name="connsiteY178" fmla="*/ 2128069 h 2323145"/>
              <a:gd name="connsiteX179" fmla="*/ 3120467 w 11269336"/>
              <a:gd name="connsiteY179" fmla="*/ 2128281 h 2323145"/>
              <a:gd name="connsiteX180" fmla="*/ 3116175 w 11269336"/>
              <a:gd name="connsiteY180" fmla="*/ 2131633 h 2323145"/>
              <a:gd name="connsiteX181" fmla="*/ 3103685 w 11269336"/>
              <a:gd name="connsiteY181" fmla="*/ 2132814 h 2323145"/>
              <a:gd name="connsiteX182" fmla="*/ 3078794 w 11269336"/>
              <a:gd name="connsiteY182" fmla="*/ 2137935 h 2323145"/>
              <a:gd name="connsiteX183" fmla="*/ 3074407 w 11269336"/>
              <a:gd name="connsiteY183" fmla="*/ 2136274 h 2323145"/>
              <a:gd name="connsiteX184" fmla="*/ 3037285 w 11269336"/>
              <a:gd name="connsiteY184" fmla="*/ 2139919 h 2323145"/>
              <a:gd name="connsiteX185" fmla="*/ 3036901 w 11269336"/>
              <a:gd name="connsiteY185" fmla="*/ 2138726 h 2323145"/>
              <a:gd name="connsiteX186" fmla="*/ 3026996 w 11269336"/>
              <a:gd name="connsiteY186" fmla="*/ 2134322 h 2323145"/>
              <a:gd name="connsiteX187" fmla="*/ 3007772 w 11269336"/>
              <a:gd name="connsiteY187" fmla="*/ 2128742 h 2323145"/>
              <a:gd name="connsiteX188" fmla="*/ 2965030 w 11269336"/>
              <a:gd name="connsiteY188" fmla="*/ 2100494 h 2323145"/>
              <a:gd name="connsiteX189" fmla="*/ 2926342 w 11269336"/>
              <a:gd name="connsiteY189" fmla="*/ 2104155 h 2323145"/>
              <a:gd name="connsiteX190" fmla="*/ 2918608 w 11269336"/>
              <a:gd name="connsiteY190" fmla="*/ 2104215 h 2323145"/>
              <a:gd name="connsiteX191" fmla="*/ 2918475 w 11269336"/>
              <a:gd name="connsiteY191" fmla="*/ 2103937 h 2323145"/>
              <a:gd name="connsiteX192" fmla="*/ 2910360 w 11269336"/>
              <a:gd name="connsiteY192" fmla="*/ 2103444 h 2323145"/>
              <a:gd name="connsiteX193" fmla="*/ 2904507 w 11269336"/>
              <a:gd name="connsiteY193" fmla="*/ 2104326 h 2323145"/>
              <a:gd name="connsiteX194" fmla="*/ 2889503 w 11269336"/>
              <a:gd name="connsiteY194" fmla="*/ 2104443 h 2323145"/>
              <a:gd name="connsiteX195" fmla="*/ 2884480 w 11269336"/>
              <a:gd name="connsiteY195" fmla="*/ 2102626 h 2323145"/>
              <a:gd name="connsiteX196" fmla="*/ 2882689 w 11269336"/>
              <a:gd name="connsiteY196" fmla="*/ 2099228 h 2323145"/>
              <a:gd name="connsiteX197" fmla="*/ 2881291 w 11269336"/>
              <a:gd name="connsiteY197" fmla="*/ 2099618 h 2323145"/>
              <a:gd name="connsiteX198" fmla="*/ 2853979 w 11269336"/>
              <a:gd name="connsiteY198" fmla="*/ 2090388 h 2323145"/>
              <a:gd name="connsiteX199" fmla="*/ 2791790 w 11269336"/>
              <a:gd name="connsiteY199" fmla="*/ 2080332 h 2323145"/>
              <a:gd name="connsiteX200" fmla="*/ 2755844 w 11269336"/>
              <a:gd name="connsiteY200" fmla="*/ 2078874 h 2323145"/>
              <a:gd name="connsiteX201" fmla="*/ 2657742 w 11269336"/>
              <a:gd name="connsiteY201" fmla="*/ 2070179 h 2323145"/>
              <a:gd name="connsiteX202" fmla="*/ 2559549 w 11269336"/>
              <a:gd name="connsiteY202" fmla="*/ 2057873 h 2323145"/>
              <a:gd name="connsiteX203" fmla="*/ 2512054 w 11269336"/>
              <a:gd name="connsiteY203" fmla="*/ 2031671 h 2323145"/>
              <a:gd name="connsiteX204" fmla="*/ 2506437 w 11269336"/>
              <a:gd name="connsiteY204" fmla="*/ 2030918 h 2323145"/>
              <a:gd name="connsiteX205" fmla="*/ 2491752 w 11269336"/>
              <a:gd name="connsiteY205" fmla="*/ 2033906 h 2323145"/>
              <a:gd name="connsiteX206" fmla="*/ 2486338 w 11269336"/>
              <a:gd name="connsiteY206" fmla="*/ 2035862 h 2323145"/>
              <a:gd name="connsiteX207" fmla="*/ 2478186 w 11269336"/>
              <a:gd name="connsiteY207" fmla="*/ 2036953 h 2323145"/>
              <a:gd name="connsiteX208" fmla="*/ 2477950 w 11269336"/>
              <a:gd name="connsiteY208" fmla="*/ 2036715 h 2323145"/>
              <a:gd name="connsiteX209" fmla="*/ 2470381 w 11269336"/>
              <a:gd name="connsiteY209" fmla="*/ 2038256 h 2323145"/>
              <a:gd name="connsiteX210" fmla="*/ 2433781 w 11269336"/>
              <a:gd name="connsiteY210" fmla="*/ 2049140 h 2323145"/>
              <a:gd name="connsiteX211" fmla="*/ 2381172 w 11269336"/>
              <a:gd name="connsiteY211" fmla="*/ 2030645 h 2323145"/>
              <a:gd name="connsiteX212" fmla="*/ 2360198 w 11269336"/>
              <a:gd name="connsiteY212" fmla="*/ 2029059 h 2323145"/>
              <a:gd name="connsiteX213" fmla="*/ 2348815 w 11269336"/>
              <a:gd name="connsiteY213" fmla="*/ 2026798 h 2323145"/>
              <a:gd name="connsiteX214" fmla="*/ 2347988 w 11269336"/>
              <a:gd name="connsiteY214" fmla="*/ 2025745 h 2323145"/>
              <a:gd name="connsiteX215" fmla="*/ 2312920 w 11269336"/>
              <a:gd name="connsiteY215" fmla="*/ 2036311 h 2323145"/>
              <a:gd name="connsiteX216" fmla="*/ 2307986 w 11269336"/>
              <a:gd name="connsiteY216" fmla="*/ 2035583 h 2323145"/>
              <a:gd name="connsiteX217" fmla="*/ 2285481 w 11269336"/>
              <a:gd name="connsiteY217" fmla="*/ 2045197 h 2323145"/>
              <a:gd name="connsiteX218" fmla="*/ 2273666 w 11269336"/>
              <a:gd name="connsiteY218" fmla="*/ 2048710 h 2323145"/>
              <a:gd name="connsiteX219" fmla="*/ 2270719 w 11269336"/>
              <a:gd name="connsiteY219" fmla="*/ 2052702 h 2323145"/>
              <a:gd name="connsiteX220" fmla="*/ 2253080 w 11269336"/>
              <a:gd name="connsiteY220" fmla="*/ 2056363 h 2323145"/>
              <a:gd name="connsiteX221" fmla="*/ 2250906 w 11269336"/>
              <a:gd name="connsiteY221" fmla="*/ 2055654 h 2323145"/>
              <a:gd name="connsiteX222" fmla="*/ 2236905 w 11269336"/>
              <a:gd name="connsiteY222" fmla="*/ 2062882 h 2323145"/>
              <a:gd name="connsiteX223" fmla="*/ 2225830 w 11269336"/>
              <a:gd name="connsiteY223" fmla="*/ 2074027 h 2323145"/>
              <a:gd name="connsiteX224" fmla="*/ 2073776 w 11269336"/>
              <a:gd name="connsiteY224" fmla="*/ 2089244 h 2323145"/>
              <a:gd name="connsiteX225" fmla="*/ 1948256 w 11269336"/>
              <a:gd name="connsiteY225" fmla="*/ 2146616 h 2323145"/>
              <a:gd name="connsiteX226" fmla="*/ 1865582 w 11269336"/>
              <a:gd name="connsiteY226" fmla="*/ 2153738 h 2323145"/>
              <a:gd name="connsiteX227" fmla="*/ 1835210 w 11269336"/>
              <a:gd name="connsiteY227" fmla="*/ 2134244 h 2323145"/>
              <a:gd name="connsiteX228" fmla="*/ 1632661 w 11269336"/>
              <a:gd name="connsiteY228" fmla="*/ 2173882 h 2323145"/>
              <a:gd name="connsiteX229" fmla="*/ 1579590 w 11269336"/>
              <a:gd name="connsiteY229" fmla="*/ 2173680 h 2323145"/>
              <a:gd name="connsiteX230" fmla="*/ 1535601 w 11269336"/>
              <a:gd name="connsiteY230" fmla="*/ 2194590 h 2323145"/>
              <a:gd name="connsiteX231" fmla="*/ 1515594 w 11269336"/>
              <a:gd name="connsiteY231" fmla="*/ 2189622 h 2323145"/>
              <a:gd name="connsiteX232" fmla="*/ 1512113 w 11269336"/>
              <a:gd name="connsiteY232" fmla="*/ 2188534 h 2323145"/>
              <a:gd name="connsiteX233" fmla="*/ 1498838 w 11269336"/>
              <a:gd name="connsiteY233" fmla="*/ 2189213 h 2323145"/>
              <a:gd name="connsiteX234" fmla="*/ 1494279 w 11269336"/>
              <a:gd name="connsiteY234" fmla="*/ 2183112 h 2323145"/>
              <a:gd name="connsiteX235" fmla="*/ 1473714 w 11269336"/>
              <a:gd name="connsiteY235" fmla="*/ 2179625 h 2323145"/>
              <a:gd name="connsiteX236" fmla="*/ 1449503 w 11269336"/>
              <a:gd name="connsiteY236" fmla="*/ 2182633 h 2323145"/>
              <a:gd name="connsiteX237" fmla="*/ 1266687 w 11269336"/>
              <a:gd name="connsiteY237" fmla="*/ 2212688 h 2323145"/>
              <a:gd name="connsiteX238" fmla="*/ 1239614 w 11269336"/>
              <a:gd name="connsiteY238" fmla="*/ 2209727 h 2323145"/>
              <a:gd name="connsiteX239" fmla="*/ 1202436 w 11269336"/>
              <a:gd name="connsiteY239" fmla="*/ 2209817 h 2323145"/>
              <a:gd name="connsiteX240" fmla="*/ 1136097 w 11269336"/>
              <a:gd name="connsiteY240" fmla="*/ 2205112 h 2323145"/>
              <a:gd name="connsiteX241" fmla="*/ 988232 w 11269336"/>
              <a:gd name="connsiteY241" fmla="*/ 2235635 h 2323145"/>
              <a:gd name="connsiteX242" fmla="*/ 981959 w 11269336"/>
              <a:gd name="connsiteY242" fmla="*/ 2231607 h 2323145"/>
              <a:gd name="connsiteX243" fmla="*/ 938600 w 11269336"/>
              <a:gd name="connsiteY243" fmla="*/ 2238113 h 2323145"/>
              <a:gd name="connsiteX244" fmla="*/ 791788 w 11269336"/>
              <a:gd name="connsiteY244" fmla="*/ 2293224 h 2323145"/>
              <a:gd name="connsiteX245" fmla="*/ 706914 w 11269336"/>
              <a:gd name="connsiteY245" fmla="*/ 2305046 h 2323145"/>
              <a:gd name="connsiteX246" fmla="*/ 675971 w 11269336"/>
              <a:gd name="connsiteY246" fmla="*/ 2304030 h 2323145"/>
              <a:gd name="connsiteX247" fmla="*/ 624180 w 11269336"/>
              <a:gd name="connsiteY247" fmla="*/ 2302650 h 2323145"/>
              <a:gd name="connsiteX248" fmla="*/ 583453 w 11269336"/>
              <a:gd name="connsiteY248" fmla="*/ 2288788 h 2323145"/>
              <a:gd name="connsiteX249" fmla="*/ 540946 w 11269336"/>
              <a:gd name="connsiteY249" fmla="*/ 2292721 h 2323145"/>
              <a:gd name="connsiteX250" fmla="*/ 533680 w 11269336"/>
              <a:gd name="connsiteY250" fmla="*/ 2310233 h 2323145"/>
              <a:gd name="connsiteX251" fmla="*/ 487366 w 11269336"/>
              <a:gd name="connsiteY251" fmla="*/ 2309053 h 2323145"/>
              <a:gd name="connsiteX252" fmla="*/ 416820 w 11269336"/>
              <a:gd name="connsiteY252" fmla="*/ 2305443 h 2323145"/>
              <a:gd name="connsiteX253" fmla="*/ 376805 w 11269336"/>
              <a:gd name="connsiteY253" fmla="*/ 2307647 h 2323145"/>
              <a:gd name="connsiteX254" fmla="*/ 266777 w 11269336"/>
              <a:gd name="connsiteY254" fmla="*/ 2309012 h 2323145"/>
              <a:gd name="connsiteX255" fmla="*/ 156013 w 11269336"/>
              <a:gd name="connsiteY255" fmla="*/ 2306832 h 2323145"/>
              <a:gd name="connsiteX256" fmla="*/ 87258 w 11269336"/>
              <a:gd name="connsiteY256" fmla="*/ 2285511 h 2323145"/>
              <a:gd name="connsiteX257" fmla="*/ 23798 w 11269336"/>
              <a:gd name="connsiteY257" fmla="*/ 2281822 h 2323145"/>
              <a:gd name="connsiteX258" fmla="*/ 0 w 11269336"/>
              <a:gd name="connsiteY258" fmla="*/ 2285369 h 2323145"/>
              <a:gd name="connsiteX259" fmla="*/ 0 w 11269336"/>
              <a:gd name="connsiteY25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83151 w 11269336"/>
              <a:gd name="connsiteY149" fmla="*/ 2201140 h 2323145"/>
              <a:gd name="connsiteX150" fmla="*/ 4366646 w 11269336"/>
              <a:gd name="connsiteY150" fmla="*/ 2198564 h 2323145"/>
              <a:gd name="connsiteX151" fmla="*/ 4354009 w 11269336"/>
              <a:gd name="connsiteY151" fmla="*/ 2204984 h 2323145"/>
              <a:gd name="connsiteX152" fmla="*/ 4348284 w 11269336"/>
              <a:gd name="connsiteY152" fmla="*/ 2205270 h 2323145"/>
              <a:gd name="connsiteX153" fmla="*/ 4333906 w 11269336"/>
              <a:gd name="connsiteY153" fmla="*/ 2205251 h 2323145"/>
              <a:gd name="connsiteX154" fmla="*/ 4308819 w 11269336"/>
              <a:gd name="connsiteY154" fmla="*/ 2203822 h 2323145"/>
              <a:gd name="connsiteX155" fmla="*/ 4301210 w 11269336"/>
              <a:gd name="connsiteY155" fmla="*/ 2204456 h 2323145"/>
              <a:gd name="connsiteX156" fmla="*/ 4283095 w 11269336"/>
              <a:gd name="connsiteY156" fmla="*/ 2198177 h 2323145"/>
              <a:gd name="connsiteX157" fmla="*/ 4250119 w 11269336"/>
              <a:gd name="connsiteY157" fmla="*/ 2196342 h 2323145"/>
              <a:gd name="connsiteX158" fmla="*/ 4189203 w 11269336"/>
              <a:gd name="connsiteY158" fmla="*/ 2178994 h 2323145"/>
              <a:gd name="connsiteX159" fmla="*/ 4154035 w 11269336"/>
              <a:gd name="connsiteY159" fmla="*/ 2171950 h 2323145"/>
              <a:gd name="connsiteX160" fmla="*/ 4129569 w 11269336"/>
              <a:gd name="connsiteY160" fmla="*/ 2163850 h 2323145"/>
              <a:gd name="connsiteX161" fmla="*/ 4061250 w 11269336"/>
              <a:gd name="connsiteY161" fmla="*/ 2159236 h 2323145"/>
              <a:gd name="connsiteX162" fmla="*/ 3945480 w 11269336"/>
              <a:gd name="connsiteY162" fmla="*/ 2158279 h 2323145"/>
              <a:gd name="connsiteX163" fmla="*/ 3921468 w 11269336"/>
              <a:gd name="connsiteY163" fmla="*/ 2156588 h 2323145"/>
              <a:gd name="connsiteX164" fmla="*/ 3903348 w 11269336"/>
              <a:gd name="connsiteY164" fmla="*/ 2149220 h 2323145"/>
              <a:gd name="connsiteX165" fmla="*/ 3901342 w 11269336"/>
              <a:gd name="connsiteY165" fmla="*/ 2142355 h 2323145"/>
              <a:gd name="connsiteX166" fmla="*/ 3888539 w 11269336"/>
              <a:gd name="connsiteY166" fmla="*/ 2140476 h 2323145"/>
              <a:gd name="connsiteX167" fmla="*/ 3885662 w 11269336"/>
              <a:gd name="connsiteY167" fmla="*/ 2138740 h 2323145"/>
              <a:gd name="connsiteX168" fmla="*/ 3868627 w 11269336"/>
              <a:gd name="connsiteY168" fmla="*/ 2130023 h 2323145"/>
              <a:gd name="connsiteX169" fmla="*/ 3819177 w 11269336"/>
              <a:gd name="connsiteY169" fmla="*/ 2142111 h 2323145"/>
              <a:gd name="connsiteX170" fmla="*/ 3769100 w 11269336"/>
              <a:gd name="connsiteY170" fmla="*/ 2131731 h 2323145"/>
              <a:gd name="connsiteX171" fmla="*/ 3562752 w 11269336"/>
              <a:gd name="connsiteY171" fmla="*/ 2131785 h 2323145"/>
              <a:gd name="connsiteX172" fmla="*/ 3541402 w 11269336"/>
              <a:gd name="connsiteY172" fmla="*/ 2106821 h 2323145"/>
              <a:gd name="connsiteX173" fmla="*/ 3365341 w 11269336"/>
              <a:gd name="connsiteY173" fmla="*/ 2077638 h 2323145"/>
              <a:gd name="connsiteX174" fmla="*/ 3170922 w 11269336"/>
              <a:gd name="connsiteY174" fmla="*/ 2115957 h 2323145"/>
              <a:gd name="connsiteX175" fmla="*/ 3156256 w 11269336"/>
              <a:gd name="connsiteY175" fmla="*/ 2124773 h 2323145"/>
              <a:gd name="connsiteX176" fmla="*/ 3140298 w 11269336"/>
              <a:gd name="connsiteY176" fmla="*/ 2129182 h 2323145"/>
              <a:gd name="connsiteX177" fmla="*/ 3138514 w 11269336"/>
              <a:gd name="connsiteY177" fmla="*/ 2128069 h 2323145"/>
              <a:gd name="connsiteX178" fmla="*/ 3120467 w 11269336"/>
              <a:gd name="connsiteY178" fmla="*/ 2128281 h 2323145"/>
              <a:gd name="connsiteX179" fmla="*/ 3116175 w 11269336"/>
              <a:gd name="connsiteY179" fmla="*/ 2131633 h 2323145"/>
              <a:gd name="connsiteX180" fmla="*/ 3103685 w 11269336"/>
              <a:gd name="connsiteY180" fmla="*/ 2132814 h 2323145"/>
              <a:gd name="connsiteX181" fmla="*/ 3078794 w 11269336"/>
              <a:gd name="connsiteY181" fmla="*/ 2137935 h 2323145"/>
              <a:gd name="connsiteX182" fmla="*/ 3074407 w 11269336"/>
              <a:gd name="connsiteY182" fmla="*/ 2136274 h 2323145"/>
              <a:gd name="connsiteX183" fmla="*/ 3037285 w 11269336"/>
              <a:gd name="connsiteY183" fmla="*/ 2139919 h 2323145"/>
              <a:gd name="connsiteX184" fmla="*/ 3036901 w 11269336"/>
              <a:gd name="connsiteY184" fmla="*/ 2138726 h 2323145"/>
              <a:gd name="connsiteX185" fmla="*/ 3026996 w 11269336"/>
              <a:gd name="connsiteY185" fmla="*/ 2134322 h 2323145"/>
              <a:gd name="connsiteX186" fmla="*/ 3007772 w 11269336"/>
              <a:gd name="connsiteY186" fmla="*/ 2128742 h 2323145"/>
              <a:gd name="connsiteX187" fmla="*/ 2965030 w 11269336"/>
              <a:gd name="connsiteY187" fmla="*/ 2100494 h 2323145"/>
              <a:gd name="connsiteX188" fmla="*/ 2926342 w 11269336"/>
              <a:gd name="connsiteY188" fmla="*/ 2104155 h 2323145"/>
              <a:gd name="connsiteX189" fmla="*/ 2918608 w 11269336"/>
              <a:gd name="connsiteY189" fmla="*/ 2104215 h 2323145"/>
              <a:gd name="connsiteX190" fmla="*/ 2918475 w 11269336"/>
              <a:gd name="connsiteY190" fmla="*/ 2103937 h 2323145"/>
              <a:gd name="connsiteX191" fmla="*/ 2910360 w 11269336"/>
              <a:gd name="connsiteY191" fmla="*/ 2103444 h 2323145"/>
              <a:gd name="connsiteX192" fmla="*/ 2904507 w 11269336"/>
              <a:gd name="connsiteY192" fmla="*/ 2104326 h 2323145"/>
              <a:gd name="connsiteX193" fmla="*/ 2889503 w 11269336"/>
              <a:gd name="connsiteY193" fmla="*/ 2104443 h 2323145"/>
              <a:gd name="connsiteX194" fmla="*/ 2884480 w 11269336"/>
              <a:gd name="connsiteY194" fmla="*/ 2102626 h 2323145"/>
              <a:gd name="connsiteX195" fmla="*/ 2882689 w 11269336"/>
              <a:gd name="connsiteY195" fmla="*/ 2099228 h 2323145"/>
              <a:gd name="connsiteX196" fmla="*/ 2881291 w 11269336"/>
              <a:gd name="connsiteY196" fmla="*/ 2099618 h 2323145"/>
              <a:gd name="connsiteX197" fmla="*/ 2853979 w 11269336"/>
              <a:gd name="connsiteY197" fmla="*/ 2090388 h 2323145"/>
              <a:gd name="connsiteX198" fmla="*/ 2791790 w 11269336"/>
              <a:gd name="connsiteY198" fmla="*/ 2080332 h 2323145"/>
              <a:gd name="connsiteX199" fmla="*/ 2755844 w 11269336"/>
              <a:gd name="connsiteY199" fmla="*/ 2078874 h 2323145"/>
              <a:gd name="connsiteX200" fmla="*/ 2657742 w 11269336"/>
              <a:gd name="connsiteY200" fmla="*/ 2070179 h 2323145"/>
              <a:gd name="connsiteX201" fmla="*/ 2559549 w 11269336"/>
              <a:gd name="connsiteY201" fmla="*/ 2057873 h 2323145"/>
              <a:gd name="connsiteX202" fmla="*/ 2512054 w 11269336"/>
              <a:gd name="connsiteY202" fmla="*/ 2031671 h 2323145"/>
              <a:gd name="connsiteX203" fmla="*/ 2506437 w 11269336"/>
              <a:gd name="connsiteY203" fmla="*/ 2030918 h 2323145"/>
              <a:gd name="connsiteX204" fmla="*/ 2491752 w 11269336"/>
              <a:gd name="connsiteY204" fmla="*/ 2033906 h 2323145"/>
              <a:gd name="connsiteX205" fmla="*/ 2486338 w 11269336"/>
              <a:gd name="connsiteY205" fmla="*/ 2035862 h 2323145"/>
              <a:gd name="connsiteX206" fmla="*/ 2478186 w 11269336"/>
              <a:gd name="connsiteY206" fmla="*/ 2036953 h 2323145"/>
              <a:gd name="connsiteX207" fmla="*/ 2477950 w 11269336"/>
              <a:gd name="connsiteY207" fmla="*/ 2036715 h 2323145"/>
              <a:gd name="connsiteX208" fmla="*/ 2470381 w 11269336"/>
              <a:gd name="connsiteY208" fmla="*/ 2038256 h 2323145"/>
              <a:gd name="connsiteX209" fmla="*/ 2433781 w 11269336"/>
              <a:gd name="connsiteY209" fmla="*/ 2049140 h 2323145"/>
              <a:gd name="connsiteX210" fmla="*/ 2381172 w 11269336"/>
              <a:gd name="connsiteY210" fmla="*/ 2030645 h 2323145"/>
              <a:gd name="connsiteX211" fmla="*/ 2360198 w 11269336"/>
              <a:gd name="connsiteY211" fmla="*/ 2029059 h 2323145"/>
              <a:gd name="connsiteX212" fmla="*/ 2348815 w 11269336"/>
              <a:gd name="connsiteY212" fmla="*/ 2026798 h 2323145"/>
              <a:gd name="connsiteX213" fmla="*/ 2347988 w 11269336"/>
              <a:gd name="connsiteY213" fmla="*/ 2025745 h 2323145"/>
              <a:gd name="connsiteX214" fmla="*/ 2312920 w 11269336"/>
              <a:gd name="connsiteY214" fmla="*/ 2036311 h 2323145"/>
              <a:gd name="connsiteX215" fmla="*/ 2307986 w 11269336"/>
              <a:gd name="connsiteY215" fmla="*/ 2035583 h 2323145"/>
              <a:gd name="connsiteX216" fmla="*/ 2285481 w 11269336"/>
              <a:gd name="connsiteY216" fmla="*/ 2045197 h 2323145"/>
              <a:gd name="connsiteX217" fmla="*/ 2273666 w 11269336"/>
              <a:gd name="connsiteY217" fmla="*/ 2048710 h 2323145"/>
              <a:gd name="connsiteX218" fmla="*/ 2270719 w 11269336"/>
              <a:gd name="connsiteY218" fmla="*/ 2052702 h 2323145"/>
              <a:gd name="connsiteX219" fmla="*/ 2253080 w 11269336"/>
              <a:gd name="connsiteY219" fmla="*/ 2056363 h 2323145"/>
              <a:gd name="connsiteX220" fmla="*/ 2250906 w 11269336"/>
              <a:gd name="connsiteY220" fmla="*/ 2055654 h 2323145"/>
              <a:gd name="connsiteX221" fmla="*/ 2236905 w 11269336"/>
              <a:gd name="connsiteY221" fmla="*/ 2062882 h 2323145"/>
              <a:gd name="connsiteX222" fmla="*/ 2225830 w 11269336"/>
              <a:gd name="connsiteY222" fmla="*/ 2074027 h 2323145"/>
              <a:gd name="connsiteX223" fmla="*/ 2073776 w 11269336"/>
              <a:gd name="connsiteY223" fmla="*/ 2089244 h 2323145"/>
              <a:gd name="connsiteX224" fmla="*/ 1948256 w 11269336"/>
              <a:gd name="connsiteY224" fmla="*/ 2146616 h 2323145"/>
              <a:gd name="connsiteX225" fmla="*/ 1865582 w 11269336"/>
              <a:gd name="connsiteY225" fmla="*/ 2153738 h 2323145"/>
              <a:gd name="connsiteX226" fmla="*/ 1835210 w 11269336"/>
              <a:gd name="connsiteY226" fmla="*/ 2134244 h 2323145"/>
              <a:gd name="connsiteX227" fmla="*/ 1632661 w 11269336"/>
              <a:gd name="connsiteY227" fmla="*/ 2173882 h 2323145"/>
              <a:gd name="connsiteX228" fmla="*/ 1579590 w 11269336"/>
              <a:gd name="connsiteY228" fmla="*/ 2173680 h 2323145"/>
              <a:gd name="connsiteX229" fmla="*/ 1535601 w 11269336"/>
              <a:gd name="connsiteY229" fmla="*/ 2194590 h 2323145"/>
              <a:gd name="connsiteX230" fmla="*/ 1515594 w 11269336"/>
              <a:gd name="connsiteY230" fmla="*/ 2189622 h 2323145"/>
              <a:gd name="connsiteX231" fmla="*/ 1512113 w 11269336"/>
              <a:gd name="connsiteY231" fmla="*/ 2188534 h 2323145"/>
              <a:gd name="connsiteX232" fmla="*/ 1498838 w 11269336"/>
              <a:gd name="connsiteY232" fmla="*/ 2189213 h 2323145"/>
              <a:gd name="connsiteX233" fmla="*/ 1494279 w 11269336"/>
              <a:gd name="connsiteY233" fmla="*/ 2183112 h 2323145"/>
              <a:gd name="connsiteX234" fmla="*/ 1473714 w 11269336"/>
              <a:gd name="connsiteY234" fmla="*/ 2179625 h 2323145"/>
              <a:gd name="connsiteX235" fmla="*/ 1449503 w 11269336"/>
              <a:gd name="connsiteY235" fmla="*/ 2182633 h 2323145"/>
              <a:gd name="connsiteX236" fmla="*/ 1266687 w 11269336"/>
              <a:gd name="connsiteY236" fmla="*/ 2212688 h 2323145"/>
              <a:gd name="connsiteX237" fmla="*/ 1239614 w 11269336"/>
              <a:gd name="connsiteY237" fmla="*/ 2209727 h 2323145"/>
              <a:gd name="connsiteX238" fmla="*/ 1202436 w 11269336"/>
              <a:gd name="connsiteY238" fmla="*/ 2209817 h 2323145"/>
              <a:gd name="connsiteX239" fmla="*/ 1136097 w 11269336"/>
              <a:gd name="connsiteY239" fmla="*/ 2205112 h 2323145"/>
              <a:gd name="connsiteX240" fmla="*/ 988232 w 11269336"/>
              <a:gd name="connsiteY240" fmla="*/ 2235635 h 2323145"/>
              <a:gd name="connsiteX241" fmla="*/ 981959 w 11269336"/>
              <a:gd name="connsiteY241" fmla="*/ 2231607 h 2323145"/>
              <a:gd name="connsiteX242" fmla="*/ 938600 w 11269336"/>
              <a:gd name="connsiteY242" fmla="*/ 2238113 h 2323145"/>
              <a:gd name="connsiteX243" fmla="*/ 791788 w 11269336"/>
              <a:gd name="connsiteY243" fmla="*/ 2293224 h 2323145"/>
              <a:gd name="connsiteX244" fmla="*/ 706914 w 11269336"/>
              <a:gd name="connsiteY244" fmla="*/ 2305046 h 2323145"/>
              <a:gd name="connsiteX245" fmla="*/ 675971 w 11269336"/>
              <a:gd name="connsiteY245" fmla="*/ 2304030 h 2323145"/>
              <a:gd name="connsiteX246" fmla="*/ 624180 w 11269336"/>
              <a:gd name="connsiteY246" fmla="*/ 2302650 h 2323145"/>
              <a:gd name="connsiteX247" fmla="*/ 583453 w 11269336"/>
              <a:gd name="connsiteY247" fmla="*/ 2288788 h 2323145"/>
              <a:gd name="connsiteX248" fmla="*/ 540946 w 11269336"/>
              <a:gd name="connsiteY248" fmla="*/ 2292721 h 2323145"/>
              <a:gd name="connsiteX249" fmla="*/ 533680 w 11269336"/>
              <a:gd name="connsiteY249" fmla="*/ 2310233 h 2323145"/>
              <a:gd name="connsiteX250" fmla="*/ 487366 w 11269336"/>
              <a:gd name="connsiteY250" fmla="*/ 2309053 h 2323145"/>
              <a:gd name="connsiteX251" fmla="*/ 416820 w 11269336"/>
              <a:gd name="connsiteY251" fmla="*/ 2305443 h 2323145"/>
              <a:gd name="connsiteX252" fmla="*/ 376805 w 11269336"/>
              <a:gd name="connsiteY252" fmla="*/ 2307647 h 2323145"/>
              <a:gd name="connsiteX253" fmla="*/ 266777 w 11269336"/>
              <a:gd name="connsiteY253" fmla="*/ 2309012 h 2323145"/>
              <a:gd name="connsiteX254" fmla="*/ 156013 w 11269336"/>
              <a:gd name="connsiteY254" fmla="*/ 2306832 h 2323145"/>
              <a:gd name="connsiteX255" fmla="*/ 87258 w 11269336"/>
              <a:gd name="connsiteY255" fmla="*/ 2285511 h 2323145"/>
              <a:gd name="connsiteX256" fmla="*/ 23798 w 11269336"/>
              <a:gd name="connsiteY256" fmla="*/ 2281822 h 2323145"/>
              <a:gd name="connsiteX257" fmla="*/ 0 w 11269336"/>
              <a:gd name="connsiteY257" fmla="*/ 2285369 h 2323145"/>
              <a:gd name="connsiteX258" fmla="*/ 0 w 11269336"/>
              <a:gd name="connsiteY25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66646 w 11269336"/>
              <a:gd name="connsiteY149" fmla="*/ 2198564 h 2323145"/>
              <a:gd name="connsiteX150" fmla="*/ 4354009 w 11269336"/>
              <a:gd name="connsiteY150" fmla="*/ 2204984 h 2323145"/>
              <a:gd name="connsiteX151" fmla="*/ 4348284 w 11269336"/>
              <a:gd name="connsiteY151" fmla="*/ 2205270 h 2323145"/>
              <a:gd name="connsiteX152" fmla="*/ 4333906 w 11269336"/>
              <a:gd name="connsiteY152" fmla="*/ 2205251 h 2323145"/>
              <a:gd name="connsiteX153" fmla="*/ 4308819 w 11269336"/>
              <a:gd name="connsiteY153" fmla="*/ 2203822 h 2323145"/>
              <a:gd name="connsiteX154" fmla="*/ 4301210 w 11269336"/>
              <a:gd name="connsiteY154" fmla="*/ 2204456 h 2323145"/>
              <a:gd name="connsiteX155" fmla="*/ 4283095 w 11269336"/>
              <a:gd name="connsiteY155" fmla="*/ 2198177 h 2323145"/>
              <a:gd name="connsiteX156" fmla="*/ 4250119 w 11269336"/>
              <a:gd name="connsiteY156" fmla="*/ 2196342 h 2323145"/>
              <a:gd name="connsiteX157" fmla="*/ 4189203 w 11269336"/>
              <a:gd name="connsiteY157" fmla="*/ 2178994 h 2323145"/>
              <a:gd name="connsiteX158" fmla="*/ 4154035 w 11269336"/>
              <a:gd name="connsiteY158" fmla="*/ 2171950 h 2323145"/>
              <a:gd name="connsiteX159" fmla="*/ 4129569 w 11269336"/>
              <a:gd name="connsiteY159" fmla="*/ 2163850 h 2323145"/>
              <a:gd name="connsiteX160" fmla="*/ 4061250 w 11269336"/>
              <a:gd name="connsiteY160" fmla="*/ 2159236 h 2323145"/>
              <a:gd name="connsiteX161" fmla="*/ 3945480 w 11269336"/>
              <a:gd name="connsiteY161" fmla="*/ 2158279 h 2323145"/>
              <a:gd name="connsiteX162" fmla="*/ 3921468 w 11269336"/>
              <a:gd name="connsiteY162" fmla="*/ 2156588 h 2323145"/>
              <a:gd name="connsiteX163" fmla="*/ 3903348 w 11269336"/>
              <a:gd name="connsiteY163" fmla="*/ 2149220 h 2323145"/>
              <a:gd name="connsiteX164" fmla="*/ 3901342 w 11269336"/>
              <a:gd name="connsiteY164" fmla="*/ 2142355 h 2323145"/>
              <a:gd name="connsiteX165" fmla="*/ 3888539 w 11269336"/>
              <a:gd name="connsiteY165" fmla="*/ 2140476 h 2323145"/>
              <a:gd name="connsiteX166" fmla="*/ 3885662 w 11269336"/>
              <a:gd name="connsiteY166" fmla="*/ 2138740 h 2323145"/>
              <a:gd name="connsiteX167" fmla="*/ 3868627 w 11269336"/>
              <a:gd name="connsiteY167" fmla="*/ 2130023 h 2323145"/>
              <a:gd name="connsiteX168" fmla="*/ 3819177 w 11269336"/>
              <a:gd name="connsiteY168" fmla="*/ 2142111 h 2323145"/>
              <a:gd name="connsiteX169" fmla="*/ 3769100 w 11269336"/>
              <a:gd name="connsiteY169" fmla="*/ 2131731 h 2323145"/>
              <a:gd name="connsiteX170" fmla="*/ 3562752 w 11269336"/>
              <a:gd name="connsiteY170" fmla="*/ 2131785 h 2323145"/>
              <a:gd name="connsiteX171" fmla="*/ 3541402 w 11269336"/>
              <a:gd name="connsiteY171" fmla="*/ 2106821 h 2323145"/>
              <a:gd name="connsiteX172" fmla="*/ 3365341 w 11269336"/>
              <a:gd name="connsiteY172" fmla="*/ 2077638 h 2323145"/>
              <a:gd name="connsiteX173" fmla="*/ 3170922 w 11269336"/>
              <a:gd name="connsiteY173" fmla="*/ 2115957 h 2323145"/>
              <a:gd name="connsiteX174" fmla="*/ 3156256 w 11269336"/>
              <a:gd name="connsiteY174" fmla="*/ 2124773 h 2323145"/>
              <a:gd name="connsiteX175" fmla="*/ 3140298 w 11269336"/>
              <a:gd name="connsiteY175" fmla="*/ 2129182 h 2323145"/>
              <a:gd name="connsiteX176" fmla="*/ 3138514 w 11269336"/>
              <a:gd name="connsiteY176" fmla="*/ 2128069 h 2323145"/>
              <a:gd name="connsiteX177" fmla="*/ 3120467 w 11269336"/>
              <a:gd name="connsiteY177" fmla="*/ 2128281 h 2323145"/>
              <a:gd name="connsiteX178" fmla="*/ 3116175 w 11269336"/>
              <a:gd name="connsiteY178" fmla="*/ 2131633 h 2323145"/>
              <a:gd name="connsiteX179" fmla="*/ 3103685 w 11269336"/>
              <a:gd name="connsiteY179" fmla="*/ 2132814 h 2323145"/>
              <a:gd name="connsiteX180" fmla="*/ 3078794 w 11269336"/>
              <a:gd name="connsiteY180" fmla="*/ 2137935 h 2323145"/>
              <a:gd name="connsiteX181" fmla="*/ 3074407 w 11269336"/>
              <a:gd name="connsiteY181" fmla="*/ 2136274 h 2323145"/>
              <a:gd name="connsiteX182" fmla="*/ 3037285 w 11269336"/>
              <a:gd name="connsiteY182" fmla="*/ 2139919 h 2323145"/>
              <a:gd name="connsiteX183" fmla="*/ 3036901 w 11269336"/>
              <a:gd name="connsiteY183" fmla="*/ 2138726 h 2323145"/>
              <a:gd name="connsiteX184" fmla="*/ 3026996 w 11269336"/>
              <a:gd name="connsiteY184" fmla="*/ 2134322 h 2323145"/>
              <a:gd name="connsiteX185" fmla="*/ 3007772 w 11269336"/>
              <a:gd name="connsiteY185" fmla="*/ 2128742 h 2323145"/>
              <a:gd name="connsiteX186" fmla="*/ 2965030 w 11269336"/>
              <a:gd name="connsiteY186" fmla="*/ 2100494 h 2323145"/>
              <a:gd name="connsiteX187" fmla="*/ 2926342 w 11269336"/>
              <a:gd name="connsiteY187" fmla="*/ 2104155 h 2323145"/>
              <a:gd name="connsiteX188" fmla="*/ 2918608 w 11269336"/>
              <a:gd name="connsiteY188" fmla="*/ 2104215 h 2323145"/>
              <a:gd name="connsiteX189" fmla="*/ 2918475 w 11269336"/>
              <a:gd name="connsiteY189" fmla="*/ 2103937 h 2323145"/>
              <a:gd name="connsiteX190" fmla="*/ 2910360 w 11269336"/>
              <a:gd name="connsiteY190" fmla="*/ 2103444 h 2323145"/>
              <a:gd name="connsiteX191" fmla="*/ 2904507 w 11269336"/>
              <a:gd name="connsiteY191" fmla="*/ 2104326 h 2323145"/>
              <a:gd name="connsiteX192" fmla="*/ 2889503 w 11269336"/>
              <a:gd name="connsiteY192" fmla="*/ 2104443 h 2323145"/>
              <a:gd name="connsiteX193" fmla="*/ 2884480 w 11269336"/>
              <a:gd name="connsiteY193" fmla="*/ 2102626 h 2323145"/>
              <a:gd name="connsiteX194" fmla="*/ 2882689 w 11269336"/>
              <a:gd name="connsiteY194" fmla="*/ 2099228 h 2323145"/>
              <a:gd name="connsiteX195" fmla="*/ 2881291 w 11269336"/>
              <a:gd name="connsiteY195" fmla="*/ 2099618 h 2323145"/>
              <a:gd name="connsiteX196" fmla="*/ 2853979 w 11269336"/>
              <a:gd name="connsiteY196" fmla="*/ 2090388 h 2323145"/>
              <a:gd name="connsiteX197" fmla="*/ 2791790 w 11269336"/>
              <a:gd name="connsiteY197" fmla="*/ 2080332 h 2323145"/>
              <a:gd name="connsiteX198" fmla="*/ 2755844 w 11269336"/>
              <a:gd name="connsiteY198" fmla="*/ 2078874 h 2323145"/>
              <a:gd name="connsiteX199" fmla="*/ 2657742 w 11269336"/>
              <a:gd name="connsiteY199" fmla="*/ 2070179 h 2323145"/>
              <a:gd name="connsiteX200" fmla="*/ 2559549 w 11269336"/>
              <a:gd name="connsiteY200" fmla="*/ 2057873 h 2323145"/>
              <a:gd name="connsiteX201" fmla="*/ 2512054 w 11269336"/>
              <a:gd name="connsiteY201" fmla="*/ 2031671 h 2323145"/>
              <a:gd name="connsiteX202" fmla="*/ 2506437 w 11269336"/>
              <a:gd name="connsiteY202" fmla="*/ 2030918 h 2323145"/>
              <a:gd name="connsiteX203" fmla="*/ 2491752 w 11269336"/>
              <a:gd name="connsiteY203" fmla="*/ 2033906 h 2323145"/>
              <a:gd name="connsiteX204" fmla="*/ 2486338 w 11269336"/>
              <a:gd name="connsiteY204" fmla="*/ 2035862 h 2323145"/>
              <a:gd name="connsiteX205" fmla="*/ 2478186 w 11269336"/>
              <a:gd name="connsiteY205" fmla="*/ 2036953 h 2323145"/>
              <a:gd name="connsiteX206" fmla="*/ 2477950 w 11269336"/>
              <a:gd name="connsiteY206" fmla="*/ 2036715 h 2323145"/>
              <a:gd name="connsiteX207" fmla="*/ 2470381 w 11269336"/>
              <a:gd name="connsiteY207" fmla="*/ 2038256 h 2323145"/>
              <a:gd name="connsiteX208" fmla="*/ 2433781 w 11269336"/>
              <a:gd name="connsiteY208" fmla="*/ 2049140 h 2323145"/>
              <a:gd name="connsiteX209" fmla="*/ 2381172 w 11269336"/>
              <a:gd name="connsiteY209" fmla="*/ 2030645 h 2323145"/>
              <a:gd name="connsiteX210" fmla="*/ 2360198 w 11269336"/>
              <a:gd name="connsiteY210" fmla="*/ 2029059 h 2323145"/>
              <a:gd name="connsiteX211" fmla="*/ 2348815 w 11269336"/>
              <a:gd name="connsiteY211" fmla="*/ 2026798 h 2323145"/>
              <a:gd name="connsiteX212" fmla="*/ 2347988 w 11269336"/>
              <a:gd name="connsiteY212" fmla="*/ 2025745 h 2323145"/>
              <a:gd name="connsiteX213" fmla="*/ 2312920 w 11269336"/>
              <a:gd name="connsiteY213" fmla="*/ 2036311 h 2323145"/>
              <a:gd name="connsiteX214" fmla="*/ 2307986 w 11269336"/>
              <a:gd name="connsiteY214" fmla="*/ 2035583 h 2323145"/>
              <a:gd name="connsiteX215" fmla="*/ 2285481 w 11269336"/>
              <a:gd name="connsiteY215" fmla="*/ 2045197 h 2323145"/>
              <a:gd name="connsiteX216" fmla="*/ 2273666 w 11269336"/>
              <a:gd name="connsiteY216" fmla="*/ 2048710 h 2323145"/>
              <a:gd name="connsiteX217" fmla="*/ 2270719 w 11269336"/>
              <a:gd name="connsiteY217" fmla="*/ 2052702 h 2323145"/>
              <a:gd name="connsiteX218" fmla="*/ 2253080 w 11269336"/>
              <a:gd name="connsiteY218" fmla="*/ 2056363 h 2323145"/>
              <a:gd name="connsiteX219" fmla="*/ 2250906 w 11269336"/>
              <a:gd name="connsiteY219" fmla="*/ 2055654 h 2323145"/>
              <a:gd name="connsiteX220" fmla="*/ 2236905 w 11269336"/>
              <a:gd name="connsiteY220" fmla="*/ 2062882 h 2323145"/>
              <a:gd name="connsiteX221" fmla="*/ 2225830 w 11269336"/>
              <a:gd name="connsiteY221" fmla="*/ 2074027 h 2323145"/>
              <a:gd name="connsiteX222" fmla="*/ 2073776 w 11269336"/>
              <a:gd name="connsiteY222" fmla="*/ 2089244 h 2323145"/>
              <a:gd name="connsiteX223" fmla="*/ 1948256 w 11269336"/>
              <a:gd name="connsiteY223" fmla="*/ 2146616 h 2323145"/>
              <a:gd name="connsiteX224" fmla="*/ 1865582 w 11269336"/>
              <a:gd name="connsiteY224" fmla="*/ 2153738 h 2323145"/>
              <a:gd name="connsiteX225" fmla="*/ 1835210 w 11269336"/>
              <a:gd name="connsiteY225" fmla="*/ 2134244 h 2323145"/>
              <a:gd name="connsiteX226" fmla="*/ 1632661 w 11269336"/>
              <a:gd name="connsiteY226" fmla="*/ 2173882 h 2323145"/>
              <a:gd name="connsiteX227" fmla="*/ 1579590 w 11269336"/>
              <a:gd name="connsiteY227" fmla="*/ 2173680 h 2323145"/>
              <a:gd name="connsiteX228" fmla="*/ 1535601 w 11269336"/>
              <a:gd name="connsiteY228" fmla="*/ 2194590 h 2323145"/>
              <a:gd name="connsiteX229" fmla="*/ 1515594 w 11269336"/>
              <a:gd name="connsiteY229" fmla="*/ 2189622 h 2323145"/>
              <a:gd name="connsiteX230" fmla="*/ 1512113 w 11269336"/>
              <a:gd name="connsiteY230" fmla="*/ 2188534 h 2323145"/>
              <a:gd name="connsiteX231" fmla="*/ 1498838 w 11269336"/>
              <a:gd name="connsiteY231" fmla="*/ 2189213 h 2323145"/>
              <a:gd name="connsiteX232" fmla="*/ 1494279 w 11269336"/>
              <a:gd name="connsiteY232" fmla="*/ 2183112 h 2323145"/>
              <a:gd name="connsiteX233" fmla="*/ 1473714 w 11269336"/>
              <a:gd name="connsiteY233" fmla="*/ 2179625 h 2323145"/>
              <a:gd name="connsiteX234" fmla="*/ 1449503 w 11269336"/>
              <a:gd name="connsiteY234" fmla="*/ 2182633 h 2323145"/>
              <a:gd name="connsiteX235" fmla="*/ 1266687 w 11269336"/>
              <a:gd name="connsiteY235" fmla="*/ 2212688 h 2323145"/>
              <a:gd name="connsiteX236" fmla="*/ 1239614 w 11269336"/>
              <a:gd name="connsiteY236" fmla="*/ 2209727 h 2323145"/>
              <a:gd name="connsiteX237" fmla="*/ 1202436 w 11269336"/>
              <a:gd name="connsiteY237" fmla="*/ 2209817 h 2323145"/>
              <a:gd name="connsiteX238" fmla="*/ 1136097 w 11269336"/>
              <a:gd name="connsiteY238" fmla="*/ 2205112 h 2323145"/>
              <a:gd name="connsiteX239" fmla="*/ 988232 w 11269336"/>
              <a:gd name="connsiteY239" fmla="*/ 2235635 h 2323145"/>
              <a:gd name="connsiteX240" fmla="*/ 981959 w 11269336"/>
              <a:gd name="connsiteY240" fmla="*/ 2231607 h 2323145"/>
              <a:gd name="connsiteX241" fmla="*/ 938600 w 11269336"/>
              <a:gd name="connsiteY241" fmla="*/ 2238113 h 2323145"/>
              <a:gd name="connsiteX242" fmla="*/ 791788 w 11269336"/>
              <a:gd name="connsiteY242" fmla="*/ 2293224 h 2323145"/>
              <a:gd name="connsiteX243" fmla="*/ 706914 w 11269336"/>
              <a:gd name="connsiteY243" fmla="*/ 2305046 h 2323145"/>
              <a:gd name="connsiteX244" fmla="*/ 675971 w 11269336"/>
              <a:gd name="connsiteY244" fmla="*/ 2304030 h 2323145"/>
              <a:gd name="connsiteX245" fmla="*/ 624180 w 11269336"/>
              <a:gd name="connsiteY245" fmla="*/ 2302650 h 2323145"/>
              <a:gd name="connsiteX246" fmla="*/ 583453 w 11269336"/>
              <a:gd name="connsiteY246" fmla="*/ 2288788 h 2323145"/>
              <a:gd name="connsiteX247" fmla="*/ 540946 w 11269336"/>
              <a:gd name="connsiteY247" fmla="*/ 2292721 h 2323145"/>
              <a:gd name="connsiteX248" fmla="*/ 533680 w 11269336"/>
              <a:gd name="connsiteY248" fmla="*/ 2310233 h 2323145"/>
              <a:gd name="connsiteX249" fmla="*/ 487366 w 11269336"/>
              <a:gd name="connsiteY249" fmla="*/ 2309053 h 2323145"/>
              <a:gd name="connsiteX250" fmla="*/ 416820 w 11269336"/>
              <a:gd name="connsiteY250" fmla="*/ 2305443 h 2323145"/>
              <a:gd name="connsiteX251" fmla="*/ 376805 w 11269336"/>
              <a:gd name="connsiteY251" fmla="*/ 2307647 h 2323145"/>
              <a:gd name="connsiteX252" fmla="*/ 266777 w 11269336"/>
              <a:gd name="connsiteY252" fmla="*/ 2309012 h 2323145"/>
              <a:gd name="connsiteX253" fmla="*/ 156013 w 11269336"/>
              <a:gd name="connsiteY253" fmla="*/ 2306832 h 2323145"/>
              <a:gd name="connsiteX254" fmla="*/ 87258 w 11269336"/>
              <a:gd name="connsiteY254" fmla="*/ 2285511 h 2323145"/>
              <a:gd name="connsiteX255" fmla="*/ 23798 w 11269336"/>
              <a:gd name="connsiteY255" fmla="*/ 2281822 h 2323145"/>
              <a:gd name="connsiteX256" fmla="*/ 0 w 11269336"/>
              <a:gd name="connsiteY256" fmla="*/ 2285369 h 2323145"/>
              <a:gd name="connsiteX257" fmla="*/ 0 w 11269336"/>
              <a:gd name="connsiteY25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05765 w 11269336"/>
              <a:gd name="connsiteY146" fmla="*/ 2199902 h 2323145"/>
              <a:gd name="connsiteX147" fmla="*/ 4401354 w 11269336"/>
              <a:gd name="connsiteY147" fmla="*/ 2194745 h 2323145"/>
              <a:gd name="connsiteX148" fmla="*/ 4366646 w 11269336"/>
              <a:gd name="connsiteY148" fmla="*/ 2198564 h 2323145"/>
              <a:gd name="connsiteX149" fmla="*/ 4354009 w 11269336"/>
              <a:gd name="connsiteY149" fmla="*/ 2204984 h 2323145"/>
              <a:gd name="connsiteX150" fmla="*/ 4348284 w 11269336"/>
              <a:gd name="connsiteY150" fmla="*/ 2205270 h 2323145"/>
              <a:gd name="connsiteX151" fmla="*/ 4333906 w 11269336"/>
              <a:gd name="connsiteY151" fmla="*/ 2205251 h 2323145"/>
              <a:gd name="connsiteX152" fmla="*/ 4308819 w 11269336"/>
              <a:gd name="connsiteY152" fmla="*/ 2203822 h 2323145"/>
              <a:gd name="connsiteX153" fmla="*/ 4301210 w 11269336"/>
              <a:gd name="connsiteY153" fmla="*/ 2204456 h 2323145"/>
              <a:gd name="connsiteX154" fmla="*/ 4283095 w 11269336"/>
              <a:gd name="connsiteY154" fmla="*/ 2198177 h 2323145"/>
              <a:gd name="connsiteX155" fmla="*/ 4250119 w 11269336"/>
              <a:gd name="connsiteY155" fmla="*/ 2196342 h 2323145"/>
              <a:gd name="connsiteX156" fmla="*/ 4189203 w 11269336"/>
              <a:gd name="connsiteY156" fmla="*/ 2178994 h 2323145"/>
              <a:gd name="connsiteX157" fmla="*/ 4154035 w 11269336"/>
              <a:gd name="connsiteY157" fmla="*/ 2171950 h 2323145"/>
              <a:gd name="connsiteX158" fmla="*/ 4129569 w 11269336"/>
              <a:gd name="connsiteY158" fmla="*/ 2163850 h 2323145"/>
              <a:gd name="connsiteX159" fmla="*/ 4061250 w 11269336"/>
              <a:gd name="connsiteY159" fmla="*/ 2159236 h 2323145"/>
              <a:gd name="connsiteX160" fmla="*/ 3945480 w 11269336"/>
              <a:gd name="connsiteY160" fmla="*/ 2158279 h 2323145"/>
              <a:gd name="connsiteX161" fmla="*/ 3921468 w 11269336"/>
              <a:gd name="connsiteY161" fmla="*/ 2156588 h 2323145"/>
              <a:gd name="connsiteX162" fmla="*/ 3903348 w 11269336"/>
              <a:gd name="connsiteY162" fmla="*/ 2149220 h 2323145"/>
              <a:gd name="connsiteX163" fmla="*/ 3901342 w 11269336"/>
              <a:gd name="connsiteY163" fmla="*/ 2142355 h 2323145"/>
              <a:gd name="connsiteX164" fmla="*/ 3888539 w 11269336"/>
              <a:gd name="connsiteY164" fmla="*/ 2140476 h 2323145"/>
              <a:gd name="connsiteX165" fmla="*/ 3885662 w 11269336"/>
              <a:gd name="connsiteY165" fmla="*/ 2138740 h 2323145"/>
              <a:gd name="connsiteX166" fmla="*/ 3868627 w 11269336"/>
              <a:gd name="connsiteY166" fmla="*/ 2130023 h 2323145"/>
              <a:gd name="connsiteX167" fmla="*/ 3819177 w 11269336"/>
              <a:gd name="connsiteY167" fmla="*/ 2142111 h 2323145"/>
              <a:gd name="connsiteX168" fmla="*/ 3769100 w 11269336"/>
              <a:gd name="connsiteY168" fmla="*/ 2131731 h 2323145"/>
              <a:gd name="connsiteX169" fmla="*/ 3562752 w 11269336"/>
              <a:gd name="connsiteY169" fmla="*/ 2131785 h 2323145"/>
              <a:gd name="connsiteX170" fmla="*/ 3541402 w 11269336"/>
              <a:gd name="connsiteY170" fmla="*/ 2106821 h 2323145"/>
              <a:gd name="connsiteX171" fmla="*/ 3365341 w 11269336"/>
              <a:gd name="connsiteY171" fmla="*/ 2077638 h 2323145"/>
              <a:gd name="connsiteX172" fmla="*/ 3170922 w 11269336"/>
              <a:gd name="connsiteY172" fmla="*/ 2115957 h 2323145"/>
              <a:gd name="connsiteX173" fmla="*/ 3156256 w 11269336"/>
              <a:gd name="connsiteY173" fmla="*/ 2124773 h 2323145"/>
              <a:gd name="connsiteX174" fmla="*/ 3140298 w 11269336"/>
              <a:gd name="connsiteY174" fmla="*/ 2129182 h 2323145"/>
              <a:gd name="connsiteX175" fmla="*/ 3138514 w 11269336"/>
              <a:gd name="connsiteY175" fmla="*/ 2128069 h 2323145"/>
              <a:gd name="connsiteX176" fmla="*/ 3120467 w 11269336"/>
              <a:gd name="connsiteY176" fmla="*/ 2128281 h 2323145"/>
              <a:gd name="connsiteX177" fmla="*/ 3116175 w 11269336"/>
              <a:gd name="connsiteY177" fmla="*/ 2131633 h 2323145"/>
              <a:gd name="connsiteX178" fmla="*/ 3103685 w 11269336"/>
              <a:gd name="connsiteY178" fmla="*/ 2132814 h 2323145"/>
              <a:gd name="connsiteX179" fmla="*/ 3078794 w 11269336"/>
              <a:gd name="connsiteY179" fmla="*/ 2137935 h 2323145"/>
              <a:gd name="connsiteX180" fmla="*/ 3074407 w 11269336"/>
              <a:gd name="connsiteY180" fmla="*/ 2136274 h 2323145"/>
              <a:gd name="connsiteX181" fmla="*/ 3037285 w 11269336"/>
              <a:gd name="connsiteY181" fmla="*/ 2139919 h 2323145"/>
              <a:gd name="connsiteX182" fmla="*/ 3036901 w 11269336"/>
              <a:gd name="connsiteY182" fmla="*/ 2138726 h 2323145"/>
              <a:gd name="connsiteX183" fmla="*/ 3026996 w 11269336"/>
              <a:gd name="connsiteY183" fmla="*/ 2134322 h 2323145"/>
              <a:gd name="connsiteX184" fmla="*/ 3007772 w 11269336"/>
              <a:gd name="connsiteY184" fmla="*/ 2128742 h 2323145"/>
              <a:gd name="connsiteX185" fmla="*/ 2965030 w 11269336"/>
              <a:gd name="connsiteY185" fmla="*/ 2100494 h 2323145"/>
              <a:gd name="connsiteX186" fmla="*/ 2926342 w 11269336"/>
              <a:gd name="connsiteY186" fmla="*/ 2104155 h 2323145"/>
              <a:gd name="connsiteX187" fmla="*/ 2918608 w 11269336"/>
              <a:gd name="connsiteY187" fmla="*/ 2104215 h 2323145"/>
              <a:gd name="connsiteX188" fmla="*/ 2918475 w 11269336"/>
              <a:gd name="connsiteY188" fmla="*/ 2103937 h 2323145"/>
              <a:gd name="connsiteX189" fmla="*/ 2910360 w 11269336"/>
              <a:gd name="connsiteY189" fmla="*/ 2103444 h 2323145"/>
              <a:gd name="connsiteX190" fmla="*/ 2904507 w 11269336"/>
              <a:gd name="connsiteY190" fmla="*/ 2104326 h 2323145"/>
              <a:gd name="connsiteX191" fmla="*/ 2889503 w 11269336"/>
              <a:gd name="connsiteY191" fmla="*/ 2104443 h 2323145"/>
              <a:gd name="connsiteX192" fmla="*/ 2884480 w 11269336"/>
              <a:gd name="connsiteY192" fmla="*/ 2102626 h 2323145"/>
              <a:gd name="connsiteX193" fmla="*/ 2882689 w 11269336"/>
              <a:gd name="connsiteY193" fmla="*/ 2099228 h 2323145"/>
              <a:gd name="connsiteX194" fmla="*/ 2881291 w 11269336"/>
              <a:gd name="connsiteY194" fmla="*/ 2099618 h 2323145"/>
              <a:gd name="connsiteX195" fmla="*/ 2853979 w 11269336"/>
              <a:gd name="connsiteY195" fmla="*/ 2090388 h 2323145"/>
              <a:gd name="connsiteX196" fmla="*/ 2791790 w 11269336"/>
              <a:gd name="connsiteY196" fmla="*/ 2080332 h 2323145"/>
              <a:gd name="connsiteX197" fmla="*/ 2755844 w 11269336"/>
              <a:gd name="connsiteY197" fmla="*/ 2078874 h 2323145"/>
              <a:gd name="connsiteX198" fmla="*/ 2657742 w 11269336"/>
              <a:gd name="connsiteY198" fmla="*/ 2070179 h 2323145"/>
              <a:gd name="connsiteX199" fmla="*/ 2559549 w 11269336"/>
              <a:gd name="connsiteY199" fmla="*/ 2057873 h 2323145"/>
              <a:gd name="connsiteX200" fmla="*/ 2512054 w 11269336"/>
              <a:gd name="connsiteY200" fmla="*/ 2031671 h 2323145"/>
              <a:gd name="connsiteX201" fmla="*/ 2506437 w 11269336"/>
              <a:gd name="connsiteY201" fmla="*/ 2030918 h 2323145"/>
              <a:gd name="connsiteX202" fmla="*/ 2491752 w 11269336"/>
              <a:gd name="connsiteY202" fmla="*/ 2033906 h 2323145"/>
              <a:gd name="connsiteX203" fmla="*/ 2486338 w 11269336"/>
              <a:gd name="connsiteY203" fmla="*/ 2035862 h 2323145"/>
              <a:gd name="connsiteX204" fmla="*/ 2478186 w 11269336"/>
              <a:gd name="connsiteY204" fmla="*/ 2036953 h 2323145"/>
              <a:gd name="connsiteX205" fmla="*/ 2477950 w 11269336"/>
              <a:gd name="connsiteY205" fmla="*/ 2036715 h 2323145"/>
              <a:gd name="connsiteX206" fmla="*/ 2470381 w 11269336"/>
              <a:gd name="connsiteY206" fmla="*/ 2038256 h 2323145"/>
              <a:gd name="connsiteX207" fmla="*/ 2433781 w 11269336"/>
              <a:gd name="connsiteY207" fmla="*/ 2049140 h 2323145"/>
              <a:gd name="connsiteX208" fmla="*/ 2381172 w 11269336"/>
              <a:gd name="connsiteY208" fmla="*/ 2030645 h 2323145"/>
              <a:gd name="connsiteX209" fmla="*/ 2360198 w 11269336"/>
              <a:gd name="connsiteY209" fmla="*/ 2029059 h 2323145"/>
              <a:gd name="connsiteX210" fmla="*/ 2348815 w 11269336"/>
              <a:gd name="connsiteY210" fmla="*/ 2026798 h 2323145"/>
              <a:gd name="connsiteX211" fmla="*/ 2347988 w 11269336"/>
              <a:gd name="connsiteY211" fmla="*/ 2025745 h 2323145"/>
              <a:gd name="connsiteX212" fmla="*/ 2312920 w 11269336"/>
              <a:gd name="connsiteY212" fmla="*/ 2036311 h 2323145"/>
              <a:gd name="connsiteX213" fmla="*/ 2307986 w 11269336"/>
              <a:gd name="connsiteY213" fmla="*/ 2035583 h 2323145"/>
              <a:gd name="connsiteX214" fmla="*/ 2285481 w 11269336"/>
              <a:gd name="connsiteY214" fmla="*/ 2045197 h 2323145"/>
              <a:gd name="connsiteX215" fmla="*/ 2273666 w 11269336"/>
              <a:gd name="connsiteY215" fmla="*/ 2048710 h 2323145"/>
              <a:gd name="connsiteX216" fmla="*/ 2270719 w 11269336"/>
              <a:gd name="connsiteY216" fmla="*/ 2052702 h 2323145"/>
              <a:gd name="connsiteX217" fmla="*/ 2253080 w 11269336"/>
              <a:gd name="connsiteY217" fmla="*/ 2056363 h 2323145"/>
              <a:gd name="connsiteX218" fmla="*/ 2250906 w 11269336"/>
              <a:gd name="connsiteY218" fmla="*/ 2055654 h 2323145"/>
              <a:gd name="connsiteX219" fmla="*/ 2236905 w 11269336"/>
              <a:gd name="connsiteY219" fmla="*/ 2062882 h 2323145"/>
              <a:gd name="connsiteX220" fmla="*/ 2225830 w 11269336"/>
              <a:gd name="connsiteY220" fmla="*/ 2074027 h 2323145"/>
              <a:gd name="connsiteX221" fmla="*/ 2073776 w 11269336"/>
              <a:gd name="connsiteY221" fmla="*/ 2089244 h 2323145"/>
              <a:gd name="connsiteX222" fmla="*/ 1948256 w 11269336"/>
              <a:gd name="connsiteY222" fmla="*/ 2146616 h 2323145"/>
              <a:gd name="connsiteX223" fmla="*/ 1865582 w 11269336"/>
              <a:gd name="connsiteY223" fmla="*/ 2153738 h 2323145"/>
              <a:gd name="connsiteX224" fmla="*/ 1835210 w 11269336"/>
              <a:gd name="connsiteY224" fmla="*/ 2134244 h 2323145"/>
              <a:gd name="connsiteX225" fmla="*/ 1632661 w 11269336"/>
              <a:gd name="connsiteY225" fmla="*/ 2173882 h 2323145"/>
              <a:gd name="connsiteX226" fmla="*/ 1579590 w 11269336"/>
              <a:gd name="connsiteY226" fmla="*/ 2173680 h 2323145"/>
              <a:gd name="connsiteX227" fmla="*/ 1535601 w 11269336"/>
              <a:gd name="connsiteY227" fmla="*/ 2194590 h 2323145"/>
              <a:gd name="connsiteX228" fmla="*/ 1515594 w 11269336"/>
              <a:gd name="connsiteY228" fmla="*/ 2189622 h 2323145"/>
              <a:gd name="connsiteX229" fmla="*/ 1512113 w 11269336"/>
              <a:gd name="connsiteY229" fmla="*/ 2188534 h 2323145"/>
              <a:gd name="connsiteX230" fmla="*/ 1498838 w 11269336"/>
              <a:gd name="connsiteY230" fmla="*/ 2189213 h 2323145"/>
              <a:gd name="connsiteX231" fmla="*/ 1494279 w 11269336"/>
              <a:gd name="connsiteY231" fmla="*/ 2183112 h 2323145"/>
              <a:gd name="connsiteX232" fmla="*/ 1473714 w 11269336"/>
              <a:gd name="connsiteY232" fmla="*/ 2179625 h 2323145"/>
              <a:gd name="connsiteX233" fmla="*/ 1449503 w 11269336"/>
              <a:gd name="connsiteY233" fmla="*/ 2182633 h 2323145"/>
              <a:gd name="connsiteX234" fmla="*/ 1266687 w 11269336"/>
              <a:gd name="connsiteY234" fmla="*/ 2212688 h 2323145"/>
              <a:gd name="connsiteX235" fmla="*/ 1239614 w 11269336"/>
              <a:gd name="connsiteY235" fmla="*/ 2209727 h 2323145"/>
              <a:gd name="connsiteX236" fmla="*/ 1202436 w 11269336"/>
              <a:gd name="connsiteY236" fmla="*/ 2209817 h 2323145"/>
              <a:gd name="connsiteX237" fmla="*/ 1136097 w 11269336"/>
              <a:gd name="connsiteY237" fmla="*/ 2205112 h 2323145"/>
              <a:gd name="connsiteX238" fmla="*/ 988232 w 11269336"/>
              <a:gd name="connsiteY238" fmla="*/ 2235635 h 2323145"/>
              <a:gd name="connsiteX239" fmla="*/ 981959 w 11269336"/>
              <a:gd name="connsiteY239" fmla="*/ 2231607 h 2323145"/>
              <a:gd name="connsiteX240" fmla="*/ 938600 w 11269336"/>
              <a:gd name="connsiteY240" fmla="*/ 2238113 h 2323145"/>
              <a:gd name="connsiteX241" fmla="*/ 791788 w 11269336"/>
              <a:gd name="connsiteY241" fmla="*/ 2293224 h 2323145"/>
              <a:gd name="connsiteX242" fmla="*/ 706914 w 11269336"/>
              <a:gd name="connsiteY242" fmla="*/ 2305046 h 2323145"/>
              <a:gd name="connsiteX243" fmla="*/ 675971 w 11269336"/>
              <a:gd name="connsiteY243" fmla="*/ 2304030 h 2323145"/>
              <a:gd name="connsiteX244" fmla="*/ 624180 w 11269336"/>
              <a:gd name="connsiteY244" fmla="*/ 2302650 h 2323145"/>
              <a:gd name="connsiteX245" fmla="*/ 583453 w 11269336"/>
              <a:gd name="connsiteY245" fmla="*/ 2288788 h 2323145"/>
              <a:gd name="connsiteX246" fmla="*/ 540946 w 11269336"/>
              <a:gd name="connsiteY246" fmla="*/ 2292721 h 2323145"/>
              <a:gd name="connsiteX247" fmla="*/ 533680 w 11269336"/>
              <a:gd name="connsiteY247" fmla="*/ 2310233 h 2323145"/>
              <a:gd name="connsiteX248" fmla="*/ 487366 w 11269336"/>
              <a:gd name="connsiteY248" fmla="*/ 2309053 h 2323145"/>
              <a:gd name="connsiteX249" fmla="*/ 416820 w 11269336"/>
              <a:gd name="connsiteY249" fmla="*/ 2305443 h 2323145"/>
              <a:gd name="connsiteX250" fmla="*/ 376805 w 11269336"/>
              <a:gd name="connsiteY250" fmla="*/ 2307647 h 2323145"/>
              <a:gd name="connsiteX251" fmla="*/ 266777 w 11269336"/>
              <a:gd name="connsiteY251" fmla="*/ 2309012 h 2323145"/>
              <a:gd name="connsiteX252" fmla="*/ 156013 w 11269336"/>
              <a:gd name="connsiteY252" fmla="*/ 2306832 h 2323145"/>
              <a:gd name="connsiteX253" fmla="*/ 87258 w 11269336"/>
              <a:gd name="connsiteY253" fmla="*/ 2285511 h 2323145"/>
              <a:gd name="connsiteX254" fmla="*/ 23798 w 11269336"/>
              <a:gd name="connsiteY254" fmla="*/ 2281822 h 2323145"/>
              <a:gd name="connsiteX255" fmla="*/ 0 w 11269336"/>
              <a:gd name="connsiteY255" fmla="*/ 2285369 h 2323145"/>
              <a:gd name="connsiteX256" fmla="*/ 0 w 11269336"/>
              <a:gd name="connsiteY25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05765 w 11269336"/>
              <a:gd name="connsiteY145" fmla="*/ 2199902 h 2323145"/>
              <a:gd name="connsiteX146" fmla="*/ 4401354 w 11269336"/>
              <a:gd name="connsiteY146" fmla="*/ 2194745 h 2323145"/>
              <a:gd name="connsiteX147" fmla="*/ 4366646 w 11269336"/>
              <a:gd name="connsiteY147" fmla="*/ 2198564 h 2323145"/>
              <a:gd name="connsiteX148" fmla="*/ 4354009 w 11269336"/>
              <a:gd name="connsiteY148" fmla="*/ 2204984 h 2323145"/>
              <a:gd name="connsiteX149" fmla="*/ 4348284 w 11269336"/>
              <a:gd name="connsiteY149" fmla="*/ 2205270 h 2323145"/>
              <a:gd name="connsiteX150" fmla="*/ 4333906 w 11269336"/>
              <a:gd name="connsiteY150" fmla="*/ 2205251 h 2323145"/>
              <a:gd name="connsiteX151" fmla="*/ 4308819 w 11269336"/>
              <a:gd name="connsiteY151" fmla="*/ 2203822 h 2323145"/>
              <a:gd name="connsiteX152" fmla="*/ 4301210 w 11269336"/>
              <a:gd name="connsiteY152" fmla="*/ 2204456 h 2323145"/>
              <a:gd name="connsiteX153" fmla="*/ 4283095 w 11269336"/>
              <a:gd name="connsiteY153" fmla="*/ 2198177 h 2323145"/>
              <a:gd name="connsiteX154" fmla="*/ 4250119 w 11269336"/>
              <a:gd name="connsiteY154" fmla="*/ 2196342 h 2323145"/>
              <a:gd name="connsiteX155" fmla="*/ 4189203 w 11269336"/>
              <a:gd name="connsiteY155" fmla="*/ 2178994 h 2323145"/>
              <a:gd name="connsiteX156" fmla="*/ 4154035 w 11269336"/>
              <a:gd name="connsiteY156" fmla="*/ 2171950 h 2323145"/>
              <a:gd name="connsiteX157" fmla="*/ 4129569 w 11269336"/>
              <a:gd name="connsiteY157" fmla="*/ 2163850 h 2323145"/>
              <a:gd name="connsiteX158" fmla="*/ 4061250 w 11269336"/>
              <a:gd name="connsiteY158" fmla="*/ 2159236 h 2323145"/>
              <a:gd name="connsiteX159" fmla="*/ 3945480 w 11269336"/>
              <a:gd name="connsiteY159" fmla="*/ 2158279 h 2323145"/>
              <a:gd name="connsiteX160" fmla="*/ 3921468 w 11269336"/>
              <a:gd name="connsiteY160" fmla="*/ 2156588 h 2323145"/>
              <a:gd name="connsiteX161" fmla="*/ 3903348 w 11269336"/>
              <a:gd name="connsiteY161" fmla="*/ 2149220 h 2323145"/>
              <a:gd name="connsiteX162" fmla="*/ 3901342 w 11269336"/>
              <a:gd name="connsiteY162" fmla="*/ 2142355 h 2323145"/>
              <a:gd name="connsiteX163" fmla="*/ 3888539 w 11269336"/>
              <a:gd name="connsiteY163" fmla="*/ 2140476 h 2323145"/>
              <a:gd name="connsiteX164" fmla="*/ 3885662 w 11269336"/>
              <a:gd name="connsiteY164" fmla="*/ 2138740 h 2323145"/>
              <a:gd name="connsiteX165" fmla="*/ 3868627 w 11269336"/>
              <a:gd name="connsiteY165" fmla="*/ 2130023 h 2323145"/>
              <a:gd name="connsiteX166" fmla="*/ 3819177 w 11269336"/>
              <a:gd name="connsiteY166" fmla="*/ 2142111 h 2323145"/>
              <a:gd name="connsiteX167" fmla="*/ 3769100 w 11269336"/>
              <a:gd name="connsiteY167" fmla="*/ 2131731 h 2323145"/>
              <a:gd name="connsiteX168" fmla="*/ 3562752 w 11269336"/>
              <a:gd name="connsiteY168" fmla="*/ 2131785 h 2323145"/>
              <a:gd name="connsiteX169" fmla="*/ 3541402 w 11269336"/>
              <a:gd name="connsiteY169" fmla="*/ 2106821 h 2323145"/>
              <a:gd name="connsiteX170" fmla="*/ 3365341 w 11269336"/>
              <a:gd name="connsiteY170" fmla="*/ 2077638 h 2323145"/>
              <a:gd name="connsiteX171" fmla="*/ 3170922 w 11269336"/>
              <a:gd name="connsiteY171" fmla="*/ 2115957 h 2323145"/>
              <a:gd name="connsiteX172" fmla="*/ 3156256 w 11269336"/>
              <a:gd name="connsiteY172" fmla="*/ 2124773 h 2323145"/>
              <a:gd name="connsiteX173" fmla="*/ 3140298 w 11269336"/>
              <a:gd name="connsiteY173" fmla="*/ 2129182 h 2323145"/>
              <a:gd name="connsiteX174" fmla="*/ 3138514 w 11269336"/>
              <a:gd name="connsiteY174" fmla="*/ 2128069 h 2323145"/>
              <a:gd name="connsiteX175" fmla="*/ 3120467 w 11269336"/>
              <a:gd name="connsiteY175" fmla="*/ 2128281 h 2323145"/>
              <a:gd name="connsiteX176" fmla="*/ 3116175 w 11269336"/>
              <a:gd name="connsiteY176" fmla="*/ 2131633 h 2323145"/>
              <a:gd name="connsiteX177" fmla="*/ 3103685 w 11269336"/>
              <a:gd name="connsiteY177" fmla="*/ 2132814 h 2323145"/>
              <a:gd name="connsiteX178" fmla="*/ 3078794 w 11269336"/>
              <a:gd name="connsiteY178" fmla="*/ 2137935 h 2323145"/>
              <a:gd name="connsiteX179" fmla="*/ 3074407 w 11269336"/>
              <a:gd name="connsiteY179" fmla="*/ 2136274 h 2323145"/>
              <a:gd name="connsiteX180" fmla="*/ 3037285 w 11269336"/>
              <a:gd name="connsiteY180" fmla="*/ 2139919 h 2323145"/>
              <a:gd name="connsiteX181" fmla="*/ 3036901 w 11269336"/>
              <a:gd name="connsiteY181" fmla="*/ 2138726 h 2323145"/>
              <a:gd name="connsiteX182" fmla="*/ 3026996 w 11269336"/>
              <a:gd name="connsiteY182" fmla="*/ 2134322 h 2323145"/>
              <a:gd name="connsiteX183" fmla="*/ 3007772 w 11269336"/>
              <a:gd name="connsiteY183" fmla="*/ 2128742 h 2323145"/>
              <a:gd name="connsiteX184" fmla="*/ 2965030 w 11269336"/>
              <a:gd name="connsiteY184" fmla="*/ 2100494 h 2323145"/>
              <a:gd name="connsiteX185" fmla="*/ 2926342 w 11269336"/>
              <a:gd name="connsiteY185" fmla="*/ 2104155 h 2323145"/>
              <a:gd name="connsiteX186" fmla="*/ 2918608 w 11269336"/>
              <a:gd name="connsiteY186" fmla="*/ 2104215 h 2323145"/>
              <a:gd name="connsiteX187" fmla="*/ 2918475 w 11269336"/>
              <a:gd name="connsiteY187" fmla="*/ 2103937 h 2323145"/>
              <a:gd name="connsiteX188" fmla="*/ 2910360 w 11269336"/>
              <a:gd name="connsiteY188" fmla="*/ 2103444 h 2323145"/>
              <a:gd name="connsiteX189" fmla="*/ 2904507 w 11269336"/>
              <a:gd name="connsiteY189" fmla="*/ 2104326 h 2323145"/>
              <a:gd name="connsiteX190" fmla="*/ 2889503 w 11269336"/>
              <a:gd name="connsiteY190" fmla="*/ 2104443 h 2323145"/>
              <a:gd name="connsiteX191" fmla="*/ 2884480 w 11269336"/>
              <a:gd name="connsiteY191" fmla="*/ 2102626 h 2323145"/>
              <a:gd name="connsiteX192" fmla="*/ 2882689 w 11269336"/>
              <a:gd name="connsiteY192" fmla="*/ 2099228 h 2323145"/>
              <a:gd name="connsiteX193" fmla="*/ 2881291 w 11269336"/>
              <a:gd name="connsiteY193" fmla="*/ 2099618 h 2323145"/>
              <a:gd name="connsiteX194" fmla="*/ 2853979 w 11269336"/>
              <a:gd name="connsiteY194" fmla="*/ 2090388 h 2323145"/>
              <a:gd name="connsiteX195" fmla="*/ 2791790 w 11269336"/>
              <a:gd name="connsiteY195" fmla="*/ 2080332 h 2323145"/>
              <a:gd name="connsiteX196" fmla="*/ 2755844 w 11269336"/>
              <a:gd name="connsiteY196" fmla="*/ 2078874 h 2323145"/>
              <a:gd name="connsiteX197" fmla="*/ 2657742 w 11269336"/>
              <a:gd name="connsiteY197" fmla="*/ 2070179 h 2323145"/>
              <a:gd name="connsiteX198" fmla="*/ 2559549 w 11269336"/>
              <a:gd name="connsiteY198" fmla="*/ 2057873 h 2323145"/>
              <a:gd name="connsiteX199" fmla="*/ 2512054 w 11269336"/>
              <a:gd name="connsiteY199" fmla="*/ 2031671 h 2323145"/>
              <a:gd name="connsiteX200" fmla="*/ 2506437 w 11269336"/>
              <a:gd name="connsiteY200" fmla="*/ 2030918 h 2323145"/>
              <a:gd name="connsiteX201" fmla="*/ 2491752 w 11269336"/>
              <a:gd name="connsiteY201" fmla="*/ 2033906 h 2323145"/>
              <a:gd name="connsiteX202" fmla="*/ 2486338 w 11269336"/>
              <a:gd name="connsiteY202" fmla="*/ 2035862 h 2323145"/>
              <a:gd name="connsiteX203" fmla="*/ 2478186 w 11269336"/>
              <a:gd name="connsiteY203" fmla="*/ 2036953 h 2323145"/>
              <a:gd name="connsiteX204" fmla="*/ 2477950 w 11269336"/>
              <a:gd name="connsiteY204" fmla="*/ 2036715 h 2323145"/>
              <a:gd name="connsiteX205" fmla="*/ 2470381 w 11269336"/>
              <a:gd name="connsiteY205" fmla="*/ 2038256 h 2323145"/>
              <a:gd name="connsiteX206" fmla="*/ 2433781 w 11269336"/>
              <a:gd name="connsiteY206" fmla="*/ 2049140 h 2323145"/>
              <a:gd name="connsiteX207" fmla="*/ 2381172 w 11269336"/>
              <a:gd name="connsiteY207" fmla="*/ 2030645 h 2323145"/>
              <a:gd name="connsiteX208" fmla="*/ 2360198 w 11269336"/>
              <a:gd name="connsiteY208" fmla="*/ 2029059 h 2323145"/>
              <a:gd name="connsiteX209" fmla="*/ 2348815 w 11269336"/>
              <a:gd name="connsiteY209" fmla="*/ 2026798 h 2323145"/>
              <a:gd name="connsiteX210" fmla="*/ 2347988 w 11269336"/>
              <a:gd name="connsiteY210" fmla="*/ 2025745 h 2323145"/>
              <a:gd name="connsiteX211" fmla="*/ 2312920 w 11269336"/>
              <a:gd name="connsiteY211" fmla="*/ 2036311 h 2323145"/>
              <a:gd name="connsiteX212" fmla="*/ 2307986 w 11269336"/>
              <a:gd name="connsiteY212" fmla="*/ 2035583 h 2323145"/>
              <a:gd name="connsiteX213" fmla="*/ 2285481 w 11269336"/>
              <a:gd name="connsiteY213" fmla="*/ 2045197 h 2323145"/>
              <a:gd name="connsiteX214" fmla="*/ 2273666 w 11269336"/>
              <a:gd name="connsiteY214" fmla="*/ 2048710 h 2323145"/>
              <a:gd name="connsiteX215" fmla="*/ 2270719 w 11269336"/>
              <a:gd name="connsiteY215" fmla="*/ 2052702 h 2323145"/>
              <a:gd name="connsiteX216" fmla="*/ 2253080 w 11269336"/>
              <a:gd name="connsiteY216" fmla="*/ 2056363 h 2323145"/>
              <a:gd name="connsiteX217" fmla="*/ 2250906 w 11269336"/>
              <a:gd name="connsiteY217" fmla="*/ 2055654 h 2323145"/>
              <a:gd name="connsiteX218" fmla="*/ 2236905 w 11269336"/>
              <a:gd name="connsiteY218" fmla="*/ 2062882 h 2323145"/>
              <a:gd name="connsiteX219" fmla="*/ 2225830 w 11269336"/>
              <a:gd name="connsiteY219" fmla="*/ 2074027 h 2323145"/>
              <a:gd name="connsiteX220" fmla="*/ 2073776 w 11269336"/>
              <a:gd name="connsiteY220" fmla="*/ 2089244 h 2323145"/>
              <a:gd name="connsiteX221" fmla="*/ 1948256 w 11269336"/>
              <a:gd name="connsiteY221" fmla="*/ 2146616 h 2323145"/>
              <a:gd name="connsiteX222" fmla="*/ 1865582 w 11269336"/>
              <a:gd name="connsiteY222" fmla="*/ 2153738 h 2323145"/>
              <a:gd name="connsiteX223" fmla="*/ 1835210 w 11269336"/>
              <a:gd name="connsiteY223" fmla="*/ 2134244 h 2323145"/>
              <a:gd name="connsiteX224" fmla="*/ 1632661 w 11269336"/>
              <a:gd name="connsiteY224" fmla="*/ 2173882 h 2323145"/>
              <a:gd name="connsiteX225" fmla="*/ 1579590 w 11269336"/>
              <a:gd name="connsiteY225" fmla="*/ 2173680 h 2323145"/>
              <a:gd name="connsiteX226" fmla="*/ 1535601 w 11269336"/>
              <a:gd name="connsiteY226" fmla="*/ 2194590 h 2323145"/>
              <a:gd name="connsiteX227" fmla="*/ 1515594 w 11269336"/>
              <a:gd name="connsiteY227" fmla="*/ 2189622 h 2323145"/>
              <a:gd name="connsiteX228" fmla="*/ 1512113 w 11269336"/>
              <a:gd name="connsiteY228" fmla="*/ 2188534 h 2323145"/>
              <a:gd name="connsiteX229" fmla="*/ 1498838 w 11269336"/>
              <a:gd name="connsiteY229" fmla="*/ 2189213 h 2323145"/>
              <a:gd name="connsiteX230" fmla="*/ 1494279 w 11269336"/>
              <a:gd name="connsiteY230" fmla="*/ 2183112 h 2323145"/>
              <a:gd name="connsiteX231" fmla="*/ 1473714 w 11269336"/>
              <a:gd name="connsiteY231" fmla="*/ 2179625 h 2323145"/>
              <a:gd name="connsiteX232" fmla="*/ 1449503 w 11269336"/>
              <a:gd name="connsiteY232" fmla="*/ 2182633 h 2323145"/>
              <a:gd name="connsiteX233" fmla="*/ 1266687 w 11269336"/>
              <a:gd name="connsiteY233" fmla="*/ 2212688 h 2323145"/>
              <a:gd name="connsiteX234" fmla="*/ 1239614 w 11269336"/>
              <a:gd name="connsiteY234" fmla="*/ 2209727 h 2323145"/>
              <a:gd name="connsiteX235" fmla="*/ 1202436 w 11269336"/>
              <a:gd name="connsiteY235" fmla="*/ 2209817 h 2323145"/>
              <a:gd name="connsiteX236" fmla="*/ 1136097 w 11269336"/>
              <a:gd name="connsiteY236" fmla="*/ 2205112 h 2323145"/>
              <a:gd name="connsiteX237" fmla="*/ 988232 w 11269336"/>
              <a:gd name="connsiteY237" fmla="*/ 2235635 h 2323145"/>
              <a:gd name="connsiteX238" fmla="*/ 981959 w 11269336"/>
              <a:gd name="connsiteY238" fmla="*/ 2231607 h 2323145"/>
              <a:gd name="connsiteX239" fmla="*/ 938600 w 11269336"/>
              <a:gd name="connsiteY239" fmla="*/ 2238113 h 2323145"/>
              <a:gd name="connsiteX240" fmla="*/ 791788 w 11269336"/>
              <a:gd name="connsiteY240" fmla="*/ 2293224 h 2323145"/>
              <a:gd name="connsiteX241" fmla="*/ 706914 w 11269336"/>
              <a:gd name="connsiteY241" fmla="*/ 2305046 h 2323145"/>
              <a:gd name="connsiteX242" fmla="*/ 675971 w 11269336"/>
              <a:gd name="connsiteY242" fmla="*/ 2304030 h 2323145"/>
              <a:gd name="connsiteX243" fmla="*/ 624180 w 11269336"/>
              <a:gd name="connsiteY243" fmla="*/ 2302650 h 2323145"/>
              <a:gd name="connsiteX244" fmla="*/ 583453 w 11269336"/>
              <a:gd name="connsiteY244" fmla="*/ 2288788 h 2323145"/>
              <a:gd name="connsiteX245" fmla="*/ 540946 w 11269336"/>
              <a:gd name="connsiteY245" fmla="*/ 2292721 h 2323145"/>
              <a:gd name="connsiteX246" fmla="*/ 533680 w 11269336"/>
              <a:gd name="connsiteY246" fmla="*/ 2310233 h 2323145"/>
              <a:gd name="connsiteX247" fmla="*/ 487366 w 11269336"/>
              <a:gd name="connsiteY247" fmla="*/ 2309053 h 2323145"/>
              <a:gd name="connsiteX248" fmla="*/ 416820 w 11269336"/>
              <a:gd name="connsiteY248" fmla="*/ 2305443 h 2323145"/>
              <a:gd name="connsiteX249" fmla="*/ 376805 w 11269336"/>
              <a:gd name="connsiteY249" fmla="*/ 2307647 h 2323145"/>
              <a:gd name="connsiteX250" fmla="*/ 266777 w 11269336"/>
              <a:gd name="connsiteY250" fmla="*/ 2309012 h 2323145"/>
              <a:gd name="connsiteX251" fmla="*/ 156013 w 11269336"/>
              <a:gd name="connsiteY251" fmla="*/ 2306832 h 2323145"/>
              <a:gd name="connsiteX252" fmla="*/ 87258 w 11269336"/>
              <a:gd name="connsiteY252" fmla="*/ 2285511 h 2323145"/>
              <a:gd name="connsiteX253" fmla="*/ 23798 w 11269336"/>
              <a:gd name="connsiteY253" fmla="*/ 2281822 h 2323145"/>
              <a:gd name="connsiteX254" fmla="*/ 0 w 11269336"/>
              <a:gd name="connsiteY254" fmla="*/ 2285369 h 2323145"/>
              <a:gd name="connsiteX255" fmla="*/ 0 w 11269336"/>
              <a:gd name="connsiteY25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05765 w 11269336"/>
              <a:gd name="connsiteY144" fmla="*/ 2199902 h 2323145"/>
              <a:gd name="connsiteX145" fmla="*/ 4401354 w 11269336"/>
              <a:gd name="connsiteY145" fmla="*/ 2194745 h 2323145"/>
              <a:gd name="connsiteX146" fmla="*/ 4366646 w 11269336"/>
              <a:gd name="connsiteY146" fmla="*/ 2198564 h 2323145"/>
              <a:gd name="connsiteX147" fmla="*/ 4354009 w 11269336"/>
              <a:gd name="connsiteY147" fmla="*/ 2204984 h 2323145"/>
              <a:gd name="connsiteX148" fmla="*/ 4348284 w 11269336"/>
              <a:gd name="connsiteY148" fmla="*/ 2205270 h 2323145"/>
              <a:gd name="connsiteX149" fmla="*/ 4333906 w 11269336"/>
              <a:gd name="connsiteY149" fmla="*/ 2205251 h 2323145"/>
              <a:gd name="connsiteX150" fmla="*/ 4308819 w 11269336"/>
              <a:gd name="connsiteY150" fmla="*/ 2203822 h 2323145"/>
              <a:gd name="connsiteX151" fmla="*/ 4301210 w 11269336"/>
              <a:gd name="connsiteY151" fmla="*/ 2204456 h 2323145"/>
              <a:gd name="connsiteX152" fmla="*/ 4283095 w 11269336"/>
              <a:gd name="connsiteY152" fmla="*/ 2198177 h 2323145"/>
              <a:gd name="connsiteX153" fmla="*/ 4250119 w 11269336"/>
              <a:gd name="connsiteY153" fmla="*/ 2196342 h 2323145"/>
              <a:gd name="connsiteX154" fmla="*/ 4189203 w 11269336"/>
              <a:gd name="connsiteY154" fmla="*/ 2178994 h 2323145"/>
              <a:gd name="connsiteX155" fmla="*/ 4154035 w 11269336"/>
              <a:gd name="connsiteY155" fmla="*/ 2171950 h 2323145"/>
              <a:gd name="connsiteX156" fmla="*/ 4129569 w 11269336"/>
              <a:gd name="connsiteY156" fmla="*/ 2163850 h 2323145"/>
              <a:gd name="connsiteX157" fmla="*/ 4061250 w 11269336"/>
              <a:gd name="connsiteY157" fmla="*/ 2159236 h 2323145"/>
              <a:gd name="connsiteX158" fmla="*/ 3945480 w 11269336"/>
              <a:gd name="connsiteY158" fmla="*/ 2158279 h 2323145"/>
              <a:gd name="connsiteX159" fmla="*/ 3921468 w 11269336"/>
              <a:gd name="connsiteY159" fmla="*/ 2156588 h 2323145"/>
              <a:gd name="connsiteX160" fmla="*/ 3903348 w 11269336"/>
              <a:gd name="connsiteY160" fmla="*/ 2149220 h 2323145"/>
              <a:gd name="connsiteX161" fmla="*/ 3901342 w 11269336"/>
              <a:gd name="connsiteY161" fmla="*/ 2142355 h 2323145"/>
              <a:gd name="connsiteX162" fmla="*/ 3888539 w 11269336"/>
              <a:gd name="connsiteY162" fmla="*/ 2140476 h 2323145"/>
              <a:gd name="connsiteX163" fmla="*/ 3885662 w 11269336"/>
              <a:gd name="connsiteY163" fmla="*/ 2138740 h 2323145"/>
              <a:gd name="connsiteX164" fmla="*/ 3868627 w 11269336"/>
              <a:gd name="connsiteY164" fmla="*/ 2130023 h 2323145"/>
              <a:gd name="connsiteX165" fmla="*/ 3819177 w 11269336"/>
              <a:gd name="connsiteY165" fmla="*/ 2142111 h 2323145"/>
              <a:gd name="connsiteX166" fmla="*/ 3769100 w 11269336"/>
              <a:gd name="connsiteY166" fmla="*/ 2131731 h 2323145"/>
              <a:gd name="connsiteX167" fmla="*/ 3562752 w 11269336"/>
              <a:gd name="connsiteY167" fmla="*/ 2131785 h 2323145"/>
              <a:gd name="connsiteX168" fmla="*/ 3541402 w 11269336"/>
              <a:gd name="connsiteY168" fmla="*/ 2106821 h 2323145"/>
              <a:gd name="connsiteX169" fmla="*/ 3365341 w 11269336"/>
              <a:gd name="connsiteY169" fmla="*/ 2077638 h 2323145"/>
              <a:gd name="connsiteX170" fmla="*/ 3170922 w 11269336"/>
              <a:gd name="connsiteY170" fmla="*/ 2115957 h 2323145"/>
              <a:gd name="connsiteX171" fmla="*/ 3156256 w 11269336"/>
              <a:gd name="connsiteY171" fmla="*/ 2124773 h 2323145"/>
              <a:gd name="connsiteX172" fmla="*/ 3140298 w 11269336"/>
              <a:gd name="connsiteY172" fmla="*/ 2129182 h 2323145"/>
              <a:gd name="connsiteX173" fmla="*/ 3138514 w 11269336"/>
              <a:gd name="connsiteY173" fmla="*/ 2128069 h 2323145"/>
              <a:gd name="connsiteX174" fmla="*/ 3120467 w 11269336"/>
              <a:gd name="connsiteY174" fmla="*/ 2128281 h 2323145"/>
              <a:gd name="connsiteX175" fmla="*/ 3116175 w 11269336"/>
              <a:gd name="connsiteY175" fmla="*/ 2131633 h 2323145"/>
              <a:gd name="connsiteX176" fmla="*/ 3103685 w 11269336"/>
              <a:gd name="connsiteY176" fmla="*/ 2132814 h 2323145"/>
              <a:gd name="connsiteX177" fmla="*/ 3078794 w 11269336"/>
              <a:gd name="connsiteY177" fmla="*/ 2137935 h 2323145"/>
              <a:gd name="connsiteX178" fmla="*/ 3074407 w 11269336"/>
              <a:gd name="connsiteY178" fmla="*/ 2136274 h 2323145"/>
              <a:gd name="connsiteX179" fmla="*/ 3037285 w 11269336"/>
              <a:gd name="connsiteY179" fmla="*/ 2139919 h 2323145"/>
              <a:gd name="connsiteX180" fmla="*/ 3036901 w 11269336"/>
              <a:gd name="connsiteY180" fmla="*/ 2138726 h 2323145"/>
              <a:gd name="connsiteX181" fmla="*/ 3026996 w 11269336"/>
              <a:gd name="connsiteY181" fmla="*/ 2134322 h 2323145"/>
              <a:gd name="connsiteX182" fmla="*/ 3007772 w 11269336"/>
              <a:gd name="connsiteY182" fmla="*/ 2128742 h 2323145"/>
              <a:gd name="connsiteX183" fmla="*/ 2965030 w 11269336"/>
              <a:gd name="connsiteY183" fmla="*/ 2100494 h 2323145"/>
              <a:gd name="connsiteX184" fmla="*/ 2926342 w 11269336"/>
              <a:gd name="connsiteY184" fmla="*/ 2104155 h 2323145"/>
              <a:gd name="connsiteX185" fmla="*/ 2918608 w 11269336"/>
              <a:gd name="connsiteY185" fmla="*/ 2104215 h 2323145"/>
              <a:gd name="connsiteX186" fmla="*/ 2918475 w 11269336"/>
              <a:gd name="connsiteY186" fmla="*/ 2103937 h 2323145"/>
              <a:gd name="connsiteX187" fmla="*/ 2910360 w 11269336"/>
              <a:gd name="connsiteY187" fmla="*/ 2103444 h 2323145"/>
              <a:gd name="connsiteX188" fmla="*/ 2904507 w 11269336"/>
              <a:gd name="connsiteY188" fmla="*/ 2104326 h 2323145"/>
              <a:gd name="connsiteX189" fmla="*/ 2889503 w 11269336"/>
              <a:gd name="connsiteY189" fmla="*/ 2104443 h 2323145"/>
              <a:gd name="connsiteX190" fmla="*/ 2884480 w 11269336"/>
              <a:gd name="connsiteY190" fmla="*/ 2102626 h 2323145"/>
              <a:gd name="connsiteX191" fmla="*/ 2882689 w 11269336"/>
              <a:gd name="connsiteY191" fmla="*/ 2099228 h 2323145"/>
              <a:gd name="connsiteX192" fmla="*/ 2881291 w 11269336"/>
              <a:gd name="connsiteY192" fmla="*/ 2099618 h 2323145"/>
              <a:gd name="connsiteX193" fmla="*/ 2853979 w 11269336"/>
              <a:gd name="connsiteY193" fmla="*/ 2090388 h 2323145"/>
              <a:gd name="connsiteX194" fmla="*/ 2791790 w 11269336"/>
              <a:gd name="connsiteY194" fmla="*/ 2080332 h 2323145"/>
              <a:gd name="connsiteX195" fmla="*/ 2755844 w 11269336"/>
              <a:gd name="connsiteY195" fmla="*/ 2078874 h 2323145"/>
              <a:gd name="connsiteX196" fmla="*/ 2657742 w 11269336"/>
              <a:gd name="connsiteY196" fmla="*/ 2070179 h 2323145"/>
              <a:gd name="connsiteX197" fmla="*/ 2559549 w 11269336"/>
              <a:gd name="connsiteY197" fmla="*/ 2057873 h 2323145"/>
              <a:gd name="connsiteX198" fmla="*/ 2512054 w 11269336"/>
              <a:gd name="connsiteY198" fmla="*/ 2031671 h 2323145"/>
              <a:gd name="connsiteX199" fmla="*/ 2506437 w 11269336"/>
              <a:gd name="connsiteY199" fmla="*/ 2030918 h 2323145"/>
              <a:gd name="connsiteX200" fmla="*/ 2491752 w 11269336"/>
              <a:gd name="connsiteY200" fmla="*/ 2033906 h 2323145"/>
              <a:gd name="connsiteX201" fmla="*/ 2486338 w 11269336"/>
              <a:gd name="connsiteY201" fmla="*/ 2035862 h 2323145"/>
              <a:gd name="connsiteX202" fmla="*/ 2478186 w 11269336"/>
              <a:gd name="connsiteY202" fmla="*/ 2036953 h 2323145"/>
              <a:gd name="connsiteX203" fmla="*/ 2477950 w 11269336"/>
              <a:gd name="connsiteY203" fmla="*/ 2036715 h 2323145"/>
              <a:gd name="connsiteX204" fmla="*/ 2470381 w 11269336"/>
              <a:gd name="connsiteY204" fmla="*/ 2038256 h 2323145"/>
              <a:gd name="connsiteX205" fmla="*/ 2433781 w 11269336"/>
              <a:gd name="connsiteY205" fmla="*/ 2049140 h 2323145"/>
              <a:gd name="connsiteX206" fmla="*/ 2381172 w 11269336"/>
              <a:gd name="connsiteY206" fmla="*/ 2030645 h 2323145"/>
              <a:gd name="connsiteX207" fmla="*/ 2360198 w 11269336"/>
              <a:gd name="connsiteY207" fmla="*/ 2029059 h 2323145"/>
              <a:gd name="connsiteX208" fmla="*/ 2348815 w 11269336"/>
              <a:gd name="connsiteY208" fmla="*/ 2026798 h 2323145"/>
              <a:gd name="connsiteX209" fmla="*/ 2347988 w 11269336"/>
              <a:gd name="connsiteY209" fmla="*/ 2025745 h 2323145"/>
              <a:gd name="connsiteX210" fmla="*/ 2312920 w 11269336"/>
              <a:gd name="connsiteY210" fmla="*/ 2036311 h 2323145"/>
              <a:gd name="connsiteX211" fmla="*/ 2307986 w 11269336"/>
              <a:gd name="connsiteY211" fmla="*/ 2035583 h 2323145"/>
              <a:gd name="connsiteX212" fmla="*/ 2285481 w 11269336"/>
              <a:gd name="connsiteY212" fmla="*/ 2045197 h 2323145"/>
              <a:gd name="connsiteX213" fmla="*/ 2273666 w 11269336"/>
              <a:gd name="connsiteY213" fmla="*/ 2048710 h 2323145"/>
              <a:gd name="connsiteX214" fmla="*/ 2270719 w 11269336"/>
              <a:gd name="connsiteY214" fmla="*/ 2052702 h 2323145"/>
              <a:gd name="connsiteX215" fmla="*/ 2253080 w 11269336"/>
              <a:gd name="connsiteY215" fmla="*/ 2056363 h 2323145"/>
              <a:gd name="connsiteX216" fmla="*/ 2250906 w 11269336"/>
              <a:gd name="connsiteY216" fmla="*/ 2055654 h 2323145"/>
              <a:gd name="connsiteX217" fmla="*/ 2236905 w 11269336"/>
              <a:gd name="connsiteY217" fmla="*/ 2062882 h 2323145"/>
              <a:gd name="connsiteX218" fmla="*/ 2225830 w 11269336"/>
              <a:gd name="connsiteY218" fmla="*/ 2074027 h 2323145"/>
              <a:gd name="connsiteX219" fmla="*/ 2073776 w 11269336"/>
              <a:gd name="connsiteY219" fmla="*/ 2089244 h 2323145"/>
              <a:gd name="connsiteX220" fmla="*/ 1948256 w 11269336"/>
              <a:gd name="connsiteY220" fmla="*/ 2146616 h 2323145"/>
              <a:gd name="connsiteX221" fmla="*/ 1865582 w 11269336"/>
              <a:gd name="connsiteY221" fmla="*/ 2153738 h 2323145"/>
              <a:gd name="connsiteX222" fmla="*/ 1835210 w 11269336"/>
              <a:gd name="connsiteY222" fmla="*/ 2134244 h 2323145"/>
              <a:gd name="connsiteX223" fmla="*/ 1632661 w 11269336"/>
              <a:gd name="connsiteY223" fmla="*/ 2173882 h 2323145"/>
              <a:gd name="connsiteX224" fmla="*/ 1579590 w 11269336"/>
              <a:gd name="connsiteY224" fmla="*/ 2173680 h 2323145"/>
              <a:gd name="connsiteX225" fmla="*/ 1535601 w 11269336"/>
              <a:gd name="connsiteY225" fmla="*/ 2194590 h 2323145"/>
              <a:gd name="connsiteX226" fmla="*/ 1515594 w 11269336"/>
              <a:gd name="connsiteY226" fmla="*/ 2189622 h 2323145"/>
              <a:gd name="connsiteX227" fmla="*/ 1512113 w 11269336"/>
              <a:gd name="connsiteY227" fmla="*/ 2188534 h 2323145"/>
              <a:gd name="connsiteX228" fmla="*/ 1498838 w 11269336"/>
              <a:gd name="connsiteY228" fmla="*/ 2189213 h 2323145"/>
              <a:gd name="connsiteX229" fmla="*/ 1494279 w 11269336"/>
              <a:gd name="connsiteY229" fmla="*/ 2183112 h 2323145"/>
              <a:gd name="connsiteX230" fmla="*/ 1473714 w 11269336"/>
              <a:gd name="connsiteY230" fmla="*/ 2179625 h 2323145"/>
              <a:gd name="connsiteX231" fmla="*/ 1449503 w 11269336"/>
              <a:gd name="connsiteY231" fmla="*/ 2182633 h 2323145"/>
              <a:gd name="connsiteX232" fmla="*/ 1266687 w 11269336"/>
              <a:gd name="connsiteY232" fmla="*/ 2212688 h 2323145"/>
              <a:gd name="connsiteX233" fmla="*/ 1239614 w 11269336"/>
              <a:gd name="connsiteY233" fmla="*/ 2209727 h 2323145"/>
              <a:gd name="connsiteX234" fmla="*/ 1202436 w 11269336"/>
              <a:gd name="connsiteY234" fmla="*/ 2209817 h 2323145"/>
              <a:gd name="connsiteX235" fmla="*/ 1136097 w 11269336"/>
              <a:gd name="connsiteY235" fmla="*/ 2205112 h 2323145"/>
              <a:gd name="connsiteX236" fmla="*/ 988232 w 11269336"/>
              <a:gd name="connsiteY236" fmla="*/ 2235635 h 2323145"/>
              <a:gd name="connsiteX237" fmla="*/ 981959 w 11269336"/>
              <a:gd name="connsiteY237" fmla="*/ 2231607 h 2323145"/>
              <a:gd name="connsiteX238" fmla="*/ 938600 w 11269336"/>
              <a:gd name="connsiteY238" fmla="*/ 2238113 h 2323145"/>
              <a:gd name="connsiteX239" fmla="*/ 791788 w 11269336"/>
              <a:gd name="connsiteY239" fmla="*/ 2293224 h 2323145"/>
              <a:gd name="connsiteX240" fmla="*/ 706914 w 11269336"/>
              <a:gd name="connsiteY240" fmla="*/ 2305046 h 2323145"/>
              <a:gd name="connsiteX241" fmla="*/ 675971 w 11269336"/>
              <a:gd name="connsiteY241" fmla="*/ 2304030 h 2323145"/>
              <a:gd name="connsiteX242" fmla="*/ 624180 w 11269336"/>
              <a:gd name="connsiteY242" fmla="*/ 2302650 h 2323145"/>
              <a:gd name="connsiteX243" fmla="*/ 583453 w 11269336"/>
              <a:gd name="connsiteY243" fmla="*/ 2288788 h 2323145"/>
              <a:gd name="connsiteX244" fmla="*/ 540946 w 11269336"/>
              <a:gd name="connsiteY244" fmla="*/ 2292721 h 2323145"/>
              <a:gd name="connsiteX245" fmla="*/ 533680 w 11269336"/>
              <a:gd name="connsiteY245" fmla="*/ 2310233 h 2323145"/>
              <a:gd name="connsiteX246" fmla="*/ 487366 w 11269336"/>
              <a:gd name="connsiteY246" fmla="*/ 2309053 h 2323145"/>
              <a:gd name="connsiteX247" fmla="*/ 416820 w 11269336"/>
              <a:gd name="connsiteY247" fmla="*/ 2305443 h 2323145"/>
              <a:gd name="connsiteX248" fmla="*/ 376805 w 11269336"/>
              <a:gd name="connsiteY248" fmla="*/ 2307647 h 2323145"/>
              <a:gd name="connsiteX249" fmla="*/ 266777 w 11269336"/>
              <a:gd name="connsiteY249" fmla="*/ 2309012 h 2323145"/>
              <a:gd name="connsiteX250" fmla="*/ 156013 w 11269336"/>
              <a:gd name="connsiteY250" fmla="*/ 2306832 h 2323145"/>
              <a:gd name="connsiteX251" fmla="*/ 87258 w 11269336"/>
              <a:gd name="connsiteY251" fmla="*/ 2285511 h 2323145"/>
              <a:gd name="connsiteX252" fmla="*/ 23798 w 11269336"/>
              <a:gd name="connsiteY252" fmla="*/ 2281822 h 2323145"/>
              <a:gd name="connsiteX253" fmla="*/ 0 w 11269336"/>
              <a:gd name="connsiteY253" fmla="*/ 2285369 h 2323145"/>
              <a:gd name="connsiteX254" fmla="*/ 0 w 11269336"/>
              <a:gd name="connsiteY25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67257 w 11269336"/>
              <a:gd name="connsiteY142" fmla="*/ 2196121 h 2323145"/>
              <a:gd name="connsiteX143" fmla="*/ 4405765 w 11269336"/>
              <a:gd name="connsiteY143" fmla="*/ 2199902 h 2323145"/>
              <a:gd name="connsiteX144" fmla="*/ 4401354 w 11269336"/>
              <a:gd name="connsiteY144" fmla="*/ 2194745 h 2323145"/>
              <a:gd name="connsiteX145" fmla="*/ 4366646 w 11269336"/>
              <a:gd name="connsiteY145" fmla="*/ 2198564 h 2323145"/>
              <a:gd name="connsiteX146" fmla="*/ 4354009 w 11269336"/>
              <a:gd name="connsiteY146" fmla="*/ 2204984 h 2323145"/>
              <a:gd name="connsiteX147" fmla="*/ 4348284 w 11269336"/>
              <a:gd name="connsiteY147" fmla="*/ 2205270 h 2323145"/>
              <a:gd name="connsiteX148" fmla="*/ 4333906 w 11269336"/>
              <a:gd name="connsiteY148" fmla="*/ 2205251 h 2323145"/>
              <a:gd name="connsiteX149" fmla="*/ 4308819 w 11269336"/>
              <a:gd name="connsiteY149" fmla="*/ 2203822 h 2323145"/>
              <a:gd name="connsiteX150" fmla="*/ 4301210 w 11269336"/>
              <a:gd name="connsiteY150" fmla="*/ 2204456 h 2323145"/>
              <a:gd name="connsiteX151" fmla="*/ 4283095 w 11269336"/>
              <a:gd name="connsiteY151" fmla="*/ 2198177 h 2323145"/>
              <a:gd name="connsiteX152" fmla="*/ 4250119 w 11269336"/>
              <a:gd name="connsiteY152" fmla="*/ 2196342 h 2323145"/>
              <a:gd name="connsiteX153" fmla="*/ 4189203 w 11269336"/>
              <a:gd name="connsiteY153" fmla="*/ 2178994 h 2323145"/>
              <a:gd name="connsiteX154" fmla="*/ 4154035 w 11269336"/>
              <a:gd name="connsiteY154" fmla="*/ 2171950 h 2323145"/>
              <a:gd name="connsiteX155" fmla="*/ 4129569 w 11269336"/>
              <a:gd name="connsiteY155" fmla="*/ 2163850 h 2323145"/>
              <a:gd name="connsiteX156" fmla="*/ 4061250 w 11269336"/>
              <a:gd name="connsiteY156" fmla="*/ 2159236 h 2323145"/>
              <a:gd name="connsiteX157" fmla="*/ 3945480 w 11269336"/>
              <a:gd name="connsiteY157" fmla="*/ 2158279 h 2323145"/>
              <a:gd name="connsiteX158" fmla="*/ 3921468 w 11269336"/>
              <a:gd name="connsiteY158" fmla="*/ 2156588 h 2323145"/>
              <a:gd name="connsiteX159" fmla="*/ 3903348 w 11269336"/>
              <a:gd name="connsiteY159" fmla="*/ 2149220 h 2323145"/>
              <a:gd name="connsiteX160" fmla="*/ 3901342 w 11269336"/>
              <a:gd name="connsiteY160" fmla="*/ 2142355 h 2323145"/>
              <a:gd name="connsiteX161" fmla="*/ 3888539 w 11269336"/>
              <a:gd name="connsiteY161" fmla="*/ 2140476 h 2323145"/>
              <a:gd name="connsiteX162" fmla="*/ 3885662 w 11269336"/>
              <a:gd name="connsiteY162" fmla="*/ 2138740 h 2323145"/>
              <a:gd name="connsiteX163" fmla="*/ 3868627 w 11269336"/>
              <a:gd name="connsiteY163" fmla="*/ 2130023 h 2323145"/>
              <a:gd name="connsiteX164" fmla="*/ 3819177 w 11269336"/>
              <a:gd name="connsiteY164" fmla="*/ 2142111 h 2323145"/>
              <a:gd name="connsiteX165" fmla="*/ 3769100 w 11269336"/>
              <a:gd name="connsiteY165" fmla="*/ 2131731 h 2323145"/>
              <a:gd name="connsiteX166" fmla="*/ 3562752 w 11269336"/>
              <a:gd name="connsiteY166" fmla="*/ 2131785 h 2323145"/>
              <a:gd name="connsiteX167" fmla="*/ 3541402 w 11269336"/>
              <a:gd name="connsiteY167" fmla="*/ 2106821 h 2323145"/>
              <a:gd name="connsiteX168" fmla="*/ 3365341 w 11269336"/>
              <a:gd name="connsiteY168" fmla="*/ 2077638 h 2323145"/>
              <a:gd name="connsiteX169" fmla="*/ 3170922 w 11269336"/>
              <a:gd name="connsiteY169" fmla="*/ 2115957 h 2323145"/>
              <a:gd name="connsiteX170" fmla="*/ 3156256 w 11269336"/>
              <a:gd name="connsiteY170" fmla="*/ 2124773 h 2323145"/>
              <a:gd name="connsiteX171" fmla="*/ 3140298 w 11269336"/>
              <a:gd name="connsiteY171" fmla="*/ 2129182 h 2323145"/>
              <a:gd name="connsiteX172" fmla="*/ 3138514 w 11269336"/>
              <a:gd name="connsiteY172" fmla="*/ 2128069 h 2323145"/>
              <a:gd name="connsiteX173" fmla="*/ 3120467 w 11269336"/>
              <a:gd name="connsiteY173" fmla="*/ 2128281 h 2323145"/>
              <a:gd name="connsiteX174" fmla="*/ 3116175 w 11269336"/>
              <a:gd name="connsiteY174" fmla="*/ 2131633 h 2323145"/>
              <a:gd name="connsiteX175" fmla="*/ 3103685 w 11269336"/>
              <a:gd name="connsiteY175" fmla="*/ 2132814 h 2323145"/>
              <a:gd name="connsiteX176" fmla="*/ 3078794 w 11269336"/>
              <a:gd name="connsiteY176" fmla="*/ 2137935 h 2323145"/>
              <a:gd name="connsiteX177" fmla="*/ 3074407 w 11269336"/>
              <a:gd name="connsiteY177" fmla="*/ 2136274 h 2323145"/>
              <a:gd name="connsiteX178" fmla="*/ 3037285 w 11269336"/>
              <a:gd name="connsiteY178" fmla="*/ 2139919 h 2323145"/>
              <a:gd name="connsiteX179" fmla="*/ 3036901 w 11269336"/>
              <a:gd name="connsiteY179" fmla="*/ 2138726 h 2323145"/>
              <a:gd name="connsiteX180" fmla="*/ 3026996 w 11269336"/>
              <a:gd name="connsiteY180" fmla="*/ 2134322 h 2323145"/>
              <a:gd name="connsiteX181" fmla="*/ 3007772 w 11269336"/>
              <a:gd name="connsiteY181" fmla="*/ 2128742 h 2323145"/>
              <a:gd name="connsiteX182" fmla="*/ 2965030 w 11269336"/>
              <a:gd name="connsiteY182" fmla="*/ 2100494 h 2323145"/>
              <a:gd name="connsiteX183" fmla="*/ 2926342 w 11269336"/>
              <a:gd name="connsiteY183" fmla="*/ 2104155 h 2323145"/>
              <a:gd name="connsiteX184" fmla="*/ 2918608 w 11269336"/>
              <a:gd name="connsiteY184" fmla="*/ 2104215 h 2323145"/>
              <a:gd name="connsiteX185" fmla="*/ 2918475 w 11269336"/>
              <a:gd name="connsiteY185" fmla="*/ 2103937 h 2323145"/>
              <a:gd name="connsiteX186" fmla="*/ 2910360 w 11269336"/>
              <a:gd name="connsiteY186" fmla="*/ 2103444 h 2323145"/>
              <a:gd name="connsiteX187" fmla="*/ 2904507 w 11269336"/>
              <a:gd name="connsiteY187" fmla="*/ 2104326 h 2323145"/>
              <a:gd name="connsiteX188" fmla="*/ 2889503 w 11269336"/>
              <a:gd name="connsiteY188" fmla="*/ 2104443 h 2323145"/>
              <a:gd name="connsiteX189" fmla="*/ 2884480 w 11269336"/>
              <a:gd name="connsiteY189" fmla="*/ 2102626 h 2323145"/>
              <a:gd name="connsiteX190" fmla="*/ 2882689 w 11269336"/>
              <a:gd name="connsiteY190" fmla="*/ 2099228 h 2323145"/>
              <a:gd name="connsiteX191" fmla="*/ 2881291 w 11269336"/>
              <a:gd name="connsiteY191" fmla="*/ 2099618 h 2323145"/>
              <a:gd name="connsiteX192" fmla="*/ 2853979 w 11269336"/>
              <a:gd name="connsiteY192" fmla="*/ 2090388 h 2323145"/>
              <a:gd name="connsiteX193" fmla="*/ 2791790 w 11269336"/>
              <a:gd name="connsiteY193" fmla="*/ 2080332 h 2323145"/>
              <a:gd name="connsiteX194" fmla="*/ 2755844 w 11269336"/>
              <a:gd name="connsiteY194" fmla="*/ 2078874 h 2323145"/>
              <a:gd name="connsiteX195" fmla="*/ 2657742 w 11269336"/>
              <a:gd name="connsiteY195" fmla="*/ 2070179 h 2323145"/>
              <a:gd name="connsiteX196" fmla="*/ 2559549 w 11269336"/>
              <a:gd name="connsiteY196" fmla="*/ 2057873 h 2323145"/>
              <a:gd name="connsiteX197" fmla="*/ 2512054 w 11269336"/>
              <a:gd name="connsiteY197" fmla="*/ 2031671 h 2323145"/>
              <a:gd name="connsiteX198" fmla="*/ 2506437 w 11269336"/>
              <a:gd name="connsiteY198" fmla="*/ 2030918 h 2323145"/>
              <a:gd name="connsiteX199" fmla="*/ 2491752 w 11269336"/>
              <a:gd name="connsiteY199" fmla="*/ 2033906 h 2323145"/>
              <a:gd name="connsiteX200" fmla="*/ 2486338 w 11269336"/>
              <a:gd name="connsiteY200" fmla="*/ 2035862 h 2323145"/>
              <a:gd name="connsiteX201" fmla="*/ 2478186 w 11269336"/>
              <a:gd name="connsiteY201" fmla="*/ 2036953 h 2323145"/>
              <a:gd name="connsiteX202" fmla="*/ 2477950 w 11269336"/>
              <a:gd name="connsiteY202" fmla="*/ 2036715 h 2323145"/>
              <a:gd name="connsiteX203" fmla="*/ 2470381 w 11269336"/>
              <a:gd name="connsiteY203" fmla="*/ 2038256 h 2323145"/>
              <a:gd name="connsiteX204" fmla="*/ 2433781 w 11269336"/>
              <a:gd name="connsiteY204" fmla="*/ 2049140 h 2323145"/>
              <a:gd name="connsiteX205" fmla="*/ 2381172 w 11269336"/>
              <a:gd name="connsiteY205" fmla="*/ 2030645 h 2323145"/>
              <a:gd name="connsiteX206" fmla="*/ 2360198 w 11269336"/>
              <a:gd name="connsiteY206" fmla="*/ 2029059 h 2323145"/>
              <a:gd name="connsiteX207" fmla="*/ 2348815 w 11269336"/>
              <a:gd name="connsiteY207" fmla="*/ 2026798 h 2323145"/>
              <a:gd name="connsiteX208" fmla="*/ 2347988 w 11269336"/>
              <a:gd name="connsiteY208" fmla="*/ 2025745 h 2323145"/>
              <a:gd name="connsiteX209" fmla="*/ 2312920 w 11269336"/>
              <a:gd name="connsiteY209" fmla="*/ 2036311 h 2323145"/>
              <a:gd name="connsiteX210" fmla="*/ 2307986 w 11269336"/>
              <a:gd name="connsiteY210" fmla="*/ 2035583 h 2323145"/>
              <a:gd name="connsiteX211" fmla="*/ 2285481 w 11269336"/>
              <a:gd name="connsiteY211" fmla="*/ 2045197 h 2323145"/>
              <a:gd name="connsiteX212" fmla="*/ 2273666 w 11269336"/>
              <a:gd name="connsiteY212" fmla="*/ 2048710 h 2323145"/>
              <a:gd name="connsiteX213" fmla="*/ 2270719 w 11269336"/>
              <a:gd name="connsiteY213" fmla="*/ 2052702 h 2323145"/>
              <a:gd name="connsiteX214" fmla="*/ 2253080 w 11269336"/>
              <a:gd name="connsiteY214" fmla="*/ 2056363 h 2323145"/>
              <a:gd name="connsiteX215" fmla="*/ 2250906 w 11269336"/>
              <a:gd name="connsiteY215" fmla="*/ 2055654 h 2323145"/>
              <a:gd name="connsiteX216" fmla="*/ 2236905 w 11269336"/>
              <a:gd name="connsiteY216" fmla="*/ 2062882 h 2323145"/>
              <a:gd name="connsiteX217" fmla="*/ 2225830 w 11269336"/>
              <a:gd name="connsiteY217" fmla="*/ 2074027 h 2323145"/>
              <a:gd name="connsiteX218" fmla="*/ 2073776 w 11269336"/>
              <a:gd name="connsiteY218" fmla="*/ 2089244 h 2323145"/>
              <a:gd name="connsiteX219" fmla="*/ 1948256 w 11269336"/>
              <a:gd name="connsiteY219" fmla="*/ 2146616 h 2323145"/>
              <a:gd name="connsiteX220" fmla="*/ 1865582 w 11269336"/>
              <a:gd name="connsiteY220" fmla="*/ 2153738 h 2323145"/>
              <a:gd name="connsiteX221" fmla="*/ 1835210 w 11269336"/>
              <a:gd name="connsiteY221" fmla="*/ 2134244 h 2323145"/>
              <a:gd name="connsiteX222" fmla="*/ 1632661 w 11269336"/>
              <a:gd name="connsiteY222" fmla="*/ 2173882 h 2323145"/>
              <a:gd name="connsiteX223" fmla="*/ 1579590 w 11269336"/>
              <a:gd name="connsiteY223" fmla="*/ 2173680 h 2323145"/>
              <a:gd name="connsiteX224" fmla="*/ 1535601 w 11269336"/>
              <a:gd name="connsiteY224" fmla="*/ 2194590 h 2323145"/>
              <a:gd name="connsiteX225" fmla="*/ 1515594 w 11269336"/>
              <a:gd name="connsiteY225" fmla="*/ 2189622 h 2323145"/>
              <a:gd name="connsiteX226" fmla="*/ 1512113 w 11269336"/>
              <a:gd name="connsiteY226" fmla="*/ 2188534 h 2323145"/>
              <a:gd name="connsiteX227" fmla="*/ 1498838 w 11269336"/>
              <a:gd name="connsiteY227" fmla="*/ 2189213 h 2323145"/>
              <a:gd name="connsiteX228" fmla="*/ 1494279 w 11269336"/>
              <a:gd name="connsiteY228" fmla="*/ 2183112 h 2323145"/>
              <a:gd name="connsiteX229" fmla="*/ 1473714 w 11269336"/>
              <a:gd name="connsiteY229" fmla="*/ 2179625 h 2323145"/>
              <a:gd name="connsiteX230" fmla="*/ 1449503 w 11269336"/>
              <a:gd name="connsiteY230" fmla="*/ 2182633 h 2323145"/>
              <a:gd name="connsiteX231" fmla="*/ 1266687 w 11269336"/>
              <a:gd name="connsiteY231" fmla="*/ 2212688 h 2323145"/>
              <a:gd name="connsiteX232" fmla="*/ 1239614 w 11269336"/>
              <a:gd name="connsiteY232" fmla="*/ 2209727 h 2323145"/>
              <a:gd name="connsiteX233" fmla="*/ 1202436 w 11269336"/>
              <a:gd name="connsiteY233" fmla="*/ 2209817 h 2323145"/>
              <a:gd name="connsiteX234" fmla="*/ 1136097 w 11269336"/>
              <a:gd name="connsiteY234" fmla="*/ 2205112 h 2323145"/>
              <a:gd name="connsiteX235" fmla="*/ 988232 w 11269336"/>
              <a:gd name="connsiteY235" fmla="*/ 2235635 h 2323145"/>
              <a:gd name="connsiteX236" fmla="*/ 981959 w 11269336"/>
              <a:gd name="connsiteY236" fmla="*/ 2231607 h 2323145"/>
              <a:gd name="connsiteX237" fmla="*/ 938600 w 11269336"/>
              <a:gd name="connsiteY237" fmla="*/ 2238113 h 2323145"/>
              <a:gd name="connsiteX238" fmla="*/ 791788 w 11269336"/>
              <a:gd name="connsiteY238" fmla="*/ 2293224 h 2323145"/>
              <a:gd name="connsiteX239" fmla="*/ 706914 w 11269336"/>
              <a:gd name="connsiteY239" fmla="*/ 2305046 h 2323145"/>
              <a:gd name="connsiteX240" fmla="*/ 675971 w 11269336"/>
              <a:gd name="connsiteY240" fmla="*/ 2304030 h 2323145"/>
              <a:gd name="connsiteX241" fmla="*/ 624180 w 11269336"/>
              <a:gd name="connsiteY241" fmla="*/ 2302650 h 2323145"/>
              <a:gd name="connsiteX242" fmla="*/ 583453 w 11269336"/>
              <a:gd name="connsiteY242" fmla="*/ 2288788 h 2323145"/>
              <a:gd name="connsiteX243" fmla="*/ 540946 w 11269336"/>
              <a:gd name="connsiteY243" fmla="*/ 2292721 h 2323145"/>
              <a:gd name="connsiteX244" fmla="*/ 533680 w 11269336"/>
              <a:gd name="connsiteY244" fmla="*/ 2310233 h 2323145"/>
              <a:gd name="connsiteX245" fmla="*/ 487366 w 11269336"/>
              <a:gd name="connsiteY245" fmla="*/ 2309053 h 2323145"/>
              <a:gd name="connsiteX246" fmla="*/ 416820 w 11269336"/>
              <a:gd name="connsiteY246" fmla="*/ 2305443 h 2323145"/>
              <a:gd name="connsiteX247" fmla="*/ 376805 w 11269336"/>
              <a:gd name="connsiteY247" fmla="*/ 2307647 h 2323145"/>
              <a:gd name="connsiteX248" fmla="*/ 266777 w 11269336"/>
              <a:gd name="connsiteY248" fmla="*/ 2309012 h 2323145"/>
              <a:gd name="connsiteX249" fmla="*/ 156013 w 11269336"/>
              <a:gd name="connsiteY249" fmla="*/ 2306832 h 2323145"/>
              <a:gd name="connsiteX250" fmla="*/ 87258 w 11269336"/>
              <a:gd name="connsiteY250" fmla="*/ 2285511 h 2323145"/>
              <a:gd name="connsiteX251" fmla="*/ 23798 w 11269336"/>
              <a:gd name="connsiteY251" fmla="*/ 2281822 h 2323145"/>
              <a:gd name="connsiteX252" fmla="*/ 0 w 11269336"/>
              <a:gd name="connsiteY252" fmla="*/ 2285369 h 2323145"/>
              <a:gd name="connsiteX253" fmla="*/ 0 w 11269336"/>
              <a:gd name="connsiteY25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67257 w 11269336"/>
              <a:gd name="connsiteY141" fmla="*/ 2196121 h 2323145"/>
              <a:gd name="connsiteX142" fmla="*/ 4405765 w 11269336"/>
              <a:gd name="connsiteY142" fmla="*/ 2199902 h 2323145"/>
              <a:gd name="connsiteX143" fmla="*/ 4401354 w 11269336"/>
              <a:gd name="connsiteY143" fmla="*/ 2194745 h 2323145"/>
              <a:gd name="connsiteX144" fmla="*/ 4366646 w 11269336"/>
              <a:gd name="connsiteY144" fmla="*/ 2198564 h 2323145"/>
              <a:gd name="connsiteX145" fmla="*/ 4354009 w 11269336"/>
              <a:gd name="connsiteY145" fmla="*/ 2204984 h 2323145"/>
              <a:gd name="connsiteX146" fmla="*/ 4348284 w 11269336"/>
              <a:gd name="connsiteY146" fmla="*/ 2205270 h 2323145"/>
              <a:gd name="connsiteX147" fmla="*/ 4333906 w 11269336"/>
              <a:gd name="connsiteY147" fmla="*/ 2205251 h 2323145"/>
              <a:gd name="connsiteX148" fmla="*/ 4308819 w 11269336"/>
              <a:gd name="connsiteY148" fmla="*/ 2203822 h 2323145"/>
              <a:gd name="connsiteX149" fmla="*/ 4301210 w 11269336"/>
              <a:gd name="connsiteY149" fmla="*/ 2204456 h 2323145"/>
              <a:gd name="connsiteX150" fmla="*/ 4283095 w 11269336"/>
              <a:gd name="connsiteY150" fmla="*/ 2198177 h 2323145"/>
              <a:gd name="connsiteX151" fmla="*/ 4250119 w 11269336"/>
              <a:gd name="connsiteY151" fmla="*/ 2196342 h 2323145"/>
              <a:gd name="connsiteX152" fmla="*/ 4189203 w 11269336"/>
              <a:gd name="connsiteY152" fmla="*/ 2178994 h 2323145"/>
              <a:gd name="connsiteX153" fmla="*/ 4154035 w 11269336"/>
              <a:gd name="connsiteY153" fmla="*/ 2171950 h 2323145"/>
              <a:gd name="connsiteX154" fmla="*/ 4129569 w 11269336"/>
              <a:gd name="connsiteY154" fmla="*/ 2163850 h 2323145"/>
              <a:gd name="connsiteX155" fmla="*/ 4061250 w 11269336"/>
              <a:gd name="connsiteY155" fmla="*/ 2159236 h 2323145"/>
              <a:gd name="connsiteX156" fmla="*/ 3945480 w 11269336"/>
              <a:gd name="connsiteY156" fmla="*/ 2158279 h 2323145"/>
              <a:gd name="connsiteX157" fmla="*/ 3921468 w 11269336"/>
              <a:gd name="connsiteY157" fmla="*/ 2156588 h 2323145"/>
              <a:gd name="connsiteX158" fmla="*/ 3903348 w 11269336"/>
              <a:gd name="connsiteY158" fmla="*/ 2149220 h 2323145"/>
              <a:gd name="connsiteX159" fmla="*/ 3901342 w 11269336"/>
              <a:gd name="connsiteY159" fmla="*/ 2142355 h 2323145"/>
              <a:gd name="connsiteX160" fmla="*/ 3888539 w 11269336"/>
              <a:gd name="connsiteY160" fmla="*/ 2140476 h 2323145"/>
              <a:gd name="connsiteX161" fmla="*/ 3885662 w 11269336"/>
              <a:gd name="connsiteY161" fmla="*/ 2138740 h 2323145"/>
              <a:gd name="connsiteX162" fmla="*/ 3868627 w 11269336"/>
              <a:gd name="connsiteY162" fmla="*/ 2130023 h 2323145"/>
              <a:gd name="connsiteX163" fmla="*/ 3819177 w 11269336"/>
              <a:gd name="connsiteY163" fmla="*/ 2142111 h 2323145"/>
              <a:gd name="connsiteX164" fmla="*/ 3769100 w 11269336"/>
              <a:gd name="connsiteY164" fmla="*/ 2131731 h 2323145"/>
              <a:gd name="connsiteX165" fmla="*/ 3562752 w 11269336"/>
              <a:gd name="connsiteY165" fmla="*/ 2131785 h 2323145"/>
              <a:gd name="connsiteX166" fmla="*/ 3541402 w 11269336"/>
              <a:gd name="connsiteY166" fmla="*/ 2106821 h 2323145"/>
              <a:gd name="connsiteX167" fmla="*/ 3365341 w 11269336"/>
              <a:gd name="connsiteY167" fmla="*/ 2077638 h 2323145"/>
              <a:gd name="connsiteX168" fmla="*/ 3170922 w 11269336"/>
              <a:gd name="connsiteY168" fmla="*/ 2115957 h 2323145"/>
              <a:gd name="connsiteX169" fmla="*/ 3156256 w 11269336"/>
              <a:gd name="connsiteY169" fmla="*/ 2124773 h 2323145"/>
              <a:gd name="connsiteX170" fmla="*/ 3140298 w 11269336"/>
              <a:gd name="connsiteY170" fmla="*/ 2129182 h 2323145"/>
              <a:gd name="connsiteX171" fmla="*/ 3138514 w 11269336"/>
              <a:gd name="connsiteY171" fmla="*/ 2128069 h 2323145"/>
              <a:gd name="connsiteX172" fmla="*/ 3120467 w 11269336"/>
              <a:gd name="connsiteY172" fmla="*/ 2128281 h 2323145"/>
              <a:gd name="connsiteX173" fmla="*/ 3116175 w 11269336"/>
              <a:gd name="connsiteY173" fmla="*/ 2131633 h 2323145"/>
              <a:gd name="connsiteX174" fmla="*/ 3103685 w 11269336"/>
              <a:gd name="connsiteY174" fmla="*/ 2132814 h 2323145"/>
              <a:gd name="connsiteX175" fmla="*/ 3078794 w 11269336"/>
              <a:gd name="connsiteY175" fmla="*/ 2137935 h 2323145"/>
              <a:gd name="connsiteX176" fmla="*/ 3074407 w 11269336"/>
              <a:gd name="connsiteY176" fmla="*/ 2136274 h 2323145"/>
              <a:gd name="connsiteX177" fmla="*/ 3037285 w 11269336"/>
              <a:gd name="connsiteY177" fmla="*/ 2139919 h 2323145"/>
              <a:gd name="connsiteX178" fmla="*/ 3036901 w 11269336"/>
              <a:gd name="connsiteY178" fmla="*/ 2138726 h 2323145"/>
              <a:gd name="connsiteX179" fmla="*/ 3026996 w 11269336"/>
              <a:gd name="connsiteY179" fmla="*/ 2134322 h 2323145"/>
              <a:gd name="connsiteX180" fmla="*/ 3007772 w 11269336"/>
              <a:gd name="connsiteY180" fmla="*/ 2128742 h 2323145"/>
              <a:gd name="connsiteX181" fmla="*/ 2965030 w 11269336"/>
              <a:gd name="connsiteY181" fmla="*/ 2100494 h 2323145"/>
              <a:gd name="connsiteX182" fmla="*/ 2926342 w 11269336"/>
              <a:gd name="connsiteY182" fmla="*/ 2104155 h 2323145"/>
              <a:gd name="connsiteX183" fmla="*/ 2918608 w 11269336"/>
              <a:gd name="connsiteY183" fmla="*/ 2104215 h 2323145"/>
              <a:gd name="connsiteX184" fmla="*/ 2918475 w 11269336"/>
              <a:gd name="connsiteY184" fmla="*/ 2103937 h 2323145"/>
              <a:gd name="connsiteX185" fmla="*/ 2910360 w 11269336"/>
              <a:gd name="connsiteY185" fmla="*/ 2103444 h 2323145"/>
              <a:gd name="connsiteX186" fmla="*/ 2904507 w 11269336"/>
              <a:gd name="connsiteY186" fmla="*/ 2104326 h 2323145"/>
              <a:gd name="connsiteX187" fmla="*/ 2889503 w 11269336"/>
              <a:gd name="connsiteY187" fmla="*/ 2104443 h 2323145"/>
              <a:gd name="connsiteX188" fmla="*/ 2884480 w 11269336"/>
              <a:gd name="connsiteY188" fmla="*/ 2102626 h 2323145"/>
              <a:gd name="connsiteX189" fmla="*/ 2882689 w 11269336"/>
              <a:gd name="connsiteY189" fmla="*/ 2099228 h 2323145"/>
              <a:gd name="connsiteX190" fmla="*/ 2881291 w 11269336"/>
              <a:gd name="connsiteY190" fmla="*/ 2099618 h 2323145"/>
              <a:gd name="connsiteX191" fmla="*/ 2853979 w 11269336"/>
              <a:gd name="connsiteY191" fmla="*/ 2090388 h 2323145"/>
              <a:gd name="connsiteX192" fmla="*/ 2791790 w 11269336"/>
              <a:gd name="connsiteY192" fmla="*/ 2080332 h 2323145"/>
              <a:gd name="connsiteX193" fmla="*/ 2755844 w 11269336"/>
              <a:gd name="connsiteY193" fmla="*/ 2078874 h 2323145"/>
              <a:gd name="connsiteX194" fmla="*/ 2657742 w 11269336"/>
              <a:gd name="connsiteY194" fmla="*/ 2070179 h 2323145"/>
              <a:gd name="connsiteX195" fmla="*/ 2559549 w 11269336"/>
              <a:gd name="connsiteY195" fmla="*/ 2057873 h 2323145"/>
              <a:gd name="connsiteX196" fmla="*/ 2512054 w 11269336"/>
              <a:gd name="connsiteY196" fmla="*/ 2031671 h 2323145"/>
              <a:gd name="connsiteX197" fmla="*/ 2506437 w 11269336"/>
              <a:gd name="connsiteY197" fmla="*/ 2030918 h 2323145"/>
              <a:gd name="connsiteX198" fmla="*/ 2491752 w 11269336"/>
              <a:gd name="connsiteY198" fmla="*/ 2033906 h 2323145"/>
              <a:gd name="connsiteX199" fmla="*/ 2486338 w 11269336"/>
              <a:gd name="connsiteY199" fmla="*/ 2035862 h 2323145"/>
              <a:gd name="connsiteX200" fmla="*/ 2478186 w 11269336"/>
              <a:gd name="connsiteY200" fmla="*/ 2036953 h 2323145"/>
              <a:gd name="connsiteX201" fmla="*/ 2477950 w 11269336"/>
              <a:gd name="connsiteY201" fmla="*/ 2036715 h 2323145"/>
              <a:gd name="connsiteX202" fmla="*/ 2470381 w 11269336"/>
              <a:gd name="connsiteY202" fmla="*/ 2038256 h 2323145"/>
              <a:gd name="connsiteX203" fmla="*/ 2433781 w 11269336"/>
              <a:gd name="connsiteY203" fmla="*/ 2049140 h 2323145"/>
              <a:gd name="connsiteX204" fmla="*/ 2381172 w 11269336"/>
              <a:gd name="connsiteY204" fmla="*/ 2030645 h 2323145"/>
              <a:gd name="connsiteX205" fmla="*/ 2360198 w 11269336"/>
              <a:gd name="connsiteY205" fmla="*/ 2029059 h 2323145"/>
              <a:gd name="connsiteX206" fmla="*/ 2348815 w 11269336"/>
              <a:gd name="connsiteY206" fmla="*/ 2026798 h 2323145"/>
              <a:gd name="connsiteX207" fmla="*/ 2347988 w 11269336"/>
              <a:gd name="connsiteY207" fmla="*/ 2025745 h 2323145"/>
              <a:gd name="connsiteX208" fmla="*/ 2312920 w 11269336"/>
              <a:gd name="connsiteY208" fmla="*/ 2036311 h 2323145"/>
              <a:gd name="connsiteX209" fmla="*/ 2307986 w 11269336"/>
              <a:gd name="connsiteY209" fmla="*/ 2035583 h 2323145"/>
              <a:gd name="connsiteX210" fmla="*/ 2285481 w 11269336"/>
              <a:gd name="connsiteY210" fmla="*/ 2045197 h 2323145"/>
              <a:gd name="connsiteX211" fmla="*/ 2273666 w 11269336"/>
              <a:gd name="connsiteY211" fmla="*/ 2048710 h 2323145"/>
              <a:gd name="connsiteX212" fmla="*/ 2270719 w 11269336"/>
              <a:gd name="connsiteY212" fmla="*/ 2052702 h 2323145"/>
              <a:gd name="connsiteX213" fmla="*/ 2253080 w 11269336"/>
              <a:gd name="connsiteY213" fmla="*/ 2056363 h 2323145"/>
              <a:gd name="connsiteX214" fmla="*/ 2250906 w 11269336"/>
              <a:gd name="connsiteY214" fmla="*/ 2055654 h 2323145"/>
              <a:gd name="connsiteX215" fmla="*/ 2236905 w 11269336"/>
              <a:gd name="connsiteY215" fmla="*/ 2062882 h 2323145"/>
              <a:gd name="connsiteX216" fmla="*/ 2225830 w 11269336"/>
              <a:gd name="connsiteY216" fmla="*/ 2074027 h 2323145"/>
              <a:gd name="connsiteX217" fmla="*/ 2073776 w 11269336"/>
              <a:gd name="connsiteY217" fmla="*/ 2089244 h 2323145"/>
              <a:gd name="connsiteX218" fmla="*/ 1948256 w 11269336"/>
              <a:gd name="connsiteY218" fmla="*/ 2146616 h 2323145"/>
              <a:gd name="connsiteX219" fmla="*/ 1865582 w 11269336"/>
              <a:gd name="connsiteY219" fmla="*/ 2153738 h 2323145"/>
              <a:gd name="connsiteX220" fmla="*/ 1835210 w 11269336"/>
              <a:gd name="connsiteY220" fmla="*/ 2134244 h 2323145"/>
              <a:gd name="connsiteX221" fmla="*/ 1632661 w 11269336"/>
              <a:gd name="connsiteY221" fmla="*/ 2173882 h 2323145"/>
              <a:gd name="connsiteX222" fmla="*/ 1579590 w 11269336"/>
              <a:gd name="connsiteY222" fmla="*/ 2173680 h 2323145"/>
              <a:gd name="connsiteX223" fmla="*/ 1535601 w 11269336"/>
              <a:gd name="connsiteY223" fmla="*/ 2194590 h 2323145"/>
              <a:gd name="connsiteX224" fmla="*/ 1515594 w 11269336"/>
              <a:gd name="connsiteY224" fmla="*/ 2189622 h 2323145"/>
              <a:gd name="connsiteX225" fmla="*/ 1512113 w 11269336"/>
              <a:gd name="connsiteY225" fmla="*/ 2188534 h 2323145"/>
              <a:gd name="connsiteX226" fmla="*/ 1498838 w 11269336"/>
              <a:gd name="connsiteY226" fmla="*/ 2189213 h 2323145"/>
              <a:gd name="connsiteX227" fmla="*/ 1494279 w 11269336"/>
              <a:gd name="connsiteY227" fmla="*/ 2183112 h 2323145"/>
              <a:gd name="connsiteX228" fmla="*/ 1473714 w 11269336"/>
              <a:gd name="connsiteY228" fmla="*/ 2179625 h 2323145"/>
              <a:gd name="connsiteX229" fmla="*/ 1449503 w 11269336"/>
              <a:gd name="connsiteY229" fmla="*/ 2182633 h 2323145"/>
              <a:gd name="connsiteX230" fmla="*/ 1266687 w 11269336"/>
              <a:gd name="connsiteY230" fmla="*/ 2212688 h 2323145"/>
              <a:gd name="connsiteX231" fmla="*/ 1239614 w 11269336"/>
              <a:gd name="connsiteY231" fmla="*/ 2209727 h 2323145"/>
              <a:gd name="connsiteX232" fmla="*/ 1202436 w 11269336"/>
              <a:gd name="connsiteY232" fmla="*/ 2209817 h 2323145"/>
              <a:gd name="connsiteX233" fmla="*/ 1136097 w 11269336"/>
              <a:gd name="connsiteY233" fmla="*/ 2205112 h 2323145"/>
              <a:gd name="connsiteX234" fmla="*/ 988232 w 11269336"/>
              <a:gd name="connsiteY234" fmla="*/ 2235635 h 2323145"/>
              <a:gd name="connsiteX235" fmla="*/ 981959 w 11269336"/>
              <a:gd name="connsiteY235" fmla="*/ 2231607 h 2323145"/>
              <a:gd name="connsiteX236" fmla="*/ 938600 w 11269336"/>
              <a:gd name="connsiteY236" fmla="*/ 2238113 h 2323145"/>
              <a:gd name="connsiteX237" fmla="*/ 791788 w 11269336"/>
              <a:gd name="connsiteY237" fmla="*/ 2293224 h 2323145"/>
              <a:gd name="connsiteX238" fmla="*/ 706914 w 11269336"/>
              <a:gd name="connsiteY238" fmla="*/ 2305046 h 2323145"/>
              <a:gd name="connsiteX239" fmla="*/ 675971 w 11269336"/>
              <a:gd name="connsiteY239" fmla="*/ 2304030 h 2323145"/>
              <a:gd name="connsiteX240" fmla="*/ 624180 w 11269336"/>
              <a:gd name="connsiteY240" fmla="*/ 2302650 h 2323145"/>
              <a:gd name="connsiteX241" fmla="*/ 583453 w 11269336"/>
              <a:gd name="connsiteY241" fmla="*/ 2288788 h 2323145"/>
              <a:gd name="connsiteX242" fmla="*/ 540946 w 11269336"/>
              <a:gd name="connsiteY242" fmla="*/ 2292721 h 2323145"/>
              <a:gd name="connsiteX243" fmla="*/ 533680 w 11269336"/>
              <a:gd name="connsiteY243" fmla="*/ 2310233 h 2323145"/>
              <a:gd name="connsiteX244" fmla="*/ 487366 w 11269336"/>
              <a:gd name="connsiteY244" fmla="*/ 2309053 h 2323145"/>
              <a:gd name="connsiteX245" fmla="*/ 416820 w 11269336"/>
              <a:gd name="connsiteY245" fmla="*/ 2305443 h 2323145"/>
              <a:gd name="connsiteX246" fmla="*/ 376805 w 11269336"/>
              <a:gd name="connsiteY246" fmla="*/ 2307647 h 2323145"/>
              <a:gd name="connsiteX247" fmla="*/ 266777 w 11269336"/>
              <a:gd name="connsiteY247" fmla="*/ 2309012 h 2323145"/>
              <a:gd name="connsiteX248" fmla="*/ 156013 w 11269336"/>
              <a:gd name="connsiteY248" fmla="*/ 2306832 h 2323145"/>
              <a:gd name="connsiteX249" fmla="*/ 87258 w 11269336"/>
              <a:gd name="connsiteY249" fmla="*/ 2285511 h 2323145"/>
              <a:gd name="connsiteX250" fmla="*/ 23798 w 11269336"/>
              <a:gd name="connsiteY250" fmla="*/ 2281822 h 2323145"/>
              <a:gd name="connsiteX251" fmla="*/ 0 w 11269336"/>
              <a:gd name="connsiteY251" fmla="*/ 2285369 h 2323145"/>
              <a:gd name="connsiteX252" fmla="*/ 0 w 11269336"/>
              <a:gd name="connsiteY25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05765 w 11269336"/>
              <a:gd name="connsiteY141" fmla="*/ 2199902 h 2323145"/>
              <a:gd name="connsiteX142" fmla="*/ 4401354 w 11269336"/>
              <a:gd name="connsiteY142" fmla="*/ 2194745 h 2323145"/>
              <a:gd name="connsiteX143" fmla="*/ 4366646 w 11269336"/>
              <a:gd name="connsiteY143" fmla="*/ 2198564 h 2323145"/>
              <a:gd name="connsiteX144" fmla="*/ 4354009 w 11269336"/>
              <a:gd name="connsiteY144" fmla="*/ 2204984 h 2323145"/>
              <a:gd name="connsiteX145" fmla="*/ 4348284 w 11269336"/>
              <a:gd name="connsiteY145" fmla="*/ 2205270 h 2323145"/>
              <a:gd name="connsiteX146" fmla="*/ 4333906 w 11269336"/>
              <a:gd name="connsiteY146" fmla="*/ 2205251 h 2323145"/>
              <a:gd name="connsiteX147" fmla="*/ 4308819 w 11269336"/>
              <a:gd name="connsiteY147" fmla="*/ 2203822 h 2323145"/>
              <a:gd name="connsiteX148" fmla="*/ 4301210 w 11269336"/>
              <a:gd name="connsiteY148" fmla="*/ 2204456 h 2323145"/>
              <a:gd name="connsiteX149" fmla="*/ 4283095 w 11269336"/>
              <a:gd name="connsiteY149" fmla="*/ 2198177 h 2323145"/>
              <a:gd name="connsiteX150" fmla="*/ 4250119 w 11269336"/>
              <a:gd name="connsiteY150" fmla="*/ 2196342 h 2323145"/>
              <a:gd name="connsiteX151" fmla="*/ 4189203 w 11269336"/>
              <a:gd name="connsiteY151" fmla="*/ 2178994 h 2323145"/>
              <a:gd name="connsiteX152" fmla="*/ 4154035 w 11269336"/>
              <a:gd name="connsiteY152" fmla="*/ 2171950 h 2323145"/>
              <a:gd name="connsiteX153" fmla="*/ 4129569 w 11269336"/>
              <a:gd name="connsiteY153" fmla="*/ 2163850 h 2323145"/>
              <a:gd name="connsiteX154" fmla="*/ 4061250 w 11269336"/>
              <a:gd name="connsiteY154" fmla="*/ 2159236 h 2323145"/>
              <a:gd name="connsiteX155" fmla="*/ 3945480 w 11269336"/>
              <a:gd name="connsiteY155" fmla="*/ 2158279 h 2323145"/>
              <a:gd name="connsiteX156" fmla="*/ 3921468 w 11269336"/>
              <a:gd name="connsiteY156" fmla="*/ 2156588 h 2323145"/>
              <a:gd name="connsiteX157" fmla="*/ 3903348 w 11269336"/>
              <a:gd name="connsiteY157" fmla="*/ 2149220 h 2323145"/>
              <a:gd name="connsiteX158" fmla="*/ 3901342 w 11269336"/>
              <a:gd name="connsiteY158" fmla="*/ 2142355 h 2323145"/>
              <a:gd name="connsiteX159" fmla="*/ 3888539 w 11269336"/>
              <a:gd name="connsiteY159" fmla="*/ 2140476 h 2323145"/>
              <a:gd name="connsiteX160" fmla="*/ 3885662 w 11269336"/>
              <a:gd name="connsiteY160" fmla="*/ 2138740 h 2323145"/>
              <a:gd name="connsiteX161" fmla="*/ 3868627 w 11269336"/>
              <a:gd name="connsiteY161" fmla="*/ 2130023 h 2323145"/>
              <a:gd name="connsiteX162" fmla="*/ 3819177 w 11269336"/>
              <a:gd name="connsiteY162" fmla="*/ 2142111 h 2323145"/>
              <a:gd name="connsiteX163" fmla="*/ 3769100 w 11269336"/>
              <a:gd name="connsiteY163" fmla="*/ 2131731 h 2323145"/>
              <a:gd name="connsiteX164" fmla="*/ 3562752 w 11269336"/>
              <a:gd name="connsiteY164" fmla="*/ 2131785 h 2323145"/>
              <a:gd name="connsiteX165" fmla="*/ 3541402 w 11269336"/>
              <a:gd name="connsiteY165" fmla="*/ 2106821 h 2323145"/>
              <a:gd name="connsiteX166" fmla="*/ 3365341 w 11269336"/>
              <a:gd name="connsiteY166" fmla="*/ 2077638 h 2323145"/>
              <a:gd name="connsiteX167" fmla="*/ 3170922 w 11269336"/>
              <a:gd name="connsiteY167" fmla="*/ 2115957 h 2323145"/>
              <a:gd name="connsiteX168" fmla="*/ 3156256 w 11269336"/>
              <a:gd name="connsiteY168" fmla="*/ 2124773 h 2323145"/>
              <a:gd name="connsiteX169" fmla="*/ 3140298 w 11269336"/>
              <a:gd name="connsiteY169" fmla="*/ 2129182 h 2323145"/>
              <a:gd name="connsiteX170" fmla="*/ 3138514 w 11269336"/>
              <a:gd name="connsiteY170" fmla="*/ 2128069 h 2323145"/>
              <a:gd name="connsiteX171" fmla="*/ 3120467 w 11269336"/>
              <a:gd name="connsiteY171" fmla="*/ 2128281 h 2323145"/>
              <a:gd name="connsiteX172" fmla="*/ 3116175 w 11269336"/>
              <a:gd name="connsiteY172" fmla="*/ 2131633 h 2323145"/>
              <a:gd name="connsiteX173" fmla="*/ 3103685 w 11269336"/>
              <a:gd name="connsiteY173" fmla="*/ 2132814 h 2323145"/>
              <a:gd name="connsiteX174" fmla="*/ 3078794 w 11269336"/>
              <a:gd name="connsiteY174" fmla="*/ 2137935 h 2323145"/>
              <a:gd name="connsiteX175" fmla="*/ 3074407 w 11269336"/>
              <a:gd name="connsiteY175" fmla="*/ 2136274 h 2323145"/>
              <a:gd name="connsiteX176" fmla="*/ 3037285 w 11269336"/>
              <a:gd name="connsiteY176" fmla="*/ 2139919 h 2323145"/>
              <a:gd name="connsiteX177" fmla="*/ 3036901 w 11269336"/>
              <a:gd name="connsiteY177" fmla="*/ 2138726 h 2323145"/>
              <a:gd name="connsiteX178" fmla="*/ 3026996 w 11269336"/>
              <a:gd name="connsiteY178" fmla="*/ 2134322 h 2323145"/>
              <a:gd name="connsiteX179" fmla="*/ 3007772 w 11269336"/>
              <a:gd name="connsiteY179" fmla="*/ 2128742 h 2323145"/>
              <a:gd name="connsiteX180" fmla="*/ 2965030 w 11269336"/>
              <a:gd name="connsiteY180" fmla="*/ 2100494 h 2323145"/>
              <a:gd name="connsiteX181" fmla="*/ 2926342 w 11269336"/>
              <a:gd name="connsiteY181" fmla="*/ 2104155 h 2323145"/>
              <a:gd name="connsiteX182" fmla="*/ 2918608 w 11269336"/>
              <a:gd name="connsiteY182" fmla="*/ 2104215 h 2323145"/>
              <a:gd name="connsiteX183" fmla="*/ 2918475 w 11269336"/>
              <a:gd name="connsiteY183" fmla="*/ 2103937 h 2323145"/>
              <a:gd name="connsiteX184" fmla="*/ 2910360 w 11269336"/>
              <a:gd name="connsiteY184" fmla="*/ 2103444 h 2323145"/>
              <a:gd name="connsiteX185" fmla="*/ 2904507 w 11269336"/>
              <a:gd name="connsiteY185" fmla="*/ 2104326 h 2323145"/>
              <a:gd name="connsiteX186" fmla="*/ 2889503 w 11269336"/>
              <a:gd name="connsiteY186" fmla="*/ 2104443 h 2323145"/>
              <a:gd name="connsiteX187" fmla="*/ 2884480 w 11269336"/>
              <a:gd name="connsiteY187" fmla="*/ 2102626 h 2323145"/>
              <a:gd name="connsiteX188" fmla="*/ 2882689 w 11269336"/>
              <a:gd name="connsiteY188" fmla="*/ 2099228 h 2323145"/>
              <a:gd name="connsiteX189" fmla="*/ 2881291 w 11269336"/>
              <a:gd name="connsiteY189" fmla="*/ 2099618 h 2323145"/>
              <a:gd name="connsiteX190" fmla="*/ 2853979 w 11269336"/>
              <a:gd name="connsiteY190" fmla="*/ 2090388 h 2323145"/>
              <a:gd name="connsiteX191" fmla="*/ 2791790 w 11269336"/>
              <a:gd name="connsiteY191" fmla="*/ 2080332 h 2323145"/>
              <a:gd name="connsiteX192" fmla="*/ 2755844 w 11269336"/>
              <a:gd name="connsiteY192" fmla="*/ 2078874 h 2323145"/>
              <a:gd name="connsiteX193" fmla="*/ 2657742 w 11269336"/>
              <a:gd name="connsiteY193" fmla="*/ 2070179 h 2323145"/>
              <a:gd name="connsiteX194" fmla="*/ 2559549 w 11269336"/>
              <a:gd name="connsiteY194" fmla="*/ 2057873 h 2323145"/>
              <a:gd name="connsiteX195" fmla="*/ 2512054 w 11269336"/>
              <a:gd name="connsiteY195" fmla="*/ 2031671 h 2323145"/>
              <a:gd name="connsiteX196" fmla="*/ 2506437 w 11269336"/>
              <a:gd name="connsiteY196" fmla="*/ 2030918 h 2323145"/>
              <a:gd name="connsiteX197" fmla="*/ 2491752 w 11269336"/>
              <a:gd name="connsiteY197" fmla="*/ 2033906 h 2323145"/>
              <a:gd name="connsiteX198" fmla="*/ 2486338 w 11269336"/>
              <a:gd name="connsiteY198" fmla="*/ 2035862 h 2323145"/>
              <a:gd name="connsiteX199" fmla="*/ 2478186 w 11269336"/>
              <a:gd name="connsiteY199" fmla="*/ 2036953 h 2323145"/>
              <a:gd name="connsiteX200" fmla="*/ 2477950 w 11269336"/>
              <a:gd name="connsiteY200" fmla="*/ 2036715 h 2323145"/>
              <a:gd name="connsiteX201" fmla="*/ 2470381 w 11269336"/>
              <a:gd name="connsiteY201" fmla="*/ 2038256 h 2323145"/>
              <a:gd name="connsiteX202" fmla="*/ 2433781 w 11269336"/>
              <a:gd name="connsiteY202" fmla="*/ 2049140 h 2323145"/>
              <a:gd name="connsiteX203" fmla="*/ 2381172 w 11269336"/>
              <a:gd name="connsiteY203" fmla="*/ 2030645 h 2323145"/>
              <a:gd name="connsiteX204" fmla="*/ 2360198 w 11269336"/>
              <a:gd name="connsiteY204" fmla="*/ 2029059 h 2323145"/>
              <a:gd name="connsiteX205" fmla="*/ 2348815 w 11269336"/>
              <a:gd name="connsiteY205" fmla="*/ 2026798 h 2323145"/>
              <a:gd name="connsiteX206" fmla="*/ 2347988 w 11269336"/>
              <a:gd name="connsiteY206" fmla="*/ 2025745 h 2323145"/>
              <a:gd name="connsiteX207" fmla="*/ 2312920 w 11269336"/>
              <a:gd name="connsiteY207" fmla="*/ 2036311 h 2323145"/>
              <a:gd name="connsiteX208" fmla="*/ 2307986 w 11269336"/>
              <a:gd name="connsiteY208" fmla="*/ 2035583 h 2323145"/>
              <a:gd name="connsiteX209" fmla="*/ 2285481 w 11269336"/>
              <a:gd name="connsiteY209" fmla="*/ 2045197 h 2323145"/>
              <a:gd name="connsiteX210" fmla="*/ 2273666 w 11269336"/>
              <a:gd name="connsiteY210" fmla="*/ 2048710 h 2323145"/>
              <a:gd name="connsiteX211" fmla="*/ 2270719 w 11269336"/>
              <a:gd name="connsiteY211" fmla="*/ 2052702 h 2323145"/>
              <a:gd name="connsiteX212" fmla="*/ 2253080 w 11269336"/>
              <a:gd name="connsiteY212" fmla="*/ 2056363 h 2323145"/>
              <a:gd name="connsiteX213" fmla="*/ 2250906 w 11269336"/>
              <a:gd name="connsiteY213" fmla="*/ 2055654 h 2323145"/>
              <a:gd name="connsiteX214" fmla="*/ 2236905 w 11269336"/>
              <a:gd name="connsiteY214" fmla="*/ 2062882 h 2323145"/>
              <a:gd name="connsiteX215" fmla="*/ 2225830 w 11269336"/>
              <a:gd name="connsiteY215" fmla="*/ 2074027 h 2323145"/>
              <a:gd name="connsiteX216" fmla="*/ 2073776 w 11269336"/>
              <a:gd name="connsiteY216" fmla="*/ 2089244 h 2323145"/>
              <a:gd name="connsiteX217" fmla="*/ 1948256 w 11269336"/>
              <a:gd name="connsiteY217" fmla="*/ 2146616 h 2323145"/>
              <a:gd name="connsiteX218" fmla="*/ 1865582 w 11269336"/>
              <a:gd name="connsiteY218" fmla="*/ 2153738 h 2323145"/>
              <a:gd name="connsiteX219" fmla="*/ 1835210 w 11269336"/>
              <a:gd name="connsiteY219" fmla="*/ 2134244 h 2323145"/>
              <a:gd name="connsiteX220" fmla="*/ 1632661 w 11269336"/>
              <a:gd name="connsiteY220" fmla="*/ 2173882 h 2323145"/>
              <a:gd name="connsiteX221" fmla="*/ 1579590 w 11269336"/>
              <a:gd name="connsiteY221" fmla="*/ 2173680 h 2323145"/>
              <a:gd name="connsiteX222" fmla="*/ 1535601 w 11269336"/>
              <a:gd name="connsiteY222" fmla="*/ 2194590 h 2323145"/>
              <a:gd name="connsiteX223" fmla="*/ 1515594 w 11269336"/>
              <a:gd name="connsiteY223" fmla="*/ 2189622 h 2323145"/>
              <a:gd name="connsiteX224" fmla="*/ 1512113 w 11269336"/>
              <a:gd name="connsiteY224" fmla="*/ 2188534 h 2323145"/>
              <a:gd name="connsiteX225" fmla="*/ 1498838 w 11269336"/>
              <a:gd name="connsiteY225" fmla="*/ 2189213 h 2323145"/>
              <a:gd name="connsiteX226" fmla="*/ 1494279 w 11269336"/>
              <a:gd name="connsiteY226" fmla="*/ 2183112 h 2323145"/>
              <a:gd name="connsiteX227" fmla="*/ 1473714 w 11269336"/>
              <a:gd name="connsiteY227" fmla="*/ 2179625 h 2323145"/>
              <a:gd name="connsiteX228" fmla="*/ 1449503 w 11269336"/>
              <a:gd name="connsiteY228" fmla="*/ 2182633 h 2323145"/>
              <a:gd name="connsiteX229" fmla="*/ 1266687 w 11269336"/>
              <a:gd name="connsiteY229" fmla="*/ 2212688 h 2323145"/>
              <a:gd name="connsiteX230" fmla="*/ 1239614 w 11269336"/>
              <a:gd name="connsiteY230" fmla="*/ 2209727 h 2323145"/>
              <a:gd name="connsiteX231" fmla="*/ 1202436 w 11269336"/>
              <a:gd name="connsiteY231" fmla="*/ 2209817 h 2323145"/>
              <a:gd name="connsiteX232" fmla="*/ 1136097 w 11269336"/>
              <a:gd name="connsiteY232" fmla="*/ 2205112 h 2323145"/>
              <a:gd name="connsiteX233" fmla="*/ 988232 w 11269336"/>
              <a:gd name="connsiteY233" fmla="*/ 2235635 h 2323145"/>
              <a:gd name="connsiteX234" fmla="*/ 981959 w 11269336"/>
              <a:gd name="connsiteY234" fmla="*/ 2231607 h 2323145"/>
              <a:gd name="connsiteX235" fmla="*/ 938600 w 11269336"/>
              <a:gd name="connsiteY235" fmla="*/ 2238113 h 2323145"/>
              <a:gd name="connsiteX236" fmla="*/ 791788 w 11269336"/>
              <a:gd name="connsiteY236" fmla="*/ 2293224 h 2323145"/>
              <a:gd name="connsiteX237" fmla="*/ 706914 w 11269336"/>
              <a:gd name="connsiteY237" fmla="*/ 2305046 h 2323145"/>
              <a:gd name="connsiteX238" fmla="*/ 675971 w 11269336"/>
              <a:gd name="connsiteY238" fmla="*/ 2304030 h 2323145"/>
              <a:gd name="connsiteX239" fmla="*/ 624180 w 11269336"/>
              <a:gd name="connsiteY239" fmla="*/ 2302650 h 2323145"/>
              <a:gd name="connsiteX240" fmla="*/ 583453 w 11269336"/>
              <a:gd name="connsiteY240" fmla="*/ 2288788 h 2323145"/>
              <a:gd name="connsiteX241" fmla="*/ 540946 w 11269336"/>
              <a:gd name="connsiteY241" fmla="*/ 2292721 h 2323145"/>
              <a:gd name="connsiteX242" fmla="*/ 533680 w 11269336"/>
              <a:gd name="connsiteY242" fmla="*/ 2310233 h 2323145"/>
              <a:gd name="connsiteX243" fmla="*/ 487366 w 11269336"/>
              <a:gd name="connsiteY243" fmla="*/ 2309053 h 2323145"/>
              <a:gd name="connsiteX244" fmla="*/ 416820 w 11269336"/>
              <a:gd name="connsiteY244" fmla="*/ 2305443 h 2323145"/>
              <a:gd name="connsiteX245" fmla="*/ 376805 w 11269336"/>
              <a:gd name="connsiteY245" fmla="*/ 2307647 h 2323145"/>
              <a:gd name="connsiteX246" fmla="*/ 266777 w 11269336"/>
              <a:gd name="connsiteY246" fmla="*/ 2309012 h 2323145"/>
              <a:gd name="connsiteX247" fmla="*/ 156013 w 11269336"/>
              <a:gd name="connsiteY247" fmla="*/ 2306832 h 2323145"/>
              <a:gd name="connsiteX248" fmla="*/ 87258 w 11269336"/>
              <a:gd name="connsiteY248" fmla="*/ 2285511 h 2323145"/>
              <a:gd name="connsiteX249" fmla="*/ 23798 w 11269336"/>
              <a:gd name="connsiteY249" fmla="*/ 2281822 h 2323145"/>
              <a:gd name="connsiteX250" fmla="*/ 0 w 11269336"/>
              <a:gd name="connsiteY250" fmla="*/ 2285369 h 2323145"/>
              <a:gd name="connsiteX251" fmla="*/ 0 w 11269336"/>
              <a:gd name="connsiteY251" fmla="*/ 0 h 2323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</a:cxnLst>
            <a:rect l="l" t="t" r="r" b="b"/>
            <a:pathLst>
              <a:path w="11269336" h="2323145">
                <a:moveTo>
                  <a:pt x="0" y="0"/>
                </a:moveTo>
                <a:lnTo>
                  <a:pt x="11269336" y="0"/>
                </a:lnTo>
                <a:lnTo>
                  <a:pt x="11268645" y="511"/>
                </a:lnTo>
                <a:cubicBezTo>
                  <a:pt x="11257520" y="14091"/>
                  <a:pt x="11248967" y="32073"/>
                  <a:pt x="11230739" y="37096"/>
                </a:cubicBezTo>
                <a:cubicBezTo>
                  <a:pt x="11194283" y="47141"/>
                  <a:pt x="11124351" y="55013"/>
                  <a:pt x="11082485" y="78590"/>
                </a:cubicBezTo>
                <a:cubicBezTo>
                  <a:pt x="11064655" y="69818"/>
                  <a:pt x="11049588" y="97621"/>
                  <a:pt x="11031776" y="79197"/>
                </a:cubicBezTo>
                <a:cubicBezTo>
                  <a:pt x="11016683" y="85023"/>
                  <a:pt x="11009945" y="92832"/>
                  <a:pt x="10995894" y="83459"/>
                </a:cubicBezTo>
                <a:cubicBezTo>
                  <a:pt x="10971843" y="134740"/>
                  <a:pt x="10888992" y="106042"/>
                  <a:pt x="10861177" y="147419"/>
                </a:cubicBezTo>
                <a:cubicBezTo>
                  <a:pt x="10850370" y="129415"/>
                  <a:pt x="10807086" y="138624"/>
                  <a:pt x="10782732" y="135645"/>
                </a:cubicBezTo>
                <a:cubicBezTo>
                  <a:pt x="10869014" y="196205"/>
                  <a:pt x="10693356" y="147304"/>
                  <a:pt x="10660773" y="179312"/>
                </a:cubicBezTo>
                <a:cubicBezTo>
                  <a:pt x="10667385" y="121467"/>
                  <a:pt x="10595265" y="182241"/>
                  <a:pt x="10564442" y="160738"/>
                </a:cubicBezTo>
                <a:cubicBezTo>
                  <a:pt x="10544419" y="190949"/>
                  <a:pt x="10518436" y="167191"/>
                  <a:pt x="10490200" y="183533"/>
                </a:cubicBezTo>
                <a:cubicBezTo>
                  <a:pt x="10423905" y="202688"/>
                  <a:pt x="10362764" y="244779"/>
                  <a:pt x="10271351" y="243104"/>
                </a:cubicBezTo>
                <a:cubicBezTo>
                  <a:pt x="10247818" y="329775"/>
                  <a:pt x="10135674" y="303068"/>
                  <a:pt x="10061033" y="364937"/>
                </a:cubicBezTo>
                <a:cubicBezTo>
                  <a:pt x="10014289" y="383940"/>
                  <a:pt x="9930032" y="360289"/>
                  <a:pt x="9921770" y="406154"/>
                </a:cubicBezTo>
                <a:cubicBezTo>
                  <a:pt x="9894276" y="384665"/>
                  <a:pt x="9881945" y="430851"/>
                  <a:pt x="9858388" y="439489"/>
                </a:cubicBezTo>
                <a:cubicBezTo>
                  <a:pt x="9835642" y="426888"/>
                  <a:pt x="9828901" y="443125"/>
                  <a:pt x="9811914" y="449865"/>
                </a:cubicBezTo>
                <a:cubicBezTo>
                  <a:pt x="9801869" y="441287"/>
                  <a:pt x="9787055" y="444835"/>
                  <a:pt x="9784394" y="457816"/>
                </a:cubicBezTo>
                <a:cubicBezTo>
                  <a:pt x="9797169" y="483924"/>
                  <a:pt x="9656844" y="450179"/>
                  <a:pt x="9656836" y="469967"/>
                </a:cubicBezTo>
                <a:cubicBezTo>
                  <a:pt x="9589537" y="485301"/>
                  <a:pt x="9662097" y="527310"/>
                  <a:pt x="9561575" y="559978"/>
                </a:cubicBezTo>
                <a:cubicBezTo>
                  <a:pt x="9479149" y="599104"/>
                  <a:pt x="9215234" y="670585"/>
                  <a:pt x="9162278" y="704724"/>
                </a:cubicBezTo>
                <a:cubicBezTo>
                  <a:pt x="9173017" y="730567"/>
                  <a:pt x="9063215" y="727685"/>
                  <a:pt x="9062863" y="754656"/>
                </a:cubicBezTo>
                <a:cubicBezTo>
                  <a:pt x="9021608" y="774940"/>
                  <a:pt x="8924639" y="816390"/>
                  <a:pt x="8914746" y="826428"/>
                </a:cubicBezTo>
                <a:lnTo>
                  <a:pt x="8917778" y="835198"/>
                </a:lnTo>
                <a:lnTo>
                  <a:pt x="8905560" y="838358"/>
                </a:lnTo>
                <a:lnTo>
                  <a:pt x="8897564" y="834287"/>
                </a:lnTo>
                <a:lnTo>
                  <a:pt x="8878040" y="844150"/>
                </a:lnTo>
                <a:cubicBezTo>
                  <a:pt x="8861112" y="848992"/>
                  <a:pt x="8812843" y="856499"/>
                  <a:pt x="8795998" y="863337"/>
                </a:cubicBezTo>
                <a:cubicBezTo>
                  <a:pt x="8792888" y="873975"/>
                  <a:pt x="8786153" y="880792"/>
                  <a:pt x="8776970" y="885177"/>
                </a:cubicBezTo>
                <a:lnTo>
                  <a:pt x="8755719" y="889754"/>
                </a:lnTo>
                <a:lnTo>
                  <a:pt x="8743257" y="904723"/>
                </a:lnTo>
                <a:cubicBezTo>
                  <a:pt x="8737642" y="908108"/>
                  <a:pt x="8730651" y="908759"/>
                  <a:pt x="8721366" y="904711"/>
                </a:cubicBezTo>
                <a:cubicBezTo>
                  <a:pt x="8711895" y="915873"/>
                  <a:pt x="8676250" y="900745"/>
                  <a:pt x="8678353" y="926318"/>
                </a:cubicBezTo>
                <a:cubicBezTo>
                  <a:pt x="8658506" y="928813"/>
                  <a:pt x="8647569" y="933735"/>
                  <a:pt x="8636849" y="937900"/>
                </a:cubicBezTo>
                <a:lnTo>
                  <a:pt x="8620213" y="943068"/>
                </a:lnTo>
                <a:lnTo>
                  <a:pt x="8612581" y="952695"/>
                </a:lnTo>
                <a:cubicBezTo>
                  <a:pt x="8605836" y="959769"/>
                  <a:pt x="8598255" y="964412"/>
                  <a:pt x="8589038" y="963892"/>
                </a:cubicBezTo>
                <a:lnTo>
                  <a:pt x="8579950" y="960899"/>
                </a:lnTo>
                <a:cubicBezTo>
                  <a:pt x="8579740" y="962476"/>
                  <a:pt x="8579529" y="964053"/>
                  <a:pt x="8579319" y="965630"/>
                </a:cubicBezTo>
                <a:cubicBezTo>
                  <a:pt x="8579138" y="972972"/>
                  <a:pt x="8576531" y="980010"/>
                  <a:pt x="8547429" y="984506"/>
                </a:cubicBezTo>
                <a:cubicBezTo>
                  <a:pt x="8529238" y="1001725"/>
                  <a:pt x="8505565" y="1015840"/>
                  <a:pt x="8478704" y="1025490"/>
                </a:cubicBezTo>
                <a:cubicBezTo>
                  <a:pt x="8473109" y="1019545"/>
                  <a:pt x="8465819" y="1032194"/>
                  <a:pt x="8461421" y="1035512"/>
                </a:cubicBezTo>
                <a:cubicBezTo>
                  <a:pt x="8459739" y="1031087"/>
                  <a:pt x="8447663" y="1032074"/>
                  <a:pt x="8445003" y="1036851"/>
                </a:cubicBezTo>
                <a:cubicBezTo>
                  <a:pt x="8366593" y="1075951"/>
                  <a:pt x="8398773" y="1021402"/>
                  <a:pt x="8357350" y="1060213"/>
                </a:cubicBezTo>
                <a:cubicBezTo>
                  <a:pt x="8349366" y="1063843"/>
                  <a:pt x="8342208" y="1063367"/>
                  <a:pt x="8335565" y="1061151"/>
                </a:cubicBezTo>
                <a:lnTo>
                  <a:pt x="8325267" y="1055919"/>
                </a:lnTo>
                <a:lnTo>
                  <a:pt x="8293586" y="1076144"/>
                </a:lnTo>
                <a:cubicBezTo>
                  <a:pt x="8277595" y="1084193"/>
                  <a:pt x="8260401" y="1090863"/>
                  <a:pt x="8242405" y="1095960"/>
                </a:cubicBezTo>
                <a:cubicBezTo>
                  <a:pt x="8226373" y="1101227"/>
                  <a:pt x="8224213" y="1102052"/>
                  <a:pt x="8197391" y="1107746"/>
                </a:cubicBezTo>
                <a:cubicBezTo>
                  <a:pt x="8090266" y="1152133"/>
                  <a:pt x="8141491" y="1082372"/>
                  <a:pt x="8081474" y="1130125"/>
                </a:cubicBezTo>
                <a:cubicBezTo>
                  <a:pt x="8070634" y="1134173"/>
                  <a:pt x="8061619" y="1132810"/>
                  <a:pt x="8053585" y="1129169"/>
                </a:cubicBezTo>
                <a:lnTo>
                  <a:pt x="8038422" y="1119092"/>
                </a:lnTo>
                <a:lnTo>
                  <a:pt x="8029450" y="1125592"/>
                </a:lnTo>
                <a:cubicBezTo>
                  <a:pt x="7992226" y="1133484"/>
                  <a:pt x="7978616" y="1122765"/>
                  <a:pt x="7959552" y="1140188"/>
                </a:cubicBezTo>
                <a:cubicBezTo>
                  <a:pt x="7922008" y="1119572"/>
                  <a:pt x="7937737" y="1141786"/>
                  <a:pt x="7914188" y="1150862"/>
                </a:cubicBezTo>
                <a:cubicBezTo>
                  <a:pt x="7896037" y="1160155"/>
                  <a:pt x="7933463" y="1163411"/>
                  <a:pt x="7914918" y="1168758"/>
                </a:cubicBezTo>
                <a:cubicBezTo>
                  <a:pt x="7893102" y="1165887"/>
                  <a:pt x="7898453" y="1187420"/>
                  <a:pt x="7875510" y="1183153"/>
                </a:cubicBezTo>
                <a:cubicBezTo>
                  <a:pt x="7877354" y="1165743"/>
                  <a:pt x="7834286" y="1194789"/>
                  <a:pt x="7829932" y="1180782"/>
                </a:cubicBezTo>
                <a:cubicBezTo>
                  <a:pt x="7816047" y="1204874"/>
                  <a:pt x="7801901" y="1181513"/>
                  <a:pt x="7779182" y="1192665"/>
                </a:cubicBezTo>
                <a:cubicBezTo>
                  <a:pt x="7769446" y="1202686"/>
                  <a:pt x="7761564" y="1205661"/>
                  <a:pt x="7748774" y="1199586"/>
                </a:cubicBezTo>
                <a:cubicBezTo>
                  <a:pt x="7704339" y="1247771"/>
                  <a:pt x="7717626" y="1207638"/>
                  <a:pt x="7671846" y="1231966"/>
                </a:cubicBezTo>
                <a:cubicBezTo>
                  <a:pt x="7632956" y="1255682"/>
                  <a:pt x="7587383" y="1275180"/>
                  <a:pt x="7554146" y="1319748"/>
                </a:cubicBezTo>
                <a:cubicBezTo>
                  <a:pt x="7548775" y="1331557"/>
                  <a:pt x="7531272" y="1339155"/>
                  <a:pt x="7515052" y="1336718"/>
                </a:cubicBezTo>
                <a:cubicBezTo>
                  <a:pt x="7512260" y="1336298"/>
                  <a:pt x="7509613" y="1335590"/>
                  <a:pt x="7507193" y="1334617"/>
                </a:cubicBezTo>
                <a:cubicBezTo>
                  <a:pt x="7488273" y="1365207"/>
                  <a:pt x="7468925" y="1356298"/>
                  <a:pt x="7461694" y="1375866"/>
                </a:cubicBezTo>
                <a:cubicBezTo>
                  <a:pt x="7422434" y="1391917"/>
                  <a:pt x="7384603" y="1382819"/>
                  <a:pt x="7377571" y="1400128"/>
                </a:cubicBezTo>
                <a:cubicBezTo>
                  <a:pt x="7356236" y="1403926"/>
                  <a:pt x="7322509" y="1393138"/>
                  <a:pt x="7311261" y="1412652"/>
                </a:cubicBezTo>
                <a:cubicBezTo>
                  <a:pt x="7305349" y="1400071"/>
                  <a:pt x="7289966" y="1428039"/>
                  <a:pt x="7275307" y="1422171"/>
                </a:cubicBezTo>
                <a:cubicBezTo>
                  <a:pt x="7264529" y="1416601"/>
                  <a:pt x="7257348" y="1423786"/>
                  <a:pt x="7247783" y="1426330"/>
                </a:cubicBezTo>
                <a:cubicBezTo>
                  <a:pt x="7233839" y="1423056"/>
                  <a:pt x="7194363" y="1442037"/>
                  <a:pt x="7185047" y="1451812"/>
                </a:cubicBezTo>
                <a:cubicBezTo>
                  <a:pt x="7164447" y="1483396"/>
                  <a:pt x="7101577" y="1475742"/>
                  <a:pt x="7084117" y="1500281"/>
                </a:cubicBezTo>
                <a:cubicBezTo>
                  <a:pt x="7076899" y="1504821"/>
                  <a:pt x="7069494" y="1507565"/>
                  <a:pt x="7062011" y="1509183"/>
                </a:cubicBezTo>
                <a:lnTo>
                  <a:pt x="7040555" y="1511207"/>
                </a:lnTo>
                <a:lnTo>
                  <a:pt x="7033438" y="1506772"/>
                </a:lnTo>
                <a:lnTo>
                  <a:pt x="7020886" y="1510764"/>
                </a:lnTo>
                <a:lnTo>
                  <a:pt x="7017033" y="1510650"/>
                </a:lnTo>
                <a:lnTo>
                  <a:pt x="6995460" y="1511173"/>
                </a:lnTo>
                <a:cubicBezTo>
                  <a:pt x="7010208" y="1537643"/>
                  <a:pt x="6938512" y="1522467"/>
                  <a:pt x="6962144" y="1541508"/>
                </a:cubicBezTo>
                <a:cubicBezTo>
                  <a:pt x="6926351" y="1550586"/>
                  <a:pt x="6958236" y="1566326"/>
                  <a:pt x="6910674" y="1554793"/>
                </a:cubicBezTo>
                <a:cubicBezTo>
                  <a:pt x="6859225" y="1589274"/>
                  <a:pt x="6769015" y="1598548"/>
                  <a:pt x="6732152" y="1642538"/>
                </a:cubicBezTo>
                <a:cubicBezTo>
                  <a:pt x="6734901" y="1628031"/>
                  <a:pt x="6709146" y="1622413"/>
                  <a:pt x="6694106" y="1632377"/>
                </a:cubicBezTo>
                <a:cubicBezTo>
                  <a:pt x="6702628" y="1575914"/>
                  <a:pt x="6638899" y="1692862"/>
                  <a:pt x="6617223" y="1659889"/>
                </a:cubicBezTo>
                <a:cubicBezTo>
                  <a:pt x="6623246" y="1693349"/>
                  <a:pt x="6561228" y="1764690"/>
                  <a:pt x="6521138" y="1744340"/>
                </a:cubicBezTo>
                <a:cubicBezTo>
                  <a:pt x="6469831" y="1761656"/>
                  <a:pt x="6438109" y="1796731"/>
                  <a:pt x="6380677" y="1796883"/>
                </a:cubicBezTo>
                <a:cubicBezTo>
                  <a:pt x="6379865" y="1801686"/>
                  <a:pt x="6377810" y="1805986"/>
                  <a:pt x="6374897" y="1809910"/>
                </a:cubicBezTo>
                <a:lnTo>
                  <a:pt x="6364545" y="1820090"/>
                </a:lnTo>
                <a:lnTo>
                  <a:pt x="6362126" y="1819991"/>
                </a:lnTo>
                <a:cubicBezTo>
                  <a:pt x="6353055" y="1821720"/>
                  <a:pt x="6348796" y="1824537"/>
                  <a:pt x="6346673" y="1827824"/>
                </a:cubicBezTo>
                <a:lnTo>
                  <a:pt x="6345588" y="1832232"/>
                </a:lnTo>
                <a:lnTo>
                  <a:pt x="6335708" y="1838451"/>
                </a:lnTo>
                <a:lnTo>
                  <a:pt x="6318182" y="1852975"/>
                </a:lnTo>
                <a:lnTo>
                  <a:pt x="6313084" y="1853561"/>
                </a:lnTo>
                <a:lnTo>
                  <a:pt x="6283816" y="1872148"/>
                </a:lnTo>
                <a:lnTo>
                  <a:pt x="6282550" y="1871392"/>
                </a:lnTo>
                <a:cubicBezTo>
                  <a:pt x="6279041" y="1870121"/>
                  <a:pt x="6275192" y="1869982"/>
                  <a:pt x="6270527" y="1872208"/>
                </a:cubicBezTo>
                <a:cubicBezTo>
                  <a:pt x="6265029" y="1853962"/>
                  <a:pt x="6262790" y="1867903"/>
                  <a:pt x="6249518" y="1876079"/>
                </a:cubicBezTo>
                <a:cubicBezTo>
                  <a:pt x="6238019" y="1849564"/>
                  <a:pt x="6207959" y="1881750"/>
                  <a:pt x="6190386" y="1872478"/>
                </a:cubicBezTo>
                <a:cubicBezTo>
                  <a:pt x="6180893" y="1879083"/>
                  <a:pt x="6170646" y="1885584"/>
                  <a:pt x="6159777" y="1891745"/>
                </a:cubicBezTo>
                <a:lnTo>
                  <a:pt x="6153131" y="1895079"/>
                </a:lnTo>
                <a:lnTo>
                  <a:pt x="6152798" y="1894920"/>
                </a:lnTo>
                <a:cubicBezTo>
                  <a:pt x="6150925" y="1895166"/>
                  <a:pt x="6148578" y="1896082"/>
                  <a:pt x="6145388" y="1897990"/>
                </a:cubicBezTo>
                <a:lnTo>
                  <a:pt x="6141014" y="1901155"/>
                </a:lnTo>
                <a:lnTo>
                  <a:pt x="6128122" y="1907623"/>
                </a:lnTo>
                <a:lnTo>
                  <a:pt x="6122351" y="1908359"/>
                </a:lnTo>
                <a:cubicBezTo>
                  <a:pt x="6099508" y="1905910"/>
                  <a:pt x="6088334" y="1869006"/>
                  <a:pt x="6064750" y="1896394"/>
                </a:cubicBezTo>
                <a:cubicBezTo>
                  <a:pt x="6025977" y="1903785"/>
                  <a:pt x="5997095" y="1889190"/>
                  <a:pt x="5964230" y="1910038"/>
                </a:cubicBezTo>
                <a:cubicBezTo>
                  <a:pt x="5927910" y="1916874"/>
                  <a:pt x="5894873" y="1914928"/>
                  <a:pt x="5865399" y="1926966"/>
                </a:cubicBezTo>
                <a:cubicBezTo>
                  <a:pt x="5851644" y="1923038"/>
                  <a:pt x="5839380" y="1922808"/>
                  <a:pt x="5829951" y="1934755"/>
                </a:cubicBezTo>
                <a:cubicBezTo>
                  <a:pt x="5795498" y="1938369"/>
                  <a:pt x="5784532" y="1926246"/>
                  <a:pt x="5765285" y="1941322"/>
                </a:cubicBezTo>
                <a:cubicBezTo>
                  <a:pt x="5741789" y="1922874"/>
                  <a:pt x="5742385" y="1931607"/>
                  <a:pt x="5734750" y="1939793"/>
                </a:cubicBezTo>
                <a:lnTo>
                  <a:pt x="5733569" y="1940505"/>
                </a:lnTo>
                <a:lnTo>
                  <a:pt x="5730329" y="1937845"/>
                </a:lnTo>
                <a:lnTo>
                  <a:pt x="5724661" y="1937455"/>
                </a:lnTo>
                <a:lnTo>
                  <a:pt x="5710186" y="1941370"/>
                </a:lnTo>
                <a:lnTo>
                  <a:pt x="5704910" y="1943663"/>
                </a:lnTo>
                <a:cubicBezTo>
                  <a:pt x="5701213" y="1944937"/>
                  <a:pt x="5698678" y="1945391"/>
                  <a:pt x="5696836" y="1945271"/>
                </a:cubicBezTo>
                <a:lnTo>
                  <a:pt x="5696583" y="1945050"/>
                </a:lnTo>
                <a:lnTo>
                  <a:pt x="5689123" y="1947067"/>
                </a:lnTo>
                <a:cubicBezTo>
                  <a:pt x="5676655" y="1951072"/>
                  <a:pt x="5664639" y="1955533"/>
                  <a:pt x="5653291" y="1960245"/>
                </a:cubicBezTo>
                <a:cubicBezTo>
                  <a:pt x="5640346" y="1947636"/>
                  <a:pt x="5600180" y="1973739"/>
                  <a:pt x="5599385" y="1945198"/>
                </a:cubicBezTo>
                <a:cubicBezTo>
                  <a:pt x="5583913" y="1950736"/>
                  <a:pt x="5576590" y="1964134"/>
                  <a:pt x="5578300" y="1944963"/>
                </a:cubicBezTo>
                <a:cubicBezTo>
                  <a:pt x="5573104" y="1946266"/>
                  <a:pt x="5569560" y="1945382"/>
                  <a:pt x="5566758" y="1943441"/>
                </a:cubicBezTo>
                <a:lnTo>
                  <a:pt x="5565857" y="1942445"/>
                </a:lnTo>
                <a:lnTo>
                  <a:pt x="5531534" y="1955208"/>
                </a:lnTo>
                <a:lnTo>
                  <a:pt x="5526552" y="1954799"/>
                </a:lnTo>
                <a:lnTo>
                  <a:pt x="5504723" y="1965811"/>
                </a:lnTo>
                <a:lnTo>
                  <a:pt x="5493156" y="1970063"/>
                </a:lnTo>
                <a:lnTo>
                  <a:pt x="5490486" y="1974227"/>
                </a:lnTo>
                <a:cubicBezTo>
                  <a:pt x="5487271" y="1977077"/>
                  <a:pt x="5482233" y="1979045"/>
                  <a:pt x="5473107" y="1979001"/>
                </a:cubicBezTo>
                <a:lnTo>
                  <a:pt x="5470885" y="1978432"/>
                </a:lnTo>
                <a:lnTo>
                  <a:pt x="5457393" y="1986525"/>
                </a:lnTo>
                <a:cubicBezTo>
                  <a:pt x="5453194" y="1989853"/>
                  <a:pt x="5449663" y="1993721"/>
                  <a:pt x="5447102" y="1998329"/>
                </a:cubicBezTo>
                <a:cubicBezTo>
                  <a:pt x="5386283" y="2017364"/>
                  <a:pt x="5223545" y="2015483"/>
                  <a:pt x="5159151" y="2029640"/>
                </a:cubicBezTo>
                <a:cubicBezTo>
                  <a:pt x="5141359" y="2036610"/>
                  <a:pt x="5090827" y="2076822"/>
                  <a:pt x="5098838" y="2062961"/>
                </a:cubicBezTo>
                <a:cubicBezTo>
                  <a:pt x="5047883" y="2099457"/>
                  <a:pt x="4922007" y="2111466"/>
                  <a:pt x="4860988" y="2135698"/>
                </a:cubicBezTo>
                <a:cubicBezTo>
                  <a:pt x="4805413" y="2152292"/>
                  <a:pt x="4784714" y="2158665"/>
                  <a:pt x="4765388" y="2162525"/>
                </a:cubicBezTo>
                <a:cubicBezTo>
                  <a:pt x="4758560" y="2161978"/>
                  <a:pt x="4751823" y="2160531"/>
                  <a:pt x="4745033" y="2158859"/>
                </a:cubicBezTo>
                <a:lnTo>
                  <a:pt x="4741475" y="2157998"/>
                </a:lnTo>
                <a:lnTo>
                  <a:pt x="4728247" y="2159526"/>
                </a:lnTo>
                <a:lnTo>
                  <a:pt x="4723263" y="2153742"/>
                </a:lnTo>
                <a:lnTo>
                  <a:pt x="4593061" y="2171597"/>
                </a:lnTo>
                <a:lnTo>
                  <a:pt x="4405765" y="2199902"/>
                </a:lnTo>
                <a:cubicBezTo>
                  <a:pt x="4403942" y="2198353"/>
                  <a:pt x="4402457" y="2196614"/>
                  <a:pt x="4401354" y="2194745"/>
                </a:cubicBezTo>
                <a:lnTo>
                  <a:pt x="4366646" y="2198564"/>
                </a:lnTo>
                <a:lnTo>
                  <a:pt x="4354009" y="2204984"/>
                </a:lnTo>
                <a:lnTo>
                  <a:pt x="4348284" y="2205270"/>
                </a:lnTo>
                <a:lnTo>
                  <a:pt x="4333906" y="2205251"/>
                </a:lnTo>
                <a:cubicBezTo>
                  <a:pt x="4326429" y="2204713"/>
                  <a:pt x="4318024" y="2203940"/>
                  <a:pt x="4308819" y="2203822"/>
                </a:cubicBezTo>
                <a:lnTo>
                  <a:pt x="4301210" y="2204456"/>
                </a:lnTo>
                <a:lnTo>
                  <a:pt x="4283095" y="2198177"/>
                </a:lnTo>
                <a:cubicBezTo>
                  <a:pt x="4269863" y="2193337"/>
                  <a:pt x="4259612" y="2190345"/>
                  <a:pt x="4250119" y="2196342"/>
                </a:cubicBezTo>
                <a:cubicBezTo>
                  <a:pt x="4230702" y="2190559"/>
                  <a:pt x="4213171" y="2166890"/>
                  <a:pt x="4189203" y="2178994"/>
                </a:cubicBezTo>
                <a:cubicBezTo>
                  <a:pt x="4194512" y="2165594"/>
                  <a:pt x="4160734" y="2183257"/>
                  <a:pt x="4154035" y="2171950"/>
                </a:cubicBezTo>
                <a:cubicBezTo>
                  <a:pt x="4150098" y="2162547"/>
                  <a:pt x="4138934" y="2165714"/>
                  <a:pt x="4129569" y="2163850"/>
                </a:cubicBezTo>
                <a:cubicBezTo>
                  <a:pt x="4121391" y="2155090"/>
                  <a:pt x="4076089" y="2154737"/>
                  <a:pt x="4061250" y="2159236"/>
                </a:cubicBezTo>
                <a:cubicBezTo>
                  <a:pt x="4020618" y="2177811"/>
                  <a:pt x="3978175" y="2144465"/>
                  <a:pt x="3945480" y="2158279"/>
                </a:cubicBezTo>
                <a:cubicBezTo>
                  <a:pt x="3936362" y="2159139"/>
                  <a:pt x="3928502" y="2158369"/>
                  <a:pt x="3921468" y="2156588"/>
                </a:cubicBezTo>
                <a:lnTo>
                  <a:pt x="3903348" y="2149220"/>
                </a:lnTo>
                <a:lnTo>
                  <a:pt x="3901342" y="2142355"/>
                </a:lnTo>
                <a:lnTo>
                  <a:pt x="3888539" y="2140476"/>
                </a:lnTo>
                <a:lnTo>
                  <a:pt x="3885662" y="2138740"/>
                </a:lnTo>
                <a:cubicBezTo>
                  <a:pt x="3880178" y="2135398"/>
                  <a:pt x="3874645" y="2132286"/>
                  <a:pt x="3868627" y="2130023"/>
                </a:cubicBezTo>
                <a:cubicBezTo>
                  <a:pt x="3859240" y="2159198"/>
                  <a:pt x="3815892" y="2115590"/>
                  <a:pt x="3819177" y="2142111"/>
                </a:cubicBezTo>
                <a:cubicBezTo>
                  <a:pt x="3784478" y="2134756"/>
                  <a:pt x="3796708" y="2161930"/>
                  <a:pt x="3769100" y="2131731"/>
                </a:cubicBezTo>
                <a:cubicBezTo>
                  <a:pt x="3702423" y="2139704"/>
                  <a:pt x="3625642" y="2109386"/>
                  <a:pt x="3562752" y="2131785"/>
                </a:cubicBezTo>
                <a:cubicBezTo>
                  <a:pt x="3576244" y="2120400"/>
                  <a:pt x="3560801" y="2104591"/>
                  <a:pt x="3541402" y="2106821"/>
                </a:cubicBezTo>
                <a:cubicBezTo>
                  <a:pt x="3592232" y="2061584"/>
                  <a:pt x="3356194" y="2115384"/>
                  <a:pt x="3365341" y="2077638"/>
                </a:cubicBezTo>
                <a:cubicBezTo>
                  <a:pt x="3303594" y="2079161"/>
                  <a:pt x="3221644" y="2111487"/>
                  <a:pt x="3170922" y="2115957"/>
                </a:cubicBezTo>
                <a:cubicBezTo>
                  <a:pt x="3166532" y="2119769"/>
                  <a:pt x="3161579" y="2122617"/>
                  <a:pt x="3156256" y="2124773"/>
                </a:cubicBezTo>
                <a:lnTo>
                  <a:pt x="3140298" y="2129182"/>
                </a:lnTo>
                <a:lnTo>
                  <a:pt x="3138514" y="2128069"/>
                </a:lnTo>
                <a:cubicBezTo>
                  <a:pt x="3130169" y="2125710"/>
                  <a:pt x="3124679" y="2126336"/>
                  <a:pt x="3120467" y="2128281"/>
                </a:cubicBezTo>
                <a:lnTo>
                  <a:pt x="3116175" y="2131633"/>
                </a:lnTo>
                <a:lnTo>
                  <a:pt x="3103685" y="2132814"/>
                </a:lnTo>
                <a:lnTo>
                  <a:pt x="3078794" y="2137935"/>
                </a:lnTo>
                <a:lnTo>
                  <a:pt x="3074407" y="2136274"/>
                </a:lnTo>
                <a:lnTo>
                  <a:pt x="3037285" y="2139919"/>
                </a:lnTo>
                <a:lnTo>
                  <a:pt x="3036901" y="2138726"/>
                </a:lnTo>
                <a:cubicBezTo>
                  <a:pt x="3035193" y="2136135"/>
                  <a:pt x="3032337" y="2134379"/>
                  <a:pt x="3026996" y="2134322"/>
                </a:cubicBezTo>
                <a:cubicBezTo>
                  <a:pt x="3037063" y="2116196"/>
                  <a:pt x="3024412" y="2127308"/>
                  <a:pt x="3007772" y="2128742"/>
                </a:cubicBezTo>
                <a:cubicBezTo>
                  <a:pt x="3019697" y="2100910"/>
                  <a:pt x="2971305" y="2115987"/>
                  <a:pt x="2965030" y="2100494"/>
                </a:cubicBezTo>
                <a:cubicBezTo>
                  <a:pt x="2952539" y="2102174"/>
                  <a:pt x="2939545" y="2103445"/>
                  <a:pt x="2926342" y="2104155"/>
                </a:cubicBezTo>
                <a:lnTo>
                  <a:pt x="2918608" y="2104215"/>
                </a:lnTo>
                <a:cubicBezTo>
                  <a:pt x="2918564" y="2104122"/>
                  <a:pt x="2918519" y="2104030"/>
                  <a:pt x="2918475" y="2103937"/>
                </a:cubicBezTo>
                <a:cubicBezTo>
                  <a:pt x="2916840" y="2103354"/>
                  <a:pt x="2914314" y="2103149"/>
                  <a:pt x="2910360" y="2103444"/>
                </a:cubicBezTo>
                <a:lnTo>
                  <a:pt x="2904507" y="2104326"/>
                </a:lnTo>
                <a:lnTo>
                  <a:pt x="2889503" y="2104443"/>
                </a:lnTo>
                <a:lnTo>
                  <a:pt x="2884480" y="2102626"/>
                </a:lnTo>
                <a:lnTo>
                  <a:pt x="2882689" y="2099228"/>
                </a:lnTo>
                <a:lnTo>
                  <a:pt x="2881291" y="2099618"/>
                </a:lnTo>
                <a:cubicBezTo>
                  <a:pt x="2870663" y="2105606"/>
                  <a:pt x="2867338" y="2114210"/>
                  <a:pt x="2853979" y="2090388"/>
                </a:cubicBezTo>
                <a:cubicBezTo>
                  <a:pt x="2829652" y="2100099"/>
                  <a:pt x="2824975" y="2085577"/>
                  <a:pt x="2791790" y="2080332"/>
                </a:cubicBezTo>
                <a:cubicBezTo>
                  <a:pt x="2777850" y="2089504"/>
                  <a:pt x="2766709" y="2086170"/>
                  <a:pt x="2755844" y="2078874"/>
                </a:cubicBezTo>
                <a:cubicBezTo>
                  <a:pt x="2723488" y="2083049"/>
                  <a:pt x="2694065" y="2072780"/>
                  <a:pt x="2657742" y="2070179"/>
                </a:cubicBezTo>
                <a:cubicBezTo>
                  <a:pt x="2618372" y="2082020"/>
                  <a:pt x="2598368" y="2060559"/>
                  <a:pt x="2559549" y="2057873"/>
                </a:cubicBezTo>
                <a:cubicBezTo>
                  <a:pt x="2525789" y="2078403"/>
                  <a:pt x="2531908" y="2039838"/>
                  <a:pt x="2512054" y="2031671"/>
                </a:cubicBezTo>
                <a:lnTo>
                  <a:pt x="2506437" y="2030918"/>
                </a:lnTo>
                <a:lnTo>
                  <a:pt x="2491752" y="2033906"/>
                </a:lnTo>
                <a:lnTo>
                  <a:pt x="2486338" y="2035862"/>
                </a:lnTo>
                <a:cubicBezTo>
                  <a:pt x="2482568" y="2036899"/>
                  <a:pt x="2480011" y="2037191"/>
                  <a:pt x="2478186" y="2036953"/>
                </a:cubicBezTo>
                <a:lnTo>
                  <a:pt x="2477950" y="2036715"/>
                </a:lnTo>
                <a:lnTo>
                  <a:pt x="2470381" y="2038256"/>
                </a:lnTo>
                <a:cubicBezTo>
                  <a:pt x="2457686" y="2041461"/>
                  <a:pt x="2445410" y="2045155"/>
                  <a:pt x="2433781" y="2049140"/>
                </a:cubicBezTo>
                <a:cubicBezTo>
                  <a:pt x="2421781" y="2035703"/>
                  <a:pt x="2379959" y="2059234"/>
                  <a:pt x="2381172" y="2030645"/>
                </a:cubicBezTo>
                <a:cubicBezTo>
                  <a:pt x="2365380" y="2035192"/>
                  <a:pt x="2357148" y="2048120"/>
                  <a:pt x="2360198" y="2029059"/>
                </a:cubicBezTo>
                <a:cubicBezTo>
                  <a:pt x="2354933" y="2030031"/>
                  <a:pt x="2351467" y="2028919"/>
                  <a:pt x="2348815" y="2026798"/>
                </a:cubicBezTo>
                <a:lnTo>
                  <a:pt x="2347988" y="2025745"/>
                </a:lnTo>
                <a:lnTo>
                  <a:pt x="2312920" y="2036311"/>
                </a:lnTo>
                <a:lnTo>
                  <a:pt x="2307986" y="2035583"/>
                </a:lnTo>
                <a:lnTo>
                  <a:pt x="2285481" y="2045197"/>
                </a:lnTo>
                <a:lnTo>
                  <a:pt x="2273666" y="2048710"/>
                </a:lnTo>
                <a:lnTo>
                  <a:pt x="2270719" y="2052702"/>
                </a:lnTo>
                <a:cubicBezTo>
                  <a:pt x="2267315" y="2055347"/>
                  <a:pt x="2262161" y="2056992"/>
                  <a:pt x="2253080" y="2056363"/>
                </a:cubicBezTo>
                <a:lnTo>
                  <a:pt x="2250906" y="2055654"/>
                </a:lnTo>
                <a:lnTo>
                  <a:pt x="2236905" y="2062882"/>
                </a:lnTo>
                <a:cubicBezTo>
                  <a:pt x="2232493" y="2065942"/>
                  <a:pt x="2228705" y="2069583"/>
                  <a:pt x="2225830" y="2074027"/>
                </a:cubicBezTo>
                <a:cubicBezTo>
                  <a:pt x="2173117" y="2059597"/>
                  <a:pt x="2128486" y="2085502"/>
                  <a:pt x="2073776" y="2089244"/>
                </a:cubicBezTo>
                <a:cubicBezTo>
                  <a:pt x="2046050" y="2059365"/>
                  <a:pt x="1957570" y="2112693"/>
                  <a:pt x="1948256" y="2146616"/>
                </a:cubicBezTo>
                <a:cubicBezTo>
                  <a:pt x="1943005" y="2109192"/>
                  <a:pt x="1832736" y="2206239"/>
                  <a:pt x="1865582" y="2153738"/>
                </a:cubicBezTo>
                <a:cubicBezTo>
                  <a:pt x="1847376" y="2159567"/>
                  <a:pt x="1826258" y="2147592"/>
                  <a:pt x="1835210" y="2134244"/>
                </a:cubicBezTo>
                <a:cubicBezTo>
                  <a:pt x="1781916" y="2167476"/>
                  <a:pt x="1695112" y="2153556"/>
                  <a:pt x="1632661" y="2173882"/>
                </a:cubicBezTo>
                <a:cubicBezTo>
                  <a:pt x="1594177" y="2150642"/>
                  <a:pt x="1616426" y="2173975"/>
                  <a:pt x="1579590" y="2173680"/>
                </a:cubicBezTo>
                <a:cubicBezTo>
                  <a:pt x="1592812" y="2198112"/>
                  <a:pt x="1533818" y="2165220"/>
                  <a:pt x="1535601" y="2194590"/>
                </a:cubicBezTo>
                <a:cubicBezTo>
                  <a:pt x="1528840" y="2193608"/>
                  <a:pt x="1522236" y="2191728"/>
                  <a:pt x="1515594" y="2189622"/>
                </a:cubicBezTo>
                <a:lnTo>
                  <a:pt x="1512113" y="2188534"/>
                </a:lnTo>
                <a:lnTo>
                  <a:pt x="1498838" y="2189213"/>
                </a:lnTo>
                <a:lnTo>
                  <a:pt x="1494279" y="2183112"/>
                </a:lnTo>
                <a:lnTo>
                  <a:pt x="1473714" y="2179625"/>
                </a:lnTo>
                <a:cubicBezTo>
                  <a:pt x="1466138" y="2179292"/>
                  <a:pt x="1458132" y="2180071"/>
                  <a:pt x="1449503" y="2182633"/>
                </a:cubicBezTo>
                <a:lnTo>
                  <a:pt x="1266687" y="2212688"/>
                </a:lnTo>
                <a:cubicBezTo>
                  <a:pt x="1256792" y="2212722"/>
                  <a:pt x="1247024" y="2217857"/>
                  <a:pt x="1239614" y="2209727"/>
                </a:cubicBezTo>
                <a:cubicBezTo>
                  <a:pt x="1228778" y="2200326"/>
                  <a:pt x="1202276" y="2223497"/>
                  <a:pt x="1202436" y="2209817"/>
                </a:cubicBezTo>
                <a:cubicBezTo>
                  <a:pt x="1183471" y="2225854"/>
                  <a:pt x="1157340" y="2206849"/>
                  <a:pt x="1136097" y="2205112"/>
                </a:cubicBezTo>
                <a:cubicBezTo>
                  <a:pt x="1100396" y="2209415"/>
                  <a:pt x="1013922" y="2231219"/>
                  <a:pt x="988232" y="2235635"/>
                </a:cubicBezTo>
                <a:cubicBezTo>
                  <a:pt x="986445" y="2234079"/>
                  <a:pt x="984332" y="2232722"/>
                  <a:pt x="981959" y="2231607"/>
                </a:cubicBezTo>
                <a:cubicBezTo>
                  <a:pt x="968170" y="2225130"/>
                  <a:pt x="948759" y="2228043"/>
                  <a:pt x="938600" y="2238113"/>
                </a:cubicBezTo>
                <a:cubicBezTo>
                  <a:pt x="888371" y="2272824"/>
                  <a:pt x="837950" y="2280135"/>
                  <a:pt x="791788" y="2293224"/>
                </a:cubicBezTo>
                <a:cubicBezTo>
                  <a:pt x="739035" y="2305159"/>
                  <a:pt x="769009" y="2269676"/>
                  <a:pt x="706914" y="2305046"/>
                </a:cubicBezTo>
                <a:cubicBezTo>
                  <a:pt x="697882" y="2295919"/>
                  <a:pt x="689339" y="2296797"/>
                  <a:pt x="675971" y="2304030"/>
                </a:cubicBezTo>
                <a:cubicBezTo>
                  <a:pt x="650201" y="2309060"/>
                  <a:pt x="647591" y="2282853"/>
                  <a:pt x="624180" y="2302650"/>
                </a:cubicBezTo>
                <a:cubicBezTo>
                  <a:pt x="626400" y="2287987"/>
                  <a:pt x="574045" y="2305175"/>
                  <a:pt x="583453" y="2288788"/>
                </a:cubicBezTo>
                <a:cubicBezTo>
                  <a:pt x="564313" y="2278832"/>
                  <a:pt x="559671" y="2301039"/>
                  <a:pt x="540946" y="2292721"/>
                </a:cubicBezTo>
                <a:cubicBezTo>
                  <a:pt x="521576" y="2293191"/>
                  <a:pt x="554439" y="2305843"/>
                  <a:pt x="533680" y="2310233"/>
                </a:cubicBezTo>
                <a:cubicBezTo>
                  <a:pt x="508069" y="2313043"/>
                  <a:pt x="512638" y="2338541"/>
                  <a:pt x="487366" y="2309053"/>
                </a:cubicBezTo>
                <a:cubicBezTo>
                  <a:pt x="462164" y="2321083"/>
                  <a:pt x="454441" y="2307251"/>
                  <a:pt x="416820" y="2305443"/>
                </a:cubicBezTo>
                <a:cubicBezTo>
                  <a:pt x="403012" y="2315890"/>
                  <a:pt x="390105" y="2313733"/>
                  <a:pt x="376805" y="2307647"/>
                </a:cubicBezTo>
                <a:cubicBezTo>
                  <a:pt x="341751" y="2315035"/>
                  <a:pt x="307408" y="2307897"/>
                  <a:pt x="266777" y="2309012"/>
                </a:cubicBezTo>
                <a:cubicBezTo>
                  <a:pt x="225310" y="2324664"/>
                  <a:pt x="199419" y="2305548"/>
                  <a:pt x="156013" y="2306832"/>
                </a:cubicBezTo>
                <a:cubicBezTo>
                  <a:pt x="117457" y="2333851"/>
                  <a:pt x="122965" y="2279562"/>
                  <a:pt x="87258" y="2285511"/>
                </a:cubicBezTo>
                <a:cubicBezTo>
                  <a:pt x="38977" y="2309189"/>
                  <a:pt x="74043" y="2277969"/>
                  <a:pt x="23798" y="2281822"/>
                </a:cubicBezTo>
                <a:lnTo>
                  <a:pt x="0" y="2285369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D67F83-72E5-4D15-2E64-60F78E5FB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165" y="495640"/>
            <a:ext cx="9041977" cy="9322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kumimoji="0" lang="en-US" sz="2800" b="1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Data-driven Insights</a:t>
            </a:r>
            <a:br>
              <a:rPr kumimoji="0" lang="en-US" sz="28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</a:br>
            <a:r>
              <a:rPr lang="en-US" sz="2800" i="1" dirty="0"/>
              <a:t>Global Trends in Wealth &amp; Count</a:t>
            </a:r>
            <a:endParaRPr lang="en-US" sz="2800" i="1" noProof="0" dirty="0"/>
          </a:p>
        </p:txBody>
      </p:sp>
      <p:pic>
        <p:nvPicPr>
          <p:cNvPr id="21" name="Content Placeholder 20">
            <a:extLst>
              <a:ext uri="{FF2B5EF4-FFF2-40B4-BE49-F238E27FC236}">
                <a16:creationId xmlns:a16="http://schemas.microsoft.com/office/drawing/2014/main" id="{4377C83F-D7B6-D095-617D-50D2FDDF519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88164" y="2465211"/>
            <a:ext cx="6416073" cy="4495426"/>
          </a:xfrm>
          <a:prstGeom prst="rect">
            <a:avLst/>
          </a:prstGeom>
        </p:spPr>
      </p:pic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5089C732-256C-61B9-8118-C7F4419B3A8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/>
          <a:stretch>
            <a:fillRect/>
          </a:stretch>
        </p:blipFill>
        <p:spPr>
          <a:xfrm>
            <a:off x="6976620" y="2465211"/>
            <a:ext cx="7008863" cy="4495426"/>
          </a:xfrm>
          <a:prstGeom prst="rect">
            <a:avLst/>
          </a:prstGeom>
        </p:spPr>
      </p:pic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CFDF195F-784B-4D00-8C92-6FC1B0499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8306" y="7909952"/>
            <a:ext cx="8131906" cy="730811"/>
          </a:xfrm>
          <a:custGeom>
            <a:avLst/>
            <a:gdLst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127968 w 6884912"/>
              <a:gd name="connsiteY58" fmla="*/ 287613 h 1161397"/>
              <a:gd name="connsiteX59" fmla="*/ 3222191 w 6884912"/>
              <a:gd name="connsiteY59" fmla="*/ 307887 h 1161397"/>
              <a:gd name="connsiteX60" fmla="*/ 3227953 w 6884912"/>
              <a:gd name="connsiteY60" fmla="*/ 297650 h 1161397"/>
              <a:gd name="connsiteX61" fmla="*/ 3287859 w 6884912"/>
              <a:gd name="connsiteY61" fmla="*/ 287558 h 1161397"/>
              <a:gd name="connsiteX62" fmla="*/ 3510042 w 6884912"/>
              <a:gd name="connsiteY62" fmla="*/ 311820 h 1161397"/>
              <a:gd name="connsiteX63" fmla="*/ 3626773 w 6884912"/>
              <a:gd name="connsiteY63" fmla="*/ 290452 h 1161397"/>
              <a:gd name="connsiteX64" fmla="*/ 3666217 w 6884912"/>
              <a:gd name="connsiteY64" fmla="*/ 273255 h 1161397"/>
              <a:gd name="connsiteX65" fmla="*/ 3732427 w 6884912"/>
              <a:gd name="connsiteY65" fmla="*/ 245039 h 1161397"/>
              <a:gd name="connsiteX66" fmla="*/ 3777022 w 6884912"/>
              <a:gd name="connsiteY66" fmla="*/ 200276 h 1161397"/>
              <a:gd name="connsiteX67" fmla="*/ 3791246 w 6884912"/>
              <a:gd name="connsiteY67" fmla="*/ 189996 h 1161397"/>
              <a:gd name="connsiteX68" fmla="*/ 3819864 w 6884912"/>
              <a:gd name="connsiteY68" fmla="*/ 194605 h 1161397"/>
              <a:gd name="connsiteX69" fmla="*/ 3830398 w 6884912"/>
              <a:gd name="connsiteY69" fmla="*/ 188383 h 1161397"/>
              <a:gd name="connsiteX70" fmla="*/ 3834360 w 6884912"/>
              <a:gd name="connsiteY70" fmla="*/ 188992 h 1161397"/>
              <a:gd name="connsiteX71" fmla="*/ 3843715 w 6884912"/>
              <a:gd name="connsiteY71" fmla="*/ 188752 h 1161397"/>
              <a:gd name="connsiteX72" fmla="*/ 3842609 w 6884912"/>
              <a:gd name="connsiteY72" fmla="*/ 197386 h 1161397"/>
              <a:gd name="connsiteX73" fmla="*/ 3853961 w 6884912"/>
              <a:gd name="connsiteY73" fmla="*/ 213380 h 1161397"/>
              <a:gd name="connsiteX74" fmla="*/ 3907640 w 6884912"/>
              <a:gd name="connsiteY74" fmla="*/ 207568 h 1161397"/>
              <a:gd name="connsiteX75" fmla="*/ 3910449 w 6884912"/>
              <a:gd name="connsiteY75" fmla="*/ 197808 h 1161397"/>
              <a:gd name="connsiteX76" fmla="*/ 3917197 w 6884912"/>
              <a:gd name="connsiteY76" fmla="*/ 196121 h 1161397"/>
              <a:gd name="connsiteX77" fmla="*/ 3922400 w 6884912"/>
              <a:gd name="connsiteY77" fmla="*/ 205056 h 1161397"/>
              <a:gd name="connsiteX78" fmla="*/ 4013061 w 6884912"/>
              <a:gd name="connsiteY78" fmla="*/ 224874 h 1161397"/>
              <a:gd name="connsiteX79" fmla="*/ 4134285 w 6884912"/>
              <a:gd name="connsiteY79" fmla="*/ 235592 h 1161397"/>
              <a:gd name="connsiteX80" fmla="*/ 4220717 w 6884912"/>
              <a:gd name="connsiteY80" fmla="*/ 192946 h 1161397"/>
              <a:gd name="connsiteX81" fmla="*/ 4228802 w 6884912"/>
              <a:gd name="connsiteY81" fmla="*/ 201468 h 1161397"/>
              <a:gd name="connsiteX82" fmla="*/ 4289361 w 6884912"/>
              <a:gd name="connsiteY82" fmla="*/ 196642 h 1161397"/>
              <a:gd name="connsiteX83" fmla="*/ 4498913 w 6884912"/>
              <a:gd name="connsiteY83" fmla="*/ 118915 h 1161397"/>
              <a:gd name="connsiteX84" fmla="*/ 4617330 w 6884912"/>
              <a:gd name="connsiteY84" fmla="*/ 111163 h 1161397"/>
              <a:gd name="connsiteX85" fmla="*/ 4659778 w 6884912"/>
              <a:gd name="connsiteY85" fmla="*/ 118219 h 1161397"/>
              <a:gd name="connsiteX86" fmla="*/ 4730870 w 6884912"/>
              <a:gd name="connsiteY86" fmla="*/ 129432 h 1161397"/>
              <a:gd name="connsiteX87" fmla="*/ 4785037 w 6884912"/>
              <a:gd name="connsiteY87" fmla="*/ 161964 h 1161397"/>
              <a:gd name="connsiteX88" fmla="*/ 4844073 w 6884912"/>
              <a:gd name="connsiteY88" fmla="*/ 161768 h 1161397"/>
              <a:gd name="connsiteX89" fmla="*/ 4856454 w 6884912"/>
              <a:gd name="connsiteY89" fmla="*/ 130488 h 1161397"/>
              <a:gd name="connsiteX90" fmla="*/ 4920038 w 6884912"/>
              <a:gd name="connsiteY90" fmla="*/ 140418 h 1161397"/>
              <a:gd name="connsiteX91" fmla="*/ 5016639 w 6884912"/>
              <a:gd name="connsiteY91" fmla="*/ 158905 h 1161397"/>
              <a:gd name="connsiteX92" fmla="*/ 5072009 w 6884912"/>
              <a:gd name="connsiteY92" fmla="*/ 161502 h 1161397"/>
              <a:gd name="connsiteX93" fmla="*/ 5223626 w 6884912"/>
              <a:gd name="connsiteY93" fmla="*/ 177356 h 1161397"/>
              <a:gd name="connsiteX94" fmla="*/ 5375773 w 6884912"/>
              <a:gd name="connsiteY94" fmla="*/ 199913 h 1161397"/>
              <a:gd name="connsiteX95" fmla="*/ 5467502 w 6884912"/>
              <a:gd name="connsiteY95" fmla="*/ 250963 h 1161397"/>
              <a:gd name="connsiteX96" fmla="*/ 5592395 w 6884912"/>
              <a:gd name="connsiteY96" fmla="*/ 265434 h 1161397"/>
              <a:gd name="connsiteX97" fmla="*/ 5613532 w 6884912"/>
              <a:gd name="connsiteY97" fmla="*/ 273379 h 1161397"/>
              <a:gd name="connsiteX98" fmla="*/ 5642173 w 6884912"/>
              <a:gd name="connsiteY98" fmla="*/ 266904 h 1161397"/>
              <a:gd name="connsiteX99" fmla="*/ 5756910 w 6884912"/>
              <a:gd name="connsiteY99" fmla="*/ 239211 h 1161397"/>
              <a:gd name="connsiteX100" fmla="*/ 5846667 w 6884912"/>
              <a:gd name="connsiteY100" fmla="*/ 201786 h 1161397"/>
              <a:gd name="connsiteX101" fmla="*/ 5960732 w 6884912"/>
              <a:gd name="connsiteY101" fmla="*/ 220708 h 1161397"/>
              <a:gd name="connsiteX102" fmla="*/ 6029542 w 6884912"/>
              <a:gd name="connsiteY102" fmla="*/ 210339 h 1161397"/>
              <a:gd name="connsiteX103" fmla="*/ 6141123 w 6884912"/>
              <a:gd name="connsiteY103" fmla="*/ 159923 h 1161397"/>
              <a:gd name="connsiteX104" fmla="*/ 6290640 w 6884912"/>
              <a:gd name="connsiteY104" fmla="*/ 167441 h 1161397"/>
              <a:gd name="connsiteX105" fmla="*/ 6322806 w 6884912"/>
              <a:gd name="connsiteY105" fmla="*/ 213293 h 1161397"/>
              <a:gd name="connsiteX106" fmla="*/ 6364914 w 6884912"/>
              <a:gd name="connsiteY106" fmla="*/ 240140 h 1161397"/>
              <a:gd name="connsiteX107" fmla="*/ 6380420 w 6884912"/>
              <a:gd name="connsiteY107" fmla="*/ 173195 h 1161397"/>
              <a:gd name="connsiteX108" fmla="*/ 6507891 w 6884912"/>
              <a:gd name="connsiteY108" fmla="*/ 118474 h 1161397"/>
              <a:gd name="connsiteX109" fmla="*/ 6571807 w 6884912"/>
              <a:gd name="connsiteY109" fmla="*/ 98636 h 1161397"/>
              <a:gd name="connsiteX110" fmla="*/ 6671880 w 6884912"/>
              <a:gd name="connsiteY110" fmla="*/ 82931 h 1161397"/>
              <a:gd name="connsiteX111" fmla="*/ 6702266 w 6884912"/>
              <a:gd name="connsiteY111" fmla="*/ 75470 h 1161397"/>
              <a:gd name="connsiteX112" fmla="*/ 6845802 w 6884912"/>
              <a:gd name="connsiteY112" fmla="*/ 24496 h 1161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6884912" h="1161397">
                <a:moveTo>
                  <a:pt x="6884912" y="0"/>
                </a:moveTo>
                <a:lnTo>
                  <a:pt x="6884912" y="1161397"/>
                </a:lnTo>
                <a:lnTo>
                  <a:pt x="0" y="1161397"/>
                </a:lnTo>
                <a:lnTo>
                  <a:pt x="27135" y="1147460"/>
                </a:lnTo>
                <a:cubicBezTo>
                  <a:pt x="57431" y="1167048"/>
                  <a:pt x="61886" y="1135904"/>
                  <a:pt x="115388" y="1159043"/>
                </a:cubicBezTo>
                <a:cubicBezTo>
                  <a:pt x="116121" y="1155340"/>
                  <a:pt x="117370" y="1151777"/>
                  <a:pt x="119094" y="1148463"/>
                </a:cubicBezTo>
                <a:cubicBezTo>
                  <a:pt x="129121" y="1129214"/>
                  <a:pt x="152727" y="1122391"/>
                  <a:pt x="171824" y="1133224"/>
                </a:cubicBezTo>
                <a:cubicBezTo>
                  <a:pt x="254344" y="1161369"/>
                  <a:pt x="315458" y="1143220"/>
                  <a:pt x="376455" y="1137381"/>
                </a:cubicBezTo>
                <a:cubicBezTo>
                  <a:pt x="443775" y="1125614"/>
                  <a:pt x="382885" y="1083927"/>
                  <a:pt x="478946" y="1106011"/>
                </a:cubicBezTo>
                <a:cubicBezTo>
                  <a:pt x="481662" y="1085172"/>
                  <a:pt x="491731" y="1081489"/>
                  <a:pt x="512111" y="1085599"/>
                </a:cubicBezTo>
                <a:cubicBezTo>
                  <a:pt x="544368" y="1078502"/>
                  <a:pt x="526559" y="1032754"/>
                  <a:pt x="567875" y="1051976"/>
                </a:cubicBezTo>
                <a:cubicBezTo>
                  <a:pt x="553871" y="1028602"/>
                  <a:pt x="624901" y="1025930"/>
                  <a:pt x="601644" y="1003997"/>
                </a:cubicBezTo>
                <a:cubicBezTo>
                  <a:pt x="614803" y="975652"/>
                  <a:pt x="637415" y="1010272"/>
                  <a:pt x="651408" y="984938"/>
                </a:cubicBezTo>
                <a:cubicBezTo>
                  <a:pt x="673042" y="974024"/>
                  <a:pt x="646948" y="1015207"/>
                  <a:pt x="673197" y="1010060"/>
                </a:cubicBezTo>
                <a:cubicBezTo>
                  <a:pt x="703527" y="999318"/>
                  <a:pt x="718626" y="1045053"/>
                  <a:pt x="723108" y="980081"/>
                </a:cubicBezTo>
                <a:cubicBezTo>
                  <a:pt x="760262" y="985126"/>
                  <a:pt x="757827" y="957145"/>
                  <a:pt x="797699" y="931362"/>
                </a:cubicBezTo>
                <a:cubicBezTo>
                  <a:pt x="821097" y="940623"/>
                  <a:pt x="833565" y="929189"/>
                  <a:pt x="843359" y="910894"/>
                </a:cubicBezTo>
                <a:cubicBezTo>
                  <a:pt x="887668" y="902160"/>
                  <a:pt x="919738" y="869376"/>
                  <a:pt x="965215" y="846701"/>
                </a:cubicBezTo>
                <a:cubicBezTo>
                  <a:pt x="1023081" y="848019"/>
                  <a:pt x="1036422" y="800154"/>
                  <a:pt x="1085080" y="776086"/>
                </a:cubicBezTo>
                <a:cubicBezTo>
                  <a:pt x="1140763" y="795544"/>
                  <a:pt x="1110309" y="730471"/>
                  <a:pt x="1131224" y="706160"/>
                </a:cubicBezTo>
                <a:lnTo>
                  <a:pt x="1138051" y="702034"/>
                </a:lnTo>
                <a:lnTo>
                  <a:pt x="1158800" y="700004"/>
                </a:lnTo>
                <a:lnTo>
                  <a:pt x="1166947" y="700762"/>
                </a:lnTo>
                <a:cubicBezTo>
                  <a:pt x="1172432" y="700717"/>
                  <a:pt x="1175913" y="699961"/>
                  <a:pt x="1178135" y="698631"/>
                </a:cubicBezTo>
                <a:lnTo>
                  <a:pt x="1178301" y="698094"/>
                </a:lnTo>
                <a:lnTo>
                  <a:pt x="1188995" y="697048"/>
                </a:lnTo>
                <a:cubicBezTo>
                  <a:pt x="1207294" y="696390"/>
                  <a:pt x="1225337" y="696802"/>
                  <a:pt x="1242716" y="698052"/>
                </a:cubicBezTo>
                <a:cubicBezTo>
                  <a:pt x="1250387" y="668345"/>
                  <a:pt x="1318259" y="689091"/>
                  <a:pt x="1299977" y="639196"/>
                </a:cubicBezTo>
                <a:cubicBezTo>
                  <a:pt x="1323072" y="639367"/>
                  <a:pt x="1341279" y="658105"/>
                  <a:pt x="1326190" y="625955"/>
                </a:cubicBezTo>
                <a:cubicBezTo>
                  <a:pt x="1333572" y="625050"/>
                  <a:pt x="1337406" y="621362"/>
                  <a:pt x="1339600" y="616295"/>
                </a:cubicBezTo>
                <a:lnTo>
                  <a:pt x="1340054" y="614022"/>
                </a:lnTo>
                <a:lnTo>
                  <a:pt x="1391606" y="615229"/>
                </a:lnTo>
                <a:lnTo>
                  <a:pt x="1397565" y="611490"/>
                </a:lnTo>
                <a:lnTo>
                  <a:pt x="1432302" y="617267"/>
                </a:lnTo>
                <a:lnTo>
                  <a:pt x="1449644" y="617591"/>
                </a:lnTo>
                <a:lnTo>
                  <a:pt x="1455793" y="623174"/>
                </a:lnTo>
                <a:cubicBezTo>
                  <a:pt x="1461744" y="626151"/>
                  <a:pt x="1469373" y="626493"/>
                  <a:pt x="1480758" y="620863"/>
                </a:cubicBezTo>
                <a:lnTo>
                  <a:pt x="1483154" y="618527"/>
                </a:lnTo>
                <a:lnTo>
                  <a:pt x="1505495" y="624325"/>
                </a:lnTo>
                <a:cubicBezTo>
                  <a:pt x="1512992" y="627532"/>
                  <a:pt x="1520025" y="632078"/>
                  <a:pt x="1526340" y="638496"/>
                </a:cubicBezTo>
                <a:cubicBezTo>
                  <a:pt x="1586113" y="586768"/>
                  <a:pt x="1659006" y="610309"/>
                  <a:pt x="1731986" y="589682"/>
                </a:cubicBezTo>
                <a:cubicBezTo>
                  <a:pt x="1750397" y="523106"/>
                  <a:pt x="1896056" y="573257"/>
                  <a:pt x="1927935" y="628540"/>
                </a:cubicBezTo>
                <a:cubicBezTo>
                  <a:pt x="1912854" y="559823"/>
                  <a:pt x="2112261" y="676347"/>
                  <a:pt x="2039075" y="599964"/>
                </a:cubicBezTo>
                <a:cubicBezTo>
                  <a:pt x="2066036" y="601198"/>
                  <a:pt x="2086366" y="569532"/>
                  <a:pt x="2066980" y="550413"/>
                </a:cubicBezTo>
                <a:cubicBezTo>
                  <a:pt x="2155364" y="582582"/>
                  <a:pt x="2259548" y="514786"/>
                  <a:pt x="2352236" y="519602"/>
                </a:cubicBezTo>
                <a:cubicBezTo>
                  <a:pt x="2388450" y="459394"/>
                  <a:pt x="2373298" y="511682"/>
                  <a:pt x="2420791" y="492826"/>
                </a:cubicBezTo>
                <a:cubicBezTo>
                  <a:pt x="2417962" y="542563"/>
                  <a:pt x="2475071" y="455098"/>
                  <a:pt x="2489932" y="507864"/>
                </a:cubicBezTo>
                <a:cubicBezTo>
                  <a:pt x="2498105" y="502761"/>
                  <a:pt x="2505553" y="496153"/>
                  <a:pt x="2512917" y="489127"/>
                </a:cubicBezTo>
                <a:lnTo>
                  <a:pt x="2516783" y="485473"/>
                </a:lnTo>
                <a:lnTo>
                  <a:pt x="2534360" y="480064"/>
                </a:lnTo>
                <a:lnTo>
                  <a:pt x="2536691" y="467018"/>
                </a:lnTo>
                <a:lnTo>
                  <a:pt x="2561265" y="450623"/>
                </a:lnTo>
                <a:cubicBezTo>
                  <a:pt x="2570872" y="446262"/>
                  <a:pt x="2581686" y="443655"/>
                  <a:pt x="2594349" y="443884"/>
                </a:cubicBezTo>
                <a:cubicBezTo>
                  <a:pt x="2640435" y="464638"/>
                  <a:pt x="2696955" y="396361"/>
                  <a:pt x="2754324" y="424766"/>
                </a:cubicBezTo>
                <a:cubicBezTo>
                  <a:pt x="2775130" y="430896"/>
                  <a:pt x="2837731" y="423458"/>
                  <a:pt x="2848470" y="405966"/>
                </a:cubicBezTo>
                <a:cubicBezTo>
                  <a:pt x="2861295" y="401100"/>
                  <a:pt x="2876936" y="405309"/>
                  <a:pt x="2881772" y="387260"/>
                </a:cubicBezTo>
                <a:cubicBezTo>
                  <a:pt x="2890299" y="365261"/>
                  <a:pt x="2938134" y="392997"/>
                  <a:pt x="2929932" y="368912"/>
                </a:cubicBezTo>
                <a:cubicBezTo>
                  <a:pt x="2963844" y="387799"/>
                  <a:pt x="2986550" y="341223"/>
                  <a:pt x="3013020" y="327578"/>
                </a:cubicBezTo>
                <a:cubicBezTo>
                  <a:pt x="3040041" y="346996"/>
                  <a:pt x="3068934" y="299222"/>
                  <a:pt x="3127968" y="287613"/>
                </a:cubicBezTo>
                <a:cubicBezTo>
                  <a:pt x="3157770" y="310215"/>
                  <a:pt x="3167695" y="279445"/>
                  <a:pt x="3222191" y="307887"/>
                </a:cubicBezTo>
                <a:cubicBezTo>
                  <a:pt x="3223593" y="304249"/>
                  <a:pt x="3225533" y="300801"/>
                  <a:pt x="3227953" y="297650"/>
                </a:cubicBezTo>
                <a:cubicBezTo>
                  <a:pt x="3242008" y="279345"/>
                  <a:pt x="3268831" y="274825"/>
                  <a:pt x="3287859" y="287558"/>
                </a:cubicBezTo>
                <a:cubicBezTo>
                  <a:pt x="3373144" y="323866"/>
                  <a:pt x="3442657" y="311681"/>
                  <a:pt x="3510042" y="311820"/>
                </a:cubicBezTo>
                <a:cubicBezTo>
                  <a:pt x="3585274" y="306641"/>
                  <a:pt x="3525753" y="258887"/>
                  <a:pt x="3626773" y="290452"/>
                </a:cubicBezTo>
                <a:cubicBezTo>
                  <a:pt x="3633124" y="269835"/>
                  <a:pt x="3644693" y="267134"/>
                  <a:pt x="3666217" y="273255"/>
                </a:cubicBezTo>
                <a:cubicBezTo>
                  <a:pt x="3702502" y="269310"/>
                  <a:pt x="3690563" y="221720"/>
                  <a:pt x="3732427" y="245039"/>
                </a:cubicBezTo>
                <a:cubicBezTo>
                  <a:pt x="3720985" y="220241"/>
                  <a:pt x="3798776" y="224539"/>
                  <a:pt x="3777022" y="200276"/>
                </a:cubicBezTo>
                <a:cubicBezTo>
                  <a:pt x="3781759" y="193499"/>
                  <a:pt x="3786499" y="190723"/>
                  <a:pt x="3791246" y="189996"/>
                </a:cubicBezTo>
                <a:cubicBezTo>
                  <a:pt x="3800740" y="188542"/>
                  <a:pt x="3810265" y="195284"/>
                  <a:pt x="3819864" y="194605"/>
                </a:cubicBezTo>
                <a:lnTo>
                  <a:pt x="3830398" y="188383"/>
                </a:lnTo>
                <a:lnTo>
                  <a:pt x="3834360" y="188992"/>
                </a:lnTo>
                <a:lnTo>
                  <a:pt x="3843715" y="188752"/>
                </a:lnTo>
                <a:lnTo>
                  <a:pt x="3842609" y="197386"/>
                </a:lnTo>
                <a:cubicBezTo>
                  <a:pt x="3840673" y="205638"/>
                  <a:pt x="3839248" y="214671"/>
                  <a:pt x="3853961" y="213380"/>
                </a:cubicBezTo>
                <a:cubicBezTo>
                  <a:pt x="3884396" y="206569"/>
                  <a:pt x="3895082" y="241941"/>
                  <a:pt x="3907640" y="207568"/>
                </a:cubicBezTo>
                <a:lnTo>
                  <a:pt x="3910449" y="197808"/>
                </a:lnTo>
                <a:lnTo>
                  <a:pt x="3917197" y="196121"/>
                </a:lnTo>
                <a:cubicBezTo>
                  <a:pt x="3920833" y="196372"/>
                  <a:pt x="3922919" y="198717"/>
                  <a:pt x="3922400" y="205056"/>
                </a:cubicBezTo>
                <a:cubicBezTo>
                  <a:pt x="3950680" y="178467"/>
                  <a:pt x="3984062" y="218098"/>
                  <a:pt x="4013061" y="224874"/>
                </a:cubicBezTo>
                <a:cubicBezTo>
                  <a:pt x="4034530" y="199451"/>
                  <a:pt x="4074202" y="238734"/>
                  <a:pt x="4134285" y="235592"/>
                </a:cubicBezTo>
                <a:cubicBezTo>
                  <a:pt x="4157674" y="206403"/>
                  <a:pt x="4174806" y="233822"/>
                  <a:pt x="4220717" y="192946"/>
                </a:cubicBezTo>
                <a:cubicBezTo>
                  <a:pt x="4222964" y="196132"/>
                  <a:pt x="4225687" y="199002"/>
                  <a:pt x="4228802" y="201468"/>
                </a:cubicBezTo>
                <a:cubicBezTo>
                  <a:pt x="4246898" y="215792"/>
                  <a:pt x="4274013" y="213632"/>
                  <a:pt x="4289361" y="196642"/>
                </a:cubicBezTo>
                <a:cubicBezTo>
                  <a:pt x="4363212" y="140627"/>
                  <a:pt x="4433598" y="135488"/>
                  <a:pt x="4498913" y="118915"/>
                </a:cubicBezTo>
                <a:cubicBezTo>
                  <a:pt x="4573135" y="105586"/>
                  <a:pt x="4527062" y="166416"/>
                  <a:pt x="4617330" y="111163"/>
                </a:cubicBezTo>
                <a:cubicBezTo>
                  <a:pt x="4628518" y="129608"/>
                  <a:pt x="4640397" y="129405"/>
                  <a:pt x="4659778" y="118219"/>
                </a:cubicBezTo>
                <a:cubicBezTo>
                  <a:pt x="4695929" y="113193"/>
                  <a:pt x="4695958" y="162259"/>
                  <a:pt x="4730870" y="129432"/>
                </a:cubicBezTo>
                <a:cubicBezTo>
                  <a:pt x="4725822" y="156271"/>
                  <a:pt x="4800214" y="133127"/>
                  <a:pt x="4785037" y="161964"/>
                </a:cubicBezTo>
                <a:cubicBezTo>
                  <a:pt x="4810025" y="183633"/>
                  <a:pt x="4819434" y="143205"/>
                  <a:pt x="4844073" y="161768"/>
                </a:cubicBezTo>
                <a:cubicBezTo>
                  <a:pt x="4870797" y="164132"/>
                  <a:pt x="4827288" y="135164"/>
                  <a:pt x="4856454" y="130488"/>
                </a:cubicBezTo>
                <a:cubicBezTo>
                  <a:pt x="4892086" y="129553"/>
                  <a:pt x="4889263" y="81477"/>
                  <a:pt x="4920038" y="140418"/>
                </a:cubicBezTo>
                <a:cubicBezTo>
                  <a:pt x="4956358" y="122308"/>
                  <a:pt x="4965108" y="149263"/>
                  <a:pt x="5016639" y="158905"/>
                </a:cubicBezTo>
                <a:cubicBezTo>
                  <a:pt x="5037063" y="141828"/>
                  <a:pt x="5054534" y="147986"/>
                  <a:pt x="5072009" y="161502"/>
                </a:cubicBezTo>
                <a:cubicBezTo>
                  <a:pt x="5121260" y="153653"/>
                  <a:pt x="5167555" y="172635"/>
                  <a:pt x="5223626" y="177356"/>
                </a:cubicBezTo>
                <a:cubicBezTo>
                  <a:pt x="5282824" y="155243"/>
                  <a:pt x="5315859" y="195041"/>
                  <a:pt x="5375773" y="199913"/>
                </a:cubicBezTo>
                <a:cubicBezTo>
                  <a:pt x="5432511" y="156218"/>
                  <a:pt x="5417550" y="256036"/>
                  <a:pt x="5467502" y="250963"/>
                </a:cubicBezTo>
                <a:cubicBezTo>
                  <a:pt x="5547124" y="209975"/>
                  <a:pt x="5467171" y="283839"/>
                  <a:pt x="5592395" y="265434"/>
                </a:cubicBezTo>
                <a:cubicBezTo>
                  <a:pt x="5599201" y="258867"/>
                  <a:pt x="5614752" y="264706"/>
                  <a:pt x="5613532" y="273379"/>
                </a:cubicBezTo>
                <a:cubicBezTo>
                  <a:pt x="5621390" y="270408"/>
                  <a:pt x="5639720" y="253173"/>
                  <a:pt x="5642173" y="266904"/>
                </a:cubicBezTo>
                <a:cubicBezTo>
                  <a:pt x="5682296" y="267049"/>
                  <a:pt x="5721812" y="257513"/>
                  <a:pt x="5756910" y="239211"/>
                </a:cubicBezTo>
                <a:cubicBezTo>
                  <a:pt x="5834998" y="260050"/>
                  <a:pt x="5790596" y="197229"/>
                  <a:pt x="5846667" y="201786"/>
                </a:cubicBezTo>
                <a:cubicBezTo>
                  <a:pt x="5892444" y="227312"/>
                  <a:pt x="5908324" y="204527"/>
                  <a:pt x="5960732" y="220708"/>
                </a:cubicBezTo>
                <a:cubicBezTo>
                  <a:pt x="5977124" y="175349"/>
                  <a:pt x="6009640" y="223654"/>
                  <a:pt x="6029542" y="210339"/>
                </a:cubicBezTo>
                <a:cubicBezTo>
                  <a:pt x="6063108" y="261420"/>
                  <a:pt x="6107411" y="160034"/>
                  <a:pt x="6141123" y="159923"/>
                </a:cubicBezTo>
                <a:cubicBezTo>
                  <a:pt x="6198068" y="167749"/>
                  <a:pt x="6260628" y="219715"/>
                  <a:pt x="6290640" y="167441"/>
                </a:cubicBezTo>
                <a:cubicBezTo>
                  <a:pt x="6295193" y="188689"/>
                  <a:pt x="6290494" y="217816"/>
                  <a:pt x="6322806" y="213293"/>
                </a:cubicBezTo>
                <a:cubicBezTo>
                  <a:pt x="6335911" y="223881"/>
                  <a:pt x="6338726" y="256581"/>
                  <a:pt x="6364914" y="240140"/>
                </a:cubicBezTo>
                <a:cubicBezTo>
                  <a:pt x="6331888" y="211628"/>
                  <a:pt x="6385856" y="207033"/>
                  <a:pt x="6380420" y="173195"/>
                </a:cubicBezTo>
                <a:cubicBezTo>
                  <a:pt x="6420580" y="151473"/>
                  <a:pt x="6513519" y="179296"/>
                  <a:pt x="6507891" y="118474"/>
                </a:cubicBezTo>
                <a:cubicBezTo>
                  <a:pt x="6519398" y="82452"/>
                  <a:pt x="6571830" y="137398"/>
                  <a:pt x="6571807" y="98636"/>
                </a:cubicBezTo>
                <a:cubicBezTo>
                  <a:pt x="6594702" y="123421"/>
                  <a:pt x="6634676" y="82071"/>
                  <a:pt x="6671880" y="82931"/>
                </a:cubicBezTo>
                <a:cubicBezTo>
                  <a:pt x="6678855" y="65407"/>
                  <a:pt x="6687415" y="66196"/>
                  <a:pt x="6702266" y="75470"/>
                </a:cubicBezTo>
                <a:cubicBezTo>
                  <a:pt x="6747004" y="78450"/>
                  <a:pt x="6798307" y="53072"/>
                  <a:pt x="6845802" y="2449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281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40368D6-32D3-B606-E06A-CF4811E334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BA79A7CF-01AF-4178-9369-94E0C90EB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400211" cy="863996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F4FA52-A70E-1676-8413-436B8CBCF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46510" y="2549024"/>
            <a:ext cx="2916922" cy="358591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kumimoji="0" lang="en-US" sz="4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Data-driven Insights</a:t>
            </a:r>
            <a:br>
              <a:rPr kumimoji="0" lang="en-US" sz="4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lang="en-GB" sz="3200" i="1" dirty="0"/>
              <a:t>Industries &amp; Median Wealth</a:t>
            </a:r>
            <a:endParaRPr lang="en-US" sz="3200" i="1" kern="1200" noProof="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988315" y="-703943"/>
            <a:ext cx="2161423" cy="101380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6798" y="836997"/>
            <a:ext cx="9546557" cy="705616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8" descr="A graph of a company's market&#10;&#10;AI-generated content may be incorrect.">
            <a:extLst>
              <a:ext uri="{FF2B5EF4-FFF2-40B4-BE49-F238E27FC236}">
                <a16:creationId xmlns:a16="http://schemas.microsoft.com/office/drawing/2014/main" id="{B8CD8454-C176-14B6-2C1F-6C46F43814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991" y="1916310"/>
            <a:ext cx="8986318" cy="4897543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22670" y="4279892"/>
            <a:ext cx="2165951" cy="17998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789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AA42EED-728E-69FF-C749-88CF5F35A1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Rectangle 59">
            <a:extLst>
              <a:ext uri="{FF2B5EF4-FFF2-40B4-BE49-F238E27FC236}">
                <a16:creationId xmlns:a16="http://schemas.microsoft.com/office/drawing/2014/main" id="{65C9D962-F904-4553-A140-500CF3EFC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400212" cy="8640762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02FE0FA2-B10C-4B9F-B9CC-E5D9AD4004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1314048">
            <a:off x="-320717" y="-1115033"/>
            <a:ext cx="14932627" cy="7872619"/>
          </a:xfrm>
          <a:custGeom>
            <a:avLst/>
            <a:gdLst>
              <a:gd name="connsiteX0" fmla="*/ 12642772 w 12642772"/>
              <a:gd name="connsiteY0" fmla="*/ 4432052 h 6248341"/>
              <a:gd name="connsiteX1" fmla="*/ 586822 w 12642772"/>
              <a:gd name="connsiteY1" fmla="*/ 6248341 h 6248341"/>
              <a:gd name="connsiteX2" fmla="*/ 0 w 12642772"/>
              <a:gd name="connsiteY2" fmla="*/ 2394542 h 6248341"/>
              <a:gd name="connsiteX3" fmla="*/ 52893 w 12642772"/>
              <a:gd name="connsiteY3" fmla="*/ 2306669 h 6248341"/>
              <a:gd name="connsiteX4" fmla="*/ 131535 w 12642772"/>
              <a:gd name="connsiteY4" fmla="*/ 2293621 h 6248341"/>
              <a:gd name="connsiteX5" fmla="*/ 244153 w 12642772"/>
              <a:gd name="connsiteY5" fmla="*/ 2272261 h 6248341"/>
              <a:gd name="connsiteX6" fmla="*/ 324401 w 12642772"/>
              <a:gd name="connsiteY6" fmla="*/ 2233208 h 6248341"/>
              <a:gd name="connsiteX7" fmla="*/ 463569 w 12642772"/>
              <a:gd name="connsiteY7" fmla="*/ 2158308 h 6248341"/>
              <a:gd name="connsiteX8" fmla="*/ 582537 w 12642772"/>
              <a:gd name="connsiteY8" fmla="*/ 2095961 h 6248341"/>
              <a:gd name="connsiteX9" fmla="*/ 638937 w 12642772"/>
              <a:gd name="connsiteY9" fmla="*/ 2008169 h 6248341"/>
              <a:gd name="connsiteX10" fmla="*/ 749855 w 12642772"/>
              <a:gd name="connsiteY10" fmla="*/ 1936088 h 6248341"/>
              <a:gd name="connsiteX11" fmla="*/ 856553 w 12642772"/>
              <a:gd name="connsiteY11" fmla="*/ 1892728 h 6248341"/>
              <a:gd name="connsiteX12" fmla="*/ 939338 w 12642772"/>
              <a:gd name="connsiteY12" fmla="*/ 1863906 h 6248341"/>
              <a:gd name="connsiteX13" fmla="*/ 987836 w 12642772"/>
              <a:gd name="connsiteY13" fmla="*/ 1848470 h 6248341"/>
              <a:gd name="connsiteX14" fmla="*/ 1086094 w 12642772"/>
              <a:gd name="connsiteY14" fmla="*/ 1834336 h 6248341"/>
              <a:gd name="connsiteX15" fmla="*/ 1155607 w 12642772"/>
              <a:gd name="connsiteY15" fmla="*/ 1814299 h 6248341"/>
              <a:gd name="connsiteX16" fmla="*/ 1219621 w 12642772"/>
              <a:gd name="connsiteY16" fmla="*/ 1774472 h 6248341"/>
              <a:gd name="connsiteX17" fmla="*/ 1275113 w 12642772"/>
              <a:gd name="connsiteY17" fmla="*/ 1734756 h 6248341"/>
              <a:gd name="connsiteX18" fmla="*/ 1337800 w 12642772"/>
              <a:gd name="connsiteY18" fmla="*/ 1684579 h 6248341"/>
              <a:gd name="connsiteX19" fmla="*/ 1526287 w 12642772"/>
              <a:gd name="connsiteY19" fmla="*/ 1602057 h 6248341"/>
              <a:gd name="connsiteX20" fmla="*/ 1579126 w 12642772"/>
              <a:gd name="connsiteY20" fmla="*/ 1559561 h 6248341"/>
              <a:gd name="connsiteX21" fmla="*/ 1651242 w 12642772"/>
              <a:gd name="connsiteY21" fmla="*/ 1546569 h 6248341"/>
              <a:gd name="connsiteX22" fmla="*/ 1712038 w 12642772"/>
              <a:gd name="connsiteY22" fmla="*/ 1533432 h 6248341"/>
              <a:gd name="connsiteX23" fmla="*/ 1758402 w 12642772"/>
              <a:gd name="connsiteY23" fmla="*/ 1525816 h 6248341"/>
              <a:gd name="connsiteX24" fmla="*/ 1831776 w 12642772"/>
              <a:gd name="connsiteY24" fmla="*/ 1504679 h 6248341"/>
              <a:gd name="connsiteX25" fmla="*/ 1963032 w 12642772"/>
              <a:gd name="connsiteY25" fmla="*/ 1472999 h 6248341"/>
              <a:gd name="connsiteX26" fmla="*/ 2006520 w 12642772"/>
              <a:gd name="connsiteY26" fmla="*/ 1464281 h 6248341"/>
              <a:gd name="connsiteX27" fmla="*/ 2049195 w 12642772"/>
              <a:gd name="connsiteY27" fmla="*/ 1459572 h 6248341"/>
              <a:gd name="connsiteX28" fmla="*/ 2125117 w 12642772"/>
              <a:gd name="connsiteY28" fmla="*/ 1432093 h 6248341"/>
              <a:gd name="connsiteX29" fmla="*/ 2234987 w 12642772"/>
              <a:gd name="connsiteY29" fmla="*/ 1408543 h 6248341"/>
              <a:gd name="connsiteX30" fmla="*/ 2349979 w 12642772"/>
              <a:gd name="connsiteY30" fmla="*/ 1370325 h 6248341"/>
              <a:gd name="connsiteX31" fmla="*/ 2490342 w 12642772"/>
              <a:gd name="connsiteY31" fmla="*/ 1337371 h 6248341"/>
              <a:gd name="connsiteX32" fmla="*/ 2721983 w 12642772"/>
              <a:gd name="connsiteY32" fmla="*/ 1255221 h 6248341"/>
              <a:gd name="connsiteX33" fmla="*/ 2740778 w 12642772"/>
              <a:gd name="connsiteY33" fmla="*/ 1232389 h 6248341"/>
              <a:gd name="connsiteX34" fmla="*/ 2772006 w 12642772"/>
              <a:gd name="connsiteY34" fmla="*/ 1218123 h 6248341"/>
              <a:gd name="connsiteX35" fmla="*/ 2850754 w 12642772"/>
              <a:gd name="connsiteY35" fmla="*/ 1180094 h 6248341"/>
              <a:gd name="connsiteX36" fmla="*/ 2872381 w 12642772"/>
              <a:gd name="connsiteY36" fmla="*/ 1159349 h 6248341"/>
              <a:gd name="connsiteX37" fmla="*/ 2877664 w 12642772"/>
              <a:gd name="connsiteY37" fmla="*/ 1153429 h 6248341"/>
              <a:gd name="connsiteX38" fmla="*/ 2898982 w 12642772"/>
              <a:gd name="connsiteY38" fmla="*/ 1143332 h 6248341"/>
              <a:gd name="connsiteX39" fmla="*/ 2900154 w 12642772"/>
              <a:gd name="connsiteY39" fmla="*/ 1144257 h 6248341"/>
              <a:gd name="connsiteX40" fmla="*/ 2913224 w 12642772"/>
              <a:gd name="connsiteY40" fmla="*/ 1144530 h 6248341"/>
              <a:gd name="connsiteX41" fmla="*/ 2936660 w 12642772"/>
              <a:gd name="connsiteY41" fmla="*/ 1142412 h 6248341"/>
              <a:gd name="connsiteX42" fmla="*/ 2997572 w 12642772"/>
              <a:gd name="connsiteY42" fmla="*/ 1141831 h 6248341"/>
              <a:gd name="connsiteX43" fmla="*/ 3044472 w 12642772"/>
              <a:gd name="connsiteY43" fmla="*/ 1131369 h 6248341"/>
              <a:gd name="connsiteX44" fmla="*/ 3044790 w 12642772"/>
              <a:gd name="connsiteY44" fmla="*/ 1131569 h 6248341"/>
              <a:gd name="connsiteX45" fmla="*/ 3053469 w 12642772"/>
              <a:gd name="connsiteY45" fmla="*/ 1129009 h 6248341"/>
              <a:gd name="connsiteX46" fmla="*/ 3058924 w 12642772"/>
              <a:gd name="connsiteY46" fmla="*/ 1126056 h 6248341"/>
              <a:gd name="connsiteX47" fmla="*/ 3074299 w 12642772"/>
              <a:gd name="connsiteY47" fmla="*/ 1120405 h 6248341"/>
              <a:gd name="connsiteX48" fmla="*/ 3080657 w 12642772"/>
              <a:gd name="connsiteY48" fmla="*/ 1120171 h 6248341"/>
              <a:gd name="connsiteX49" fmla="*/ 3085901 w 12642772"/>
              <a:gd name="connsiteY49" fmla="*/ 1121681 h 6248341"/>
              <a:gd name="connsiteX50" fmla="*/ 3109448 w 12642772"/>
              <a:gd name="connsiteY50" fmla="*/ 1097576 h 6248341"/>
              <a:gd name="connsiteX51" fmla="*/ 3120280 w 12642772"/>
              <a:gd name="connsiteY51" fmla="*/ 1092673 h 6248341"/>
              <a:gd name="connsiteX52" fmla="*/ 3151969 w 12642772"/>
              <a:gd name="connsiteY52" fmla="*/ 1093148 h 6248341"/>
              <a:gd name="connsiteX53" fmla="*/ 3156202 w 12642772"/>
              <a:gd name="connsiteY53" fmla="*/ 1091941 h 6248341"/>
              <a:gd name="connsiteX54" fmla="*/ 3218578 w 12642772"/>
              <a:gd name="connsiteY54" fmla="*/ 1084695 h 6248341"/>
              <a:gd name="connsiteX55" fmla="*/ 3291572 w 12642772"/>
              <a:gd name="connsiteY55" fmla="*/ 1074108 h 6248341"/>
              <a:gd name="connsiteX56" fmla="*/ 3335322 w 12642772"/>
              <a:gd name="connsiteY56" fmla="*/ 1065344 h 6248341"/>
              <a:gd name="connsiteX57" fmla="*/ 3444471 w 12642772"/>
              <a:gd name="connsiteY57" fmla="*/ 1040037 h 6248341"/>
              <a:gd name="connsiteX58" fmla="*/ 3516736 w 12642772"/>
              <a:gd name="connsiteY58" fmla="*/ 1044495 h 6248341"/>
              <a:gd name="connsiteX59" fmla="*/ 3529913 w 12642772"/>
              <a:gd name="connsiteY59" fmla="*/ 1036395 h 6248341"/>
              <a:gd name="connsiteX60" fmla="*/ 3534215 w 12642772"/>
              <a:gd name="connsiteY60" fmla="*/ 1032644 h 6248341"/>
              <a:gd name="connsiteX61" fmla="*/ 3541901 w 12642772"/>
              <a:gd name="connsiteY61" fmla="*/ 1028655 h 6248341"/>
              <a:gd name="connsiteX62" fmla="*/ 3542297 w 12642772"/>
              <a:gd name="connsiteY62" fmla="*/ 1028781 h 6248341"/>
              <a:gd name="connsiteX63" fmla="*/ 3549091 w 12642772"/>
              <a:gd name="connsiteY63" fmla="*/ 1024603 h 6248341"/>
              <a:gd name="connsiteX64" fmla="*/ 3668564 w 12642772"/>
              <a:gd name="connsiteY64" fmla="*/ 992085 h 6248341"/>
              <a:gd name="connsiteX65" fmla="*/ 3681760 w 12642772"/>
              <a:gd name="connsiteY65" fmla="*/ 989897 h 6248341"/>
              <a:gd name="connsiteX66" fmla="*/ 3683298 w 12642772"/>
              <a:gd name="connsiteY66" fmla="*/ 990533 h 6248341"/>
              <a:gd name="connsiteX67" fmla="*/ 3701238 w 12642772"/>
              <a:gd name="connsiteY67" fmla="*/ 978370 h 6248341"/>
              <a:gd name="connsiteX68" fmla="*/ 3727029 w 12642772"/>
              <a:gd name="connsiteY68" fmla="*/ 982634 h 6248341"/>
              <a:gd name="connsiteX69" fmla="*/ 3827462 w 12642772"/>
              <a:gd name="connsiteY69" fmla="*/ 983777 h 6248341"/>
              <a:gd name="connsiteX70" fmla="*/ 3939255 w 12642772"/>
              <a:gd name="connsiteY70" fmla="*/ 962526 h 6248341"/>
              <a:gd name="connsiteX71" fmla="*/ 3976764 w 12642772"/>
              <a:gd name="connsiteY71" fmla="*/ 943975 h 6248341"/>
              <a:gd name="connsiteX72" fmla="*/ 4039745 w 12642772"/>
              <a:gd name="connsiteY72" fmla="*/ 913576 h 6248341"/>
              <a:gd name="connsiteX73" fmla="*/ 4081478 w 12642772"/>
              <a:gd name="connsiteY73" fmla="*/ 863744 h 6248341"/>
              <a:gd name="connsiteX74" fmla="*/ 4136255 w 12642772"/>
              <a:gd name="connsiteY74" fmla="*/ 849070 h 6248341"/>
              <a:gd name="connsiteX75" fmla="*/ 4155885 w 12642772"/>
              <a:gd name="connsiteY75" fmla="*/ 880724 h 6248341"/>
              <a:gd name="connsiteX76" fmla="*/ 4212239 w 12642772"/>
              <a:gd name="connsiteY76" fmla="*/ 853648 h 6248341"/>
              <a:gd name="connsiteX77" fmla="*/ 4296968 w 12642772"/>
              <a:gd name="connsiteY77" fmla="*/ 808725 h 6248341"/>
              <a:gd name="connsiteX78" fmla="*/ 4347619 w 12642772"/>
              <a:gd name="connsiteY78" fmla="*/ 791871 h 6248341"/>
              <a:gd name="connsiteX79" fmla="*/ 4484035 w 12642772"/>
              <a:gd name="connsiteY79" fmla="*/ 736001 h 6248341"/>
              <a:gd name="connsiteX80" fmla="*/ 4619194 w 12642772"/>
              <a:gd name="connsiteY80" fmla="*/ 672546 h 6248341"/>
              <a:gd name="connsiteX81" fmla="*/ 4648276 w 12642772"/>
              <a:gd name="connsiteY81" fmla="*/ 677255 h 6248341"/>
              <a:gd name="connsiteX82" fmla="*/ 4658535 w 12642772"/>
              <a:gd name="connsiteY82" fmla="*/ 658404 h 6248341"/>
              <a:gd name="connsiteX83" fmla="*/ 4684435 w 12642772"/>
              <a:gd name="connsiteY83" fmla="*/ 658040 h 6248341"/>
              <a:gd name="connsiteX84" fmla="*/ 4685966 w 12642772"/>
              <a:gd name="connsiteY84" fmla="*/ 659300 h 6248341"/>
              <a:gd name="connsiteX85" fmla="*/ 4773323 w 12642772"/>
              <a:gd name="connsiteY85" fmla="*/ 620033 h 6248341"/>
              <a:gd name="connsiteX86" fmla="*/ 4789881 w 12642772"/>
              <a:gd name="connsiteY86" fmla="*/ 612833 h 6248341"/>
              <a:gd name="connsiteX87" fmla="*/ 4793116 w 12642772"/>
              <a:gd name="connsiteY87" fmla="*/ 606807 h 6248341"/>
              <a:gd name="connsiteX88" fmla="*/ 4818294 w 12642772"/>
              <a:gd name="connsiteY88" fmla="*/ 598208 h 6248341"/>
              <a:gd name="connsiteX89" fmla="*/ 4889379 w 12642772"/>
              <a:gd name="connsiteY89" fmla="*/ 574856 h 6248341"/>
              <a:gd name="connsiteX90" fmla="*/ 4967000 w 12642772"/>
              <a:gd name="connsiteY90" fmla="*/ 563548 h 6248341"/>
              <a:gd name="connsiteX91" fmla="*/ 5011397 w 12642772"/>
              <a:gd name="connsiteY91" fmla="*/ 546508 h 6248341"/>
              <a:gd name="connsiteX92" fmla="*/ 5017511 w 12642772"/>
              <a:gd name="connsiteY92" fmla="*/ 542737 h 6248341"/>
              <a:gd name="connsiteX93" fmla="*/ 5022951 w 12642772"/>
              <a:gd name="connsiteY93" fmla="*/ 543578 h 6248341"/>
              <a:gd name="connsiteX94" fmla="*/ 5028686 w 12642772"/>
              <a:gd name="connsiteY94" fmla="*/ 550797 h 6248341"/>
              <a:gd name="connsiteX95" fmla="*/ 5055222 w 12642772"/>
              <a:gd name="connsiteY95" fmla="*/ 551685 h 6248341"/>
              <a:gd name="connsiteX96" fmla="*/ 5058043 w 12642772"/>
              <a:gd name="connsiteY96" fmla="*/ 549365 h 6248341"/>
              <a:gd name="connsiteX97" fmla="*/ 5080769 w 12642772"/>
              <a:gd name="connsiteY97" fmla="*/ 559110 h 6248341"/>
              <a:gd name="connsiteX98" fmla="*/ 5100831 w 12642772"/>
              <a:gd name="connsiteY98" fmla="*/ 578170 h 6248341"/>
              <a:gd name="connsiteX99" fmla="*/ 5323302 w 12642772"/>
              <a:gd name="connsiteY99" fmla="*/ 551607 h 6248341"/>
              <a:gd name="connsiteX100" fmla="*/ 5524173 w 12642772"/>
              <a:gd name="connsiteY100" fmla="*/ 623428 h 6248341"/>
              <a:gd name="connsiteX101" fmla="*/ 5644692 w 12642772"/>
              <a:gd name="connsiteY101" fmla="*/ 606574 h 6248341"/>
              <a:gd name="connsiteX102" fmla="*/ 5984259 w 12642772"/>
              <a:gd name="connsiteY102" fmla="*/ 559264 h 6248341"/>
              <a:gd name="connsiteX103" fmla="*/ 6059790 w 12642772"/>
              <a:gd name="connsiteY103" fmla="*/ 538457 h 6248341"/>
              <a:gd name="connsiteX104" fmla="*/ 6130495 w 12642772"/>
              <a:gd name="connsiteY104" fmla="*/ 565308 h 6248341"/>
              <a:gd name="connsiteX105" fmla="*/ 6157089 w 12642772"/>
              <a:gd name="connsiteY105" fmla="*/ 547229 h 6248341"/>
              <a:gd name="connsiteX106" fmla="*/ 6161628 w 12642772"/>
              <a:gd name="connsiteY106" fmla="*/ 543616 h 6248341"/>
              <a:gd name="connsiteX107" fmla="*/ 6180804 w 12642772"/>
              <a:gd name="connsiteY107" fmla="*/ 539939 h 6248341"/>
              <a:gd name="connsiteX108" fmla="*/ 6184951 w 12642772"/>
              <a:gd name="connsiteY108" fmla="*/ 525424 h 6248341"/>
              <a:gd name="connsiteX109" fmla="*/ 6212909 w 12642772"/>
              <a:gd name="connsiteY109" fmla="*/ 510232 h 6248341"/>
              <a:gd name="connsiteX110" fmla="*/ 6248556 w 12642772"/>
              <a:gd name="connsiteY110" fmla="*/ 507226 h 6248341"/>
              <a:gd name="connsiteX111" fmla="*/ 6419167 w 12642772"/>
              <a:gd name="connsiteY111" fmla="*/ 508015 h 6248341"/>
              <a:gd name="connsiteX112" fmla="*/ 6520553 w 12642772"/>
              <a:gd name="connsiteY112" fmla="*/ 499890 h 6248341"/>
              <a:gd name="connsiteX113" fmla="*/ 6557985 w 12642772"/>
              <a:gd name="connsiteY113" fmla="*/ 483298 h 6248341"/>
              <a:gd name="connsiteX114" fmla="*/ 6610986 w 12642772"/>
              <a:gd name="connsiteY114" fmla="*/ 469207 h 6248341"/>
              <a:gd name="connsiteX115" fmla="*/ 6703685 w 12642772"/>
              <a:gd name="connsiteY115" fmla="*/ 433885 h 6248341"/>
              <a:gd name="connsiteX116" fmla="*/ 6829686 w 12642772"/>
              <a:gd name="connsiteY116" fmla="*/ 404609 h 6248341"/>
              <a:gd name="connsiteX117" fmla="*/ 6926071 w 12642772"/>
              <a:gd name="connsiteY117" fmla="*/ 440952 h 6248341"/>
              <a:gd name="connsiteX118" fmla="*/ 6933459 w 12642772"/>
              <a:gd name="connsiteY118" fmla="*/ 430117 h 6248341"/>
              <a:gd name="connsiteX119" fmla="*/ 6997730 w 12642772"/>
              <a:gd name="connsiteY119" fmla="*/ 427075 h 6248341"/>
              <a:gd name="connsiteX120" fmla="*/ 7228068 w 12642772"/>
              <a:gd name="connsiteY120" fmla="*/ 485987 h 6248341"/>
              <a:gd name="connsiteX121" fmla="*/ 7353524 w 12642772"/>
              <a:gd name="connsiteY121" fmla="*/ 478122 h 6248341"/>
              <a:gd name="connsiteX122" fmla="*/ 7397216 w 12642772"/>
              <a:gd name="connsiteY122" fmla="*/ 464113 h 6248341"/>
              <a:gd name="connsiteX123" fmla="*/ 7470470 w 12642772"/>
              <a:gd name="connsiteY123" fmla="*/ 441338 h 6248341"/>
              <a:gd name="connsiteX124" fmla="*/ 7523162 w 12642772"/>
              <a:gd name="connsiteY124" fmla="*/ 396692 h 6248341"/>
              <a:gd name="connsiteX125" fmla="*/ 7585229 w 12642772"/>
              <a:gd name="connsiteY125" fmla="*/ 388596 h 6248341"/>
              <a:gd name="connsiteX126" fmla="*/ 7602312 w 12642772"/>
              <a:gd name="connsiteY126" fmla="*/ 422441 h 6248341"/>
              <a:gd name="connsiteX127" fmla="*/ 7667842 w 12642772"/>
              <a:gd name="connsiteY127" fmla="*/ 402184 h 6248341"/>
              <a:gd name="connsiteX128" fmla="*/ 7766955 w 12642772"/>
              <a:gd name="connsiteY128" fmla="*/ 367538 h 6248341"/>
              <a:gd name="connsiteX129" fmla="*/ 7824808 w 12642772"/>
              <a:gd name="connsiteY129" fmla="*/ 356782 h 6248341"/>
              <a:gd name="connsiteX130" fmla="*/ 7982082 w 12642772"/>
              <a:gd name="connsiteY130" fmla="*/ 317381 h 6248341"/>
              <a:gd name="connsiteX131" fmla="*/ 8139042 w 12642772"/>
              <a:gd name="connsiteY131" fmla="*/ 270278 h 6248341"/>
              <a:gd name="connsiteX132" fmla="*/ 8188479 w 12642772"/>
              <a:gd name="connsiteY132" fmla="*/ 250893 h 6248341"/>
              <a:gd name="connsiteX133" fmla="*/ 8197460 w 12642772"/>
              <a:gd name="connsiteY133" fmla="*/ 227412 h 6248341"/>
              <a:gd name="connsiteX134" fmla="*/ 8236543 w 12642772"/>
              <a:gd name="connsiteY134" fmla="*/ 231896 h 6248341"/>
              <a:gd name="connsiteX135" fmla="*/ 8288656 w 12642772"/>
              <a:gd name="connsiteY135" fmla="*/ 233518 h 6248341"/>
              <a:gd name="connsiteX136" fmla="*/ 8365194 w 12642772"/>
              <a:gd name="connsiteY136" fmla="*/ 255354 h 6248341"/>
              <a:gd name="connsiteX137" fmla="*/ 8371093 w 12642772"/>
              <a:gd name="connsiteY137" fmla="*/ 253056 h 6248341"/>
              <a:gd name="connsiteX138" fmla="*/ 8380079 w 12642772"/>
              <a:gd name="connsiteY138" fmla="*/ 251533 h 6248341"/>
              <a:gd name="connsiteX139" fmla="*/ 8380352 w 12642772"/>
              <a:gd name="connsiteY139" fmla="*/ 251771 h 6248341"/>
              <a:gd name="connsiteX140" fmla="*/ 8388670 w 12642772"/>
              <a:gd name="connsiteY140" fmla="*/ 249803 h 6248341"/>
              <a:gd name="connsiteX141" fmla="*/ 8439400 w 12642772"/>
              <a:gd name="connsiteY141" fmla="*/ 252189 h 6248341"/>
              <a:gd name="connsiteX142" fmla="*/ 8502127 w 12642772"/>
              <a:gd name="connsiteY142" fmla="*/ 246524 h 6248341"/>
              <a:gd name="connsiteX143" fmla="*/ 8575600 w 12642772"/>
              <a:gd name="connsiteY143" fmla="*/ 247912 h 6248341"/>
              <a:gd name="connsiteX144" fmla="*/ 8609423 w 12642772"/>
              <a:gd name="connsiteY144" fmla="*/ 225288 h 6248341"/>
              <a:gd name="connsiteX145" fmla="*/ 8628794 w 12642772"/>
              <a:gd name="connsiteY145" fmla="*/ 220632 h 6248341"/>
              <a:gd name="connsiteX146" fmla="*/ 8631243 w 12642772"/>
              <a:gd name="connsiteY146" fmla="*/ 221270 h 6248341"/>
              <a:gd name="connsiteX147" fmla="*/ 8708752 w 12642772"/>
              <a:gd name="connsiteY147" fmla="*/ 203517 h 6248341"/>
              <a:gd name="connsiteX148" fmla="*/ 8825952 w 12642772"/>
              <a:gd name="connsiteY148" fmla="*/ 177822 h 6248341"/>
              <a:gd name="connsiteX149" fmla="*/ 8862166 w 12642772"/>
              <a:gd name="connsiteY149" fmla="*/ 170735 h 6248341"/>
              <a:gd name="connsiteX150" fmla="*/ 8884490 w 12642772"/>
              <a:gd name="connsiteY150" fmla="*/ 165616 h 6248341"/>
              <a:gd name="connsiteX151" fmla="*/ 8918298 w 12642772"/>
              <a:gd name="connsiteY151" fmla="*/ 194546 h 6248341"/>
              <a:gd name="connsiteX152" fmla="*/ 8948572 w 12642772"/>
              <a:gd name="connsiteY152" fmla="*/ 207940 h 6248341"/>
              <a:gd name="connsiteX153" fmla="*/ 9104724 w 12642772"/>
              <a:gd name="connsiteY153" fmla="*/ 178319 h 6248341"/>
              <a:gd name="connsiteX154" fmla="*/ 9198328 w 12642772"/>
              <a:gd name="connsiteY154" fmla="*/ 159122 h 6248341"/>
              <a:gd name="connsiteX155" fmla="*/ 9339412 w 12642772"/>
              <a:gd name="connsiteY155" fmla="*/ 203422 h 6248341"/>
              <a:gd name="connsiteX156" fmla="*/ 9409165 w 12642772"/>
              <a:gd name="connsiteY156" fmla="*/ 216989 h 6248341"/>
              <a:gd name="connsiteX157" fmla="*/ 9516379 w 12642772"/>
              <a:gd name="connsiteY157" fmla="*/ 220757 h 6248341"/>
              <a:gd name="connsiteX158" fmla="*/ 9615958 w 12642772"/>
              <a:gd name="connsiteY158" fmla="*/ 196389 h 6248341"/>
              <a:gd name="connsiteX159" fmla="*/ 9860346 w 12642772"/>
              <a:gd name="connsiteY159" fmla="*/ 177067 h 6248341"/>
              <a:gd name="connsiteX160" fmla="*/ 10071193 w 12642772"/>
              <a:gd name="connsiteY160" fmla="*/ 142345 h 6248341"/>
              <a:gd name="connsiteX161" fmla="*/ 10270876 w 12642772"/>
              <a:gd name="connsiteY161" fmla="*/ 164464 h 6248341"/>
              <a:gd name="connsiteX162" fmla="*/ 10338607 w 12642772"/>
              <a:gd name="connsiteY162" fmla="*/ 202846 h 6248341"/>
              <a:gd name="connsiteX163" fmla="*/ 10370927 w 12642772"/>
              <a:gd name="connsiteY163" fmla="*/ 198630 h 6248341"/>
              <a:gd name="connsiteX164" fmla="*/ 10423650 w 12642772"/>
              <a:gd name="connsiteY164" fmla="*/ 187033 h 6248341"/>
              <a:gd name="connsiteX165" fmla="*/ 10507238 w 12642772"/>
              <a:gd name="connsiteY165" fmla="*/ 199359 h 6248341"/>
              <a:gd name="connsiteX166" fmla="*/ 10712234 w 12642772"/>
              <a:gd name="connsiteY166" fmla="*/ 202150 h 6248341"/>
              <a:gd name="connsiteX167" fmla="*/ 10955598 w 12642772"/>
              <a:gd name="connsiteY167" fmla="*/ 236823 h 6248341"/>
              <a:gd name="connsiteX168" fmla="*/ 11210395 w 12642772"/>
              <a:gd name="connsiteY168" fmla="*/ 197924 h 6248341"/>
              <a:gd name="connsiteX169" fmla="*/ 11355556 w 12642772"/>
              <a:gd name="connsiteY169" fmla="*/ 131371 h 6248341"/>
              <a:gd name="connsiteX170" fmla="*/ 11531644 w 12642772"/>
              <a:gd name="connsiteY170" fmla="*/ 99364 h 6248341"/>
              <a:gd name="connsiteX171" fmla="*/ 11719114 w 12642772"/>
              <a:gd name="connsiteY171" fmla="*/ 62439 h 6248341"/>
              <a:gd name="connsiteX172" fmla="*/ 11814686 w 12642772"/>
              <a:gd name="connsiteY172" fmla="*/ 38458 h 6248341"/>
              <a:gd name="connsiteX173" fmla="*/ 11865687 w 12642772"/>
              <a:gd name="connsiteY173" fmla="*/ 10088 h 6248341"/>
              <a:gd name="connsiteX174" fmla="*/ 11957454 w 12642772"/>
              <a:gd name="connsiteY174" fmla="*/ 4020 h 6248341"/>
              <a:gd name="connsiteX175" fmla="*/ 11975060 w 12642772"/>
              <a:gd name="connsiteY175" fmla="*/ 0 h 6248341"/>
              <a:gd name="connsiteX176" fmla="*/ 12006839 w 12642772"/>
              <a:gd name="connsiteY176" fmla="*/ 210943 h 6248341"/>
              <a:gd name="connsiteX177" fmla="*/ 12642772 w 12642772"/>
              <a:gd name="connsiteY177" fmla="*/ 4432052 h 6248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</a:cxnLst>
            <a:rect l="l" t="t" r="r" b="b"/>
            <a:pathLst>
              <a:path w="12642772" h="6248341">
                <a:moveTo>
                  <a:pt x="12642772" y="4432052"/>
                </a:moveTo>
                <a:lnTo>
                  <a:pt x="586822" y="6248341"/>
                </a:lnTo>
                <a:cubicBezTo>
                  <a:pt x="413471" y="5111477"/>
                  <a:pt x="173350" y="3531407"/>
                  <a:pt x="0" y="2394542"/>
                </a:cubicBezTo>
                <a:lnTo>
                  <a:pt x="52893" y="2306669"/>
                </a:lnTo>
                <a:cubicBezTo>
                  <a:pt x="67266" y="2306793"/>
                  <a:pt x="118504" y="2297204"/>
                  <a:pt x="131535" y="2293621"/>
                </a:cubicBezTo>
                <a:cubicBezTo>
                  <a:pt x="235982" y="2302858"/>
                  <a:pt x="197087" y="2291745"/>
                  <a:pt x="244153" y="2272261"/>
                </a:cubicBezTo>
                <a:cubicBezTo>
                  <a:pt x="288465" y="2263813"/>
                  <a:pt x="287831" y="2252199"/>
                  <a:pt x="324401" y="2233208"/>
                </a:cubicBezTo>
                <a:lnTo>
                  <a:pt x="463569" y="2158308"/>
                </a:lnTo>
                <a:cubicBezTo>
                  <a:pt x="506591" y="2135434"/>
                  <a:pt x="546976" y="2145326"/>
                  <a:pt x="582537" y="2095961"/>
                </a:cubicBezTo>
                <a:lnTo>
                  <a:pt x="638937" y="2008169"/>
                </a:lnTo>
                <a:cubicBezTo>
                  <a:pt x="686285" y="1999141"/>
                  <a:pt x="708248" y="1959382"/>
                  <a:pt x="749855" y="1936088"/>
                </a:cubicBezTo>
                <a:cubicBezTo>
                  <a:pt x="791527" y="1909991"/>
                  <a:pt x="819909" y="1906478"/>
                  <a:pt x="856553" y="1892728"/>
                </a:cubicBezTo>
                <a:cubicBezTo>
                  <a:pt x="872688" y="1896553"/>
                  <a:pt x="926797" y="1876988"/>
                  <a:pt x="939338" y="1863906"/>
                </a:cubicBezTo>
                <a:cubicBezTo>
                  <a:pt x="981108" y="1859053"/>
                  <a:pt x="963180" y="1865189"/>
                  <a:pt x="987836" y="1848470"/>
                </a:cubicBezTo>
                <a:cubicBezTo>
                  <a:pt x="1023003" y="1873965"/>
                  <a:pt x="1058671" y="1841751"/>
                  <a:pt x="1086094" y="1834336"/>
                </a:cubicBezTo>
                <a:cubicBezTo>
                  <a:pt x="1102835" y="1828051"/>
                  <a:pt x="1139360" y="1818268"/>
                  <a:pt x="1155607" y="1814299"/>
                </a:cubicBezTo>
                <a:cubicBezTo>
                  <a:pt x="1183758" y="1810365"/>
                  <a:pt x="1218373" y="1759163"/>
                  <a:pt x="1219621" y="1774472"/>
                </a:cubicBezTo>
                <a:cubicBezTo>
                  <a:pt x="1242899" y="1773567"/>
                  <a:pt x="1244829" y="1741322"/>
                  <a:pt x="1275113" y="1734756"/>
                </a:cubicBezTo>
                <a:cubicBezTo>
                  <a:pt x="1334421" y="1687737"/>
                  <a:pt x="1295937" y="1706696"/>
                  <a:pt x="1337800" y="1684579"/>
                </a:cubicBezTo>
                <a:cubicBezTo>
                  <a:pt x="1379663" y="1662462"/>
                  <a:pt x="1466954" y="1627202"/>
                  <a:pt x="1526287" y="1602057"/>
                </a:cubicBezTo>
                <a:cubicBezTo>
                  <a:pt x="1553390" y="1592996"/>
                  <a:pt x="1540999" y="1570289"/>
                  <a:pt x="1579126" y="1559561"/>
                </a:cubicBezTo>
                <a:cubicBezTo>
                  <a:pt x="1602892" y="1557552"/>
                  <a:pt x="1622220" y="1540740"/>
                  <a:pt x="1651242" y="1546569"/>
                </a:cubicBezTo>
                <a:cubicBezTo>
                  <a:pt x="1661191" y="1549244"/>
                  <a:pt x="1688001" y="1544372"/>
                  <a:pt x="1712038" y="1533432"/>
                </a:cubicBezTo>
                <a:cubicBezTo>
                  <a:pt x="1722220" y="1540383"/>
                  <a:pt x="1747544" y="1527611"/>
                  <a:pt x="1758402" y="1525816"/>
                </a:cubicBezTo>
                <a:cubicBezTo>
                  <a:pt x="1772533" y="1530625"/>
                  <a:pt x="1819420" y="1514186"/>
                  <a:pt x="1831776" y="1504679"/>
                </a:cubicBezTo>
                <a:lnTo>
                  <a:pt x="1963032" y="1472999"/>
                </a:lnTo>
                <a:lnTo>
                  <a:pt x="2006520" y="1464281"/>
                </a:lnTo>
                <a:cubicBezTo>
                  <a:pt x="2014344" y="1465241"/>
                  <a:pt x="2041522" y="1459774"/>
                  <a:pt x="2049195" y="1459572"/>
                </a:cubicBezTo>
                <a:cubicBezTo>
                  <a:pt x="2087954" y="1443290"/>
                  <a:pt x="2101777" y="1440700"/>
                  <a:pt x="2125117" y="1432093"/>
                </a:cubicBezTo>
                <a:cubicBezTo>
                  <a:pt x="2165647" y="1425840"/>
                  <a:pt x="2196015" y="1424572"/>
                  <a:pt x="2234987" y="1408543"/>
                </a:cubicBezTo>
                <a:lnTo>
                  <a:pt x="2349979" y="1370325"/>
                </a:lnTo>
                <a:cubicBezTo>
                  <a:pt x="2404061" y="1372089"/>
                  <a:pt x="2474940" y="1352732"/>
                  <a:pt x="2490342" y="1337371"/>
                </a:cubicBezTo>
                <a:cubicBezTo>
                  <a:pt x="2552946" y="1313179"/>
                  <a:pt x="2651266" y="1271354"/>
                  <a:pt x="2721983" y="1255221"/>
                </a:cubicBezTo>
                <a:lnTo>
                  <a:pt x="2740778" y="1232389"/>
                </a:lnTo>
                <a:lnTo>
                  <a:pt x="2772006" y="1218123"/>
                </a:lnTo>
                <a:cubicBezTo>
                  <a:pt x="2798565" y="1204582"/>
                  <a:pt x="2824316" y="1189775"/>
                  <a:pt x="2850754" y="1180094"/>
                </a:cubicBezTo>
                <a:cubicBezTo>
                  <a:pt x="2858486" y="1174495"/>
                  <a:pt x="2865479" y="1167162"/>
                  <a:pt x="2872381" y="1159349"/>
                </a:cubicBezTo>
                <a:lnTo>
                  <a:pt x="2877664" y="1153429"/>
                </a:lnTo>
                <a:lnTo>
                  <a:pt x="2898982" y="1143332"/>
                </a:lnTo>
                <a:lnTo>
                  <a:pt x="2900154" y="1144257"/>
                </a:lnTo>
                <a:cubicBezTo>
                  <a:pt x="2903604" y="1145940"/>
                  <a:pt x="2907687" y="1146454"/>
                  <a:pt x="2913224" y="1144530"/>
                </a:cubicBezTo>
                <a:cubicBezTo>
                  <a:pt x="2914663" y="1164458"/>
                  <a:pt x="2920456" y="1149846"/>
                  <a:pt x="2936660" y="1142412"/>
                </a:cubicBezTo>
                <a:cubicBezTo>
                  <a:pt x="2942509" y="1171704"/>
                  <a:pt x="2981016" y="1130300"/>
                  <a:pt x="2997572" y="1141831"/>
                </a:cubicBezTo>
                <a:lnTo>
                  <a:pt x="3044472" y="1131369"/>
                </a:lnTo>
                <a:lnTo>
                  <a:pt x="3044790" y="1131569"/>
                </a:lnTo>
                <a:cubicBezTo>
                  <a:pt x="3046855" y="1131486"/>
                  <a:pt x="3049590" y="1130734"/>
                  <a:pt x="3053469" y="1129009"/>
                </a:cubicBezTo>
                <a:lnTo>
                  <a:pt x="3058924" y="1126056"/>
                </a:lnTo>
                <a:lnTo>
                  <a:pt x="3074299" y="1120405"/>
                </a:lnTo>
                <a:lnTo>
                  <a:pt x="3080657" y="1120171"/>
                </a:lnTo>
                <a:lnTo>
                  <a:pt x="3085901" y="1121681"/>
                </a:lnTo>
                <a:cubicBezTo>
                  <a:pt x="3089424" y="1117040"/>
                  <a:pt x="3098046" y="1105705"/>
                  <a:pt x="3109448" y="1097576"/>
                </a:cubicBezTo>
                <a:lnTo>
                  <a:pt x="3120280" y="1092673"/>
                </a:lnTo>
                <a:lnTo>
                  <a:pt x="3151969" y="1093148"/>
                </a:lnTo>
                <a:lnTo>
                  <a:pt x="3156202" y="1091941"/>
                </a:lnTo>
                <a:lnTo>
                  <a:pt x="3218578" y="1084695"/>
                </a:lnTo>
                <a:cubicBezTo>
                  <a:pt x="3245764" y="1081888"/>
                  <a:pt x="3273631" y="1078650"/>
                  <a:pt x="3291572" y="1074108"/>
                </a:cubicBezTo>
                <a:cubicBezTo>
                  <a:pt x="3322176" y="1058413"/>
                  <a:pt x="3296217" y="1076449"/>
                  <a:pt x="3335322" y="1065344"/>
                </a:cubicBezTo>
                <a:cubicBezTo>
                  <a:pt x="3368156" y="1040199"/>
                  <a:pt x="3402741" y="1051987"/>
                  <a:pt x="3444471" y="1040037"/>
                </a:cubicBezTo>
                <a:lnTo>
                  <a:pt x="3516736" y="1044495"/>
                </a:lnTo>
                <a:lnTo>
                  <a:pt x="3529913" y="1036395"/>
                </a:lnTo>
                <a:lnTo>
                  <a:pt x="3534215" y="1032644"/>
                </a:lnTo>
                <a:cubicBezTo>
                  <a:pt x="3537422" y="1030324"/>
                  <a:pt x="3539868" y="1029116"/>
                  <a:pt x="3541901" y="1028655"/>
                </a:cubicBezTo>
                <a:lnTo>
                  <a:pt x="3542297" y="1028781"/>
                </a:lnTo>
                <a:lnTo>
                  <a:pt x="3549091" y="1024603"/>
                </a:lnTo>
                <a:lnTo>
                  <a:pt x="3668564" y="992085"/>
                </a:lnTo>
                <a:cubicBezTo>
                  <a:pt x="3673354" y="989271"/>
                  <a:pt x="3677647" y="988983"/>
                  <a:pt x="3681760" y="989897"/>
                </a:cubicBezTo>
                <a:lnTo>
                  <a:pt x="3683298" y="990533"/>
                </a:lnTo>
                <a:lnTo>
                  <a:pt x="3701238" y="978370"/>
                </a:lnTo>
                <a:lnTo>
                  <a:pt x="3727029" y="982634"/>
                </a:lnTo>
                <a:cubicBezTo>
                  <a:pt x="3762166" y="985324"/>
                  <a:pt x="3795029" y="982802"/>
                  <a:pt x="3827462" y="983777"/>
                </a:cubicBezTo>
                <a:cubicBezTo>
                  <a:pt x="3899741" y="979875"/>
                  <a:pt x="3841175" y="923865"/>
                  <a:pt x="3939255" y="962526"/>
                </a:cubicBezTo>
                <a:cubicBezTo>
                  <a:pt x="3944820" y="939198"/>
                  <a:pt x="3955882" y="936428"/>
                  <a:pt x="3976764" y="943975"/>
                </a:cubicBezTo>
                <a:cubicBezTo>
                  <a:pt x="4011587" y="940445"/>
                  <a:pt x="3998825" y="885884"/>
                  <a:pt x="4039745" y="913576"/>
                </a:cubicBezTo>
                <a:cubicBezTo>
                  <a:pt x="4028069" y="885008"/>
                  <a:pt x="4103064" y="891976"/>
                  <a:pt x="4081478" y="863744"/>
                </a:cubicBezTo>
                <a:cubicBezTo>
                  <a:pt x="4098995" y="833348"/>
                  <a:pt x="4118253" y="875924"/>
                  <a:pt x="4136255" y="849070"/>
                </a:cubicBezTo>
                <a:cubicBezTo>
                  <a:pt x="4160412" y="839702"/>
                  <a:pt x="4127630" y="882883"/>
                  <a:pt x="4155885" y="880724"/>
                </a:cubicBezTo>
                <a:cubicBezTo>
                  <a:pt x="4189159" y="872776"/>
                  <a:pt x="4199073" y="926940"/>
                  <a:pt x="4212239" y="853648"/>
                </a:cubicBezTo>
                <a:cubicBezTo>
                  <a:pt x="4250628" y="864621"/>
                  <a:pt x="4251711" y="832443"/>
                  <a:pt x="4296968" y="808725"/>
                </a:cubicBezTo>
                <a:cubicBezTo>
                  <a:pt x="4320354" y="822560"/>
                  <a:pt x="4334944" y="811306"/>
                  <a:pt x="4347619" y="791871"/>
                </a:cubicBezTo>
                <a:cubicBezTo>
                  <a:pt x="4395320" y="788176"/>
                  <a:pt x="4433289" y="755394"/>
                  <a:pt x="4484035" y="736001"/>
                </a:cubicBezTo>
                <a:cubicBezTo>
                  <a:pt x="4544675" y="745654"/>
                  <a:pt x="4564925" y="693074"/>
                  <a:pt x="4619194" y="672546"/>
                </a:cubicBezTo>
                <a:cubicBezTo>
                  <a:pt x="4633191" y="680042"/>
                  <a:pt x="4642217" y="680768"/>
                  <a:pt x="4648276" y="677255"/>
                </a:cubicBezTo>
                <a:lnTo>
                  <a:pt x="4658535" y="658404"/>
                </a:lnTo>
                <a:lnTo>
                  <a:pt x="4684435" y="658040"/>
                </a:lnTo>
                <a:lnTo>
                  <a:pt x="4685966" y="659300"/>
                </a:lnTo>
                <a:lnTo>
                  <a:pt x="4773323" y="620033"/>
                </a:lnTo>
                <a:lnTo>
                  <a:pt x="4789881" y="612833"/>
                </a:lnTo>
                <a:lnTo>
                  <a:pt x="4793116" y="606807"/>
                </a:lnTo>
                <a:cubicBezTo>
                  <a:pt x="4797413" y="602517"/>
                  <a:pt x="4804603" y="599222"/>
                  <a:pt x="4818294" y="598208"/>
                </a:cubicBezTo>
                <a:lnTo>
                  <a:pt x="4889379" y="574856"/>
                </a:lnTo>
                <a:cubicBezTo>
                  <a:pt x="4924646" y="568531"/>
                  <a:pt x="4935327" y="565911"/>
                  <a:pt x="4967000" y="563548"/>
                </a:cubicBezTo>
                <a:cubicBezTo>
                  <a:pt x="4986586" y="557770"/>
                  <a:pt x="5000668" y="551967"/>
                  <a:pt x="5011397" y="546508"/>
                </a:cubicBezTo>
                <a:lnTo>
                  <a:pt x="5017511" y="542737"/>
                </a:lnTo>
                <a:lnTo>
                  <a:pt x="5022951" y="543578"/>
                </a:lnTo>
                <a:lnTo>
                  <a:pt x="5028686" y="550797"/>
                </a:lnTo>
                <a:cubicBezTo>
                  <a:pt x="5034551" y="555023"/>
                  <a:pt x="5042525" y="556487"/>
                  <a:pt x="5055222" y="551685"/>
                </a:cubicBezTo>
                <a:lnTo>
                  <a:pt x="5058043" y="549365"/>
                </a:lnTo>
                <a:lnTo>
                  <a:pt x="5080769" y="559110"/>
                </a:lnTo>
                <a:cubicBezTo>
                  <a:pt x="5088231" y="563815"/>
                  <a:pt x="5095030" y="569979"/>
                  <a:pt x="5100831" y="578170"/>
                </a:cubicBezTo>
                <a:cubicBezTo>
                  <a:pt x="5170380" y="527737"/>
                  <a:pt x="5243922" y="564793"/>
                  <a:pt x="5323302" y="551607"/>
                </a:cubicBezTo>
                <a:cubicBezTo>
                  <a:pt x="5351315" y="478451"/>
                  <a:pt x="5497865" y="556036"/>
                  <a:pt x="5524173" y="623428"/>
                </a:cubicBezTo>
                <a:cubicBezTo>
                  <a:pt x="5517268" y="543117"/>
                  <a:pt x="5711665" y="703794"/>
                  <a:pt x="5644692" y="606574"/>
                </a:cubicBezTo>
                <a:lnTo>
                  <a:pt x="5984259" y="559264"/>
                </a:lnTo>
                <a:cubicBezTo>
                  <a:pt x="6030154" y="495862"/>
                  <a:pt x="6007425" y="553220"/>
                  <a:pt x="6059790" y="538457"/>
                </a:cubicBezTo>
                <a:cubicBezTo>
                  <a:pt x="6050344" y="594649"/>
                  <a:pt x="6121744" y="503179"/>
                  <a:pt x="6130495" y="565308"/>
                </a:cubicBezTo>
                <a:cubicBezTo>
                  <a:pt x="6139748" y="560655"/>
                  <a:pt x="6148435" y="554186"/>
                  <a:pt x="6157089" y="547229"/>
                </a:cubicBezTo>
                <a:lnTo>
                  <a:pt x="6161628" y="543616"/>
                </a:lnTo>
                <a:lnTo>
                  <a:pt x="6180804" y="539939"/>
                </a:lnTo>
                <a:lnTo>
                  <a:pt x="6184951" y="525424"/>
                </a:lnTo>
                <a:lnTo>
                  <a:pt x="6212909" y="510232"/>
                </a:lnTo>
                <a:cubicBezTo>
                  <a:pt x="6223574" y="506625"/>
                  <a:pt x="6235279" y="505181"/>
                  <a:pt x="6248556" y="507226"/>
                </a:cubicBezTo>
                <a:cubicBezTo>
                  <a:pt x="6294288" y="537334"/>
                  <a:pt x="6362573" y="467613"/>
                  <a:pt x="6419167" y="508015"/>
                </a:cubicBezTo>
                <a:cubicBezTo>
                  <a:pt x="6440234" y="517921"/>
                  <a:pt x="6506991" y="518278"/>
                  <a:pt x="6520553" y="499890"/>
                </a:cubicBezTo>
                <a:cubicBezTo>
                  <a:pt x="6534665" y="496161"/>
                  <a:pt x="6550555" y="503153"/>
                  <a:pt x="6557985" y="483298"/>
                </a:cubicBezTo>
                <a:cubicBezTo>
                  <a:pt x="6569810" y="459469"/>
                  <a:pt x="6616472" y="497766"/>
                  <a:pt x="6610986" y="469207"/>
                </a:cubicBezTo>
                <a:cubicBezTo>
                  <a:pt x="6644167" y="495476"/>
                  <a:pt x="6674091" y="445680"/>
                  <a:pt x="6703685" y="433885"/>
                </a:cubicBezTo>
                <a:cubicBezTo>
                  <a:pt x="6729555" y="459786"/>
                  <a:pt x="6766135" y="409500"/>
                  <a:pt x="6829686" y="404609"/>
                </a:cubicBezTo>
                <a:cubicBezTo>
                  <a:pt x="6858065" y="434525"/>
                  <a:pt x="6872501" y="400914"/>
                  <a:pt x="6926071" y="440952"/>
                </a:cubicBezTo>
                <a:cubicBezTo>
                  <a:pt x="6928018" y="437011"/>
                  <a:pt x="6930506" y="433362"/>
                  <a:pt x="6933459" y="430117"/>
                </a:cubicBezTo>
                <a:cubicBezTo>
                  <a:pt x="6950612" y="411270"/>
                  <a:pt x="6979388" y="409908"/>
                  <a:pt x="6997730" y="427075"/>
                </a:cubicBezTo>
                <a:cubicBezTo>
                  <a:pt x="7082631" y="480403"/>
                  <a:pt x="7157271" y="476334"/>
                  <a:pt x="7228068" y="485987"/>
                </a:cubicBezTo>
                <a:cubicBezTo>
                  <a:pt x="7307806" y="490694"/>
                  <a:pt x="7251469" y="427974"/>
                  <a:pt x="7353524" y="478122"/>
                </a:cubicBezTo>
                <a:cubicBezTo>
                  <a:pt x="7362883" y="455559"/>
                  <a:pt x="7375392" y="454116"/>
                  <a:pt x="7397216" y="464113"/>
                </a:cubicBezTo>
                <a:cubicBezTo>
                  <a:pt x="7435863" y="464738"/>
                  <a:pt x="7429507" y="408907"/>
                  <a:pt x="7470470" y="441338"/>
                </a:cubicBezTo>
                <a:cubicBezTo>
                  <a:pt x="7461672" y="411511"/>
                  <a:pt x="7542865" y="427363"/>
                  <a:pt x="7523162" y="396692"/>
                </a:cubicBezTo>
                <a:cubicBezTo>
                  <a:pt x="7546603" y="368516"/>
                  <a:pt x="7561752" y="413189"/>
                  <a:pt x="7585229" y="388596"/>
                </a:cubicBezTo>
                <a:cubicBezTo>
                  <a:pt x="7613007" y="382141"/>
                  <a:pt x="7571052" y="421230"/>
                  <a:pt x="7602312" y="422441"/>
                </a:cubicBezTo>
                <a:cubicBezTo>
                  <a:pt x="7639880" y="418484"/>
                  <a:pt x="7643170" y="473582"/>
                  <a:pt x="7667842" y="402184"/>
                </a:cubicBezTo>
                <a:cubicBezTo>
                  <a:pt x="7708368" y="417673"/>
                  <a:pt x="7714055" y="385770"/>
                  <a:pt x="7766955" y="367538"/>
                </a:cubicBezTo>
                <a:cubicBezTo>
                  <a:pt x="7790642" y="384091"/>
                  <a:pt x="7808202" y="374622"/>
                  <a:pt x="7824808" y="356782"/>
                </a:cubicBezTo>
                <a:cubicBezTo>
                  <a:pt x="7877588" y="358773"/>
                  <a:pt x="7923771" y="330652"/>
                  <a:pt x="7982082" y="317381"/>
                </a:cubicBezTo>
                <a:cubicBezTo>
                  <a:pt x="8047173" y="334199"/>
                  <a:pt x="8076711" y="284263"/>
                  <a:pt x="8139042" y="270278"/>
                </a:cubicBezTo>
                <a:cubicBezTo>
                  <a:pt x="8171699" y="291139"/>
                  <a:pt x="8180849" y="273703"/>
                  <a:pt x="8188479" y="250893"/>
                </a:cubicBezTo>
                <a:lnTo>
                  <a:pt x="8197460" y="227412"/>
                </a:lnTo>
                <a:lnTo>
                  <a:pt x="8236543" y="231896"/>
                </a:lnTo>
                <a:cubicBezTo>
                  <a:pt x="8252245" y="232878"/>
                  <a:pt x="8267047" y="233030"/>
                  <a:pt x="8288656" y="233518"/>
                </a:cubicBezTo>
                <a:lnTo>
                  <a:pt x="8365194" y="255354"/>
                </a:lnTo>
                <a:lnTo>
                  <a:pt x="8371093" y="253056"/>
                </a:lnTo>
                <a:cubicBezTo>
                  <a:pt x="8375220" y="251794"/>
                  <a:pt x="8378040" y="251369"/>
                  <a:pt x="8380079" y="251533"/>
                </a:cubicBezTo>
                <a:lnTo>
                  <a:pt x="8380352" y="251771"/>
                </a:lnTo>
                <a:lnTo>
                  <a:pt x="8388670" y="249803"/>
                </a:lnTo>
                <a:cubicBezTo>
                  <a:pt x="8402579" y="245856"/>
                  <a:pt x="8426713" y="256901"/>
                  <a:pt x="8439400" y="252189"/>
                </a:cubicBezTo>
                <a:cubicBezTo>
                  <a:pt x="8461985" y="253229"/>
                  <a:pt x="8486049" y="243125"/>
                  <a:pt x="8502127" y="246524"/>
                </a:cubicBezTo>
                <a:lnTo>
                  <a:pt x="8575600" y="247912"/>
                </a:lnTo>
                <a:lnTo>
                  <a:pt x="8609423" y="225288"/>
                </a:lnTo>
                <a:cubicBezTo>
                  <a:pt x="8613054" y="222366"/>
                  <a:pt x="8618682" y="220403"/>
                  <a:pt x="8628794" y="220632"/>
                </a:cubicBezTo>
                <a:lnTo>
                  <a:pt x="8631243" y="221270"/>
                </a:lnTo>
                <a:cubicBezTo>
                  <a:pt x="8636121" y="217981"/>
                  <a:pt x="8676301" y="210759"/>
                  <a:pt x="8708752" y="203517"/>
                </a:cubicBezTo>
                <a:cubicBezTo>
                  <a:pt x="8760405" y="193315"/>
                  <a:pt x="8765450" y="184312"/>
                  <a:pt x="8825952" y="177822"/>
                </a:cubicBezTo>
                <a:cubicBezTo>
                  <a:pt x="8840694" y="175283"/>
                  <a:pt x="8852337" y="172902"/>
                  <a:pt x="8862166" y="170735"/>
                </a:cubicBezTo>
                <a:lnTo>
                  <a:pt x="8884490" y="165616"/>
                </a:lnTo>
                <a:lnTo>
                  <a:pt x="8918298" y="194546"/>
                </a:lnTo>
                <a:cubicBezTo>
                  <a:pt x="8929331" y="203143"/>
                  <a:pt x="8939711" y="209096"/>
                  <a:pt x="8948572" y="207940"/>
                </a:cubicBezTo>
                <a:cubicBezTo>
                  <a:pt x="9007398" y="191013"/>
                  <a:pt x="9066382" y="123071"/>
                  <a:pt x="9104724" y="178319"/>
                </a:cubicBezTo>
                <a:cubicBezTo>
                  <a:pt x="9146350" y="170182"/>
                  <a:pt x="9159213" y="154939"/>
                  <a:pt x="9198328" y="159122"/>
                </a:cubicBezTo>
                <a:cubicBezTo>
                  <a:pt x="9243361" y="178179"/>
                  <a:pt x="9337410" y="133426"/>
                  <a:pt x="9339412" y="203422"/>
                </a:cubicBezTo>
                <a:cubicBezTo>
                  <a:pt x="9356193" y="242785"/>
                  <a:pt x="9404145" y="172882"/>
                  <a:pt x="9409165" y="216989"/>
                </a:cubicBezTo>
                <a:cubicBezTo>
                  <a:pt x="9430000" y="185563"/>
                  <a:pt x="9477391" y="226977"/>
                  <a:pt x="9516379" y="220757"/>
                </a:cubicBezTo>
                <a:cubicBezTo>
                  <a:pt x="9525989" y="239713"/>
                  <a:pt x="9601557" y="209033"/>
                  <a:pt x="9615958" y="196389"/>
                </a:cubicBezTo>
                <a:cubicBezTo>
                  <a:pt x="9740300" y="170539"/>
                  <a:pt x="9758977" y="138949"/>
                  <a:pt x="9860346" y="177067"/>
                </a:cubicBezTo>
                <a:cubicBezTo>
                  <a:pt x="9889677" y="171165"/>
                  <a:pt x="10006630" y="193672"/>
                  <a:pt x="10071193" y="142345"/>
                </a:cubicBezTo>
                <a:cubicBezTo>
                  <a:pt x="10108399" y="184331"/>
                  <a:pt x="10235527" y="166620"/>
                  <a:pt x="10270876" y="164464"/>
                </a:cubicBezTo>
                <a:cubicBezTo>
                  <a:pt x="10282938" y="193487"/>
                  <a:pt x="10335459" y="157175"/>
                  <a:pt x="10338607" y="202846"/>
                </a:cubicBezTo>
                <a:cubicBezTo>
                  <a:pt x="10349171" y="220353"/>
                  <a:pt x="10366124" y="217011"/>
                  <a:pt x="10370927" y="198630"/>
                </a:cubicBezTo>
                <a:cubicBezTo>
                  <a:pt x="10391994" y="198716"/>
                  <a:pt x="10408613" y="218644"/>
                  <a:pt x="10423650" y="187033"/>
                </a:cubicBezTo>
                <a:cubicBezTo>
                  <a:pt x="10452431" y="186111"/>
                  <a:pt x="10492877" y="246749"/>
                  <a:pt x="10507238" y="199359"/>
                </a:cubicBezTo>
                <a:cubicBezTo>
                  <a:pt x="10543427" y="261875"/>
                  <a:pt x="10653987" y="201249"/>
                  <a:pt x="10712234" y="202150"/>
                </a:cubicBezTo>
                <a:cubicBezTo>
                  <a:pt x="10824446" y="218073"/>
                  <a:pt x="10878410" y="233516"/>
                  <a:pt x="10955598" y="236823"/>
                </a:cubicBezTo>
                <a:cubicBezTo>
                  <a:pt x="11045848" y="210188"/>
                  <a:pt x="11132536" y="208078"/>
                  <a:pt x="11210395" y="197924"/>
                </a:cubicBezTo>
                <a:cubicBezTo>
                  <a:pt x="11248542" y="205602"/>
                  <a:pt x="11317163" y="98606"/>
                  <a:pt x="11355556" y="131371"/>
                </a:cubicBezTo>
                <a:cubicBezTo>
                  <a:pt x="11409097" y="114944"/>
                  <a:pt x="11452001" y="121965"/>
                  <a:pt x="11531644" y="99364"/>
                </a:cubicBezTo>
                <a:cubicBezTo>
                  <a:pt x="11597142" y="88300"/>
                  <a:pt x="11671940" y="72591"/>
                  <a:pt x="11719114" y="62439"/>
                </a:cubicBezTo>
                <a:cubicBezTo>
                  <a:pt x="11727434" y="40579"/>
                  <a:pt x="11796069" y="38621"/>
                  <a:pt x="11814686" y="38458"/>
                </a:cubicBezTo>
                <a:cubicBezTo>
                  <a:pt x="11821248" y="1152"/>
                  <a:pt x="11853228" y="33244"/>
                  <a:pt x="11865687" y="10088"/>
                </a:cubicBezTo>
                <a:cubicBezTo>
                  <a:pt x="11893768" y="15302"/>
                  <a:pt x="11926464" y="10706"/>
                  <a:pt x="11957454" y="4020"/>
                </a:cubicBezTo>
                <a:lnTo>
                  <a:pt x="11975060" y="0"/>
                </a:lnTo>
                <a:lnTo>
                  <a:pt x="12006839" y="210943"/>
                </a:lnTo>
                <a:cubicBezTo>
                  <a:pt x="12204146" y="1520595"/>
                  <a:pt x="12452801" y="3171091"/>
                  <a:pt x="12642772" y="4432052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DAA1BD-889E-F854-88DE-F206A8B01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324" y="557593"/>
            <a:ext cx="11645390" cy="89873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 defTabSz="914400"/>
            <a:r>
              <a:rPr lang="en-US" sz="3200" b="1" kern="1200" noProof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Global Billionaire Trends</a:t>
            </a:r>
            <a:br>
              <a:rPr lang="en-US" sz="2800" kern="1200" noProof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GB" sz="2800" i="1" dirty="0"/>
              <a:t>Demographics &amp; Notable Changes</a:t>
            </a:r>
            <a:endParaRPr lang="en-US" sz="2800" i="1" kern="1200" noProof="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3389D0BC-BA1D-4360-88F9-D9ECCBDAB5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6915" y="2222878"/>
            <a:ext cx="12917932" cy="5613813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08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3" name="Content Placeholder 22" descr="A screenshot of a graph&#10;&#10;AI-generated content may be incorrect.">
            <a:extLst>
              <a:ext uri="{FF2B5EF4-FFF2-40B4-BE49-F238E27FC236}">
                <a16:creationId xmlns:a16="http://schemas.microsoft.com/office/drawing/2014/main" id="{FD7D9473-644D-B696-4F70-A774530AE8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6620" y="2405860"/>
            <a:ext cx="9154986" cy="5218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1222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40973A8-DBA2-28CF-9D07-A558AF57F2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400211" cy="863996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3E62B2-7FDF-0F81-4CCE-48E0E9DA5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97" y="662712"/>
            <a:ext cx="5058716" cy="15124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kumimoji="0" lang="en-US" sz="3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Data-driven Insights</a:t>
            </a:r>
            <a:br>
              <a:rPr kumimoji="0" lang="en-US" sz="3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lang="en-GB" sz="2800" i="1" dirty="0"/>
              <a:t>South African context</a:t>
            </a:r>
            <a:endParaRPr lang="en-US" sz="2800" i="1" kern="1200" noProof="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28199" y="2450500"/>
            <a:ext cx="4752070" cy="3456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885A779-59CE-E1CE-4DEE-042B719CEF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1900" y="2559093"/>
            <a:ext cx="5058717" cy="442488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defTabSz="914400"/>
            <a:r>
              <a:rPr lang="en-GB" sz="2400" dirty="0"/>
              <a:t>South Africa’s billionaire count rose from 4 to 6 between 2020 and 2024.</a:t>
            </a:r>
          </a:p>
          <a:p>
            <a:pPr indent="-228600" defTabSz="914400"/>
            <a:r>
              <a:rPr lang="en-GB" sz="2400" dirty="0"/>
              <a:t>Net worth increased from $15.4B to $29.4B, despite a small billionaire population</a:t>
            </a:r>
          </a:p>
          <a:p>
            <a:pPr indent="-228600" defTabSz="914400"/>
            <a:r>
              <a:rPr lang="en-GB" sz="2200" dirty="0"/>
              <a:t>Industries represented: Mining, Retail, Media, and Finance</a:t>
            </a:r>
          </a:p>
          <a:p>
            <a:pPr indent="-228600" defTabSz="914400"/>
            <a:r>
              <a:rPr lang="en-GB" sz="2200" dirty="0"/>
              <a:t>However, wealth remains highly concentrated, highlighting a lack of broad participation</a:t>
            </a:r>
            <a:endParaRPr lang="en-US" sz="22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95942" y="7633028"/>
            <a:ext cx="933202" cy="18203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945227" y="737583"/>
            <a:ext cx="933202" cy="1397677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8594" y="447231"/>
            <a:ext cx="7305194" cy="745289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08002E7-1169-57B2-7B58-D0F445C22DE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7072235" y="1184546"/>
            <a:ext cx="6647364" cy="5978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8429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459</TotalTime>
  <Words>523</Words>
  <Application>Microsoft Office PowerPoint</Application>
  <PresentationFormat>Custom</PresentationFormat>
  <Paragraphs>58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Aptos</vt:lpstr>
      <vt:lpstr>Aptos Display</vt:lpstr>
      <vt:lpstr>Arial</vt:lpstr>
      <vt:lpstr>Office Theme</vt:lpstr>
      <vt:lpstr>Post-COVID Wealth Landscape</vt:lpstr>
      <vt:lpstr>Document Outline</vt:lpstr>
      <vt:lpstr>Project Overview </vt:lpstr>
      <vt:lpstr>Project Overview What types of billionaires drove global economic growth post-covid, and how can countries foster these industries?</vt:lpstr>
      <vt:lpstr>Tools &amp; Workflow Data was cleaned and modeled using SQL Server views, then visualized in Power BI using a star-schema design.</vt:lpstr>
      <vt:lpstr>Data-driven Insights Global Trends in Wealth &amp; Count</vt:lpstr>
      <vt:lpstr>Data-driven Insights Industries &amp; Median Wealth</vt:lpstr>
      <vt:lpstr>Global Billionaire Trends Demographics &amp; Notable Changes</vt:lpstr>
      <vt:lpstr>Data-driven Insights South African context</vt:lpstr>
      <vt:lpstr>Recommendations Based on Global Trends</vt:lpstr>
      <vt:lpstr>Reflections and &amp; Conclusions This project used data from Forbes (2020–2024) to explore billionaire-led economic trends and shifts post-COVID.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Amanda Tatenda Sinamane</dc:creator>
  <cp:lastModifiedBy>Amanda Tatenda Sinamane</cp:lastModifiedBy>
  <cp:revision>10</cp:revision>
  <dcterms:created xsi:type="dcterms:W3CDTF">2025-06-16T14:26:24Z</dcterms:created>
  <dcterms:modified xsi:type="dcterms:W3CDTF">2025-06-19T16:20:55Z</dcterms:modified>
</cp:coreProperties>
</file>