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5"/>
  </p:notesMasterIdLst>
  <p:sldIdLst>
    <p:sldId id="256" r:id="rId2"/>
    <p:sldId id="261" r:id="rId3"/>
    <p:sldId id="259" r:id="rId4"/>
    <p:sldId id="258" r:id="rId5"/>
    <p:sldId id="286" r:id="rId6"/>
    <p:sldId id="287" r:id="rId7"/>
    <p:sldId id="288" r:id="rId8"/>
    <p:sldId id="289" r:id="rId9"/>
    <p:sldId id="292" r:id="rId10"/>
    <p:sldId id="268" r:id="rId11"/>
    <p:sldId id="290" r:id="rId12"/>
    <p:sldId id="293" r:id="rId13"/>
    <p:sldId id="301" r:id="rId14"/>
    <p:sldId id="300" r:id="rId15"/>
    <p:sldId id="291" r:id="rId16"/>
    <p:sldId id="294" r:id="rId17"/>
    <p:sldId id="295" r:id="rId18"/>
    <p:sldId id="296" r:id="rId19"/>
    <p:sldId id="297" r:id="rId20"/>
    <p:sldId id="298" r:id="rId21"/>
    <p:sldId id="299" r:id="rId22"/>
    <p:sldId id="280" r:id="rId23"/>
    <p:sldId id="260"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30F5E9-E23E-4665-8183-C19AD5D74E7E}">
  <a:tblStyle styleId="{2430F5E9-E23E-4665-8183-C19AD5D74E7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367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089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693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580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29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89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362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848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752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15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878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405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36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94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317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8159800" y="1226525"/>
            <a:ext cx="559400" cy="551575"/>
          </a:xfrm>
          <a:prstGeom prst="rect">
            <a:avLst/>
          </a:prstGeom>
          <a:noFill/>
          <a:ln>
            <a:noFill/>
          </a:ln>
        </p:spPr>
      </p:pic>
      <p:pic>
        <p:nvPicPr>
          <p:cNvPr id="11" name="Google Shape;11;p2"/>
          <p:cNvPicPr preferRelativeResize="0"/>
          <p:nvPr/>
        </p:nvPicPr>
        <p:blipFill>
          <a:blip r:embed="rId4">
            <a:alphaModFix/>
          </a:blip>
          <a:stretch>
            <a:fillRect/>
          </a:stretch>
        </p:blipFill>
        <p:spPr>
          <a:xfrm>
            <a:off x="5840740" y="3088850"/>
            <a:ext cx="868960" cy="856826"/>
          </a:xfrm>
          <a:prstGeom prst="rect">
            <a:avLst/>
          </a:prstGeom>
          <a:noFill/>
          <a:ln>
            <a:noFill/>
          </a:ln>
        </p:spPr>
      </p:pic>
      <p:sp>
        <p:nvSpPr>
          <p:cNvPr id="12" name="Google Shape;12;p2"/>
          <p:cNvSpPr/>
          <p:nvPr/>
        </p:nvSpPr>
        <p:spPr>
          <a:xfrm>
            <a:off x="0" y="1593450"/>
            <a:ext cx="9144000" cy="19566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14800" y="2010200"/>
            <a:ext cx="6390300" cy="11415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4" name="Google Shape;14;p2"/>
          <p:cNvSpPr/>
          <p:nvPr/>
        </p:nvSpPr>
        <p:spPr>
          <a:xfrm>
            <a:off x="0" y="1593450"/>
            <a:ext cx="81600" cy="195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rotWithShape="1">
          <a:blip r:embed="rId4">
            <a:alphaModFix/>
          </a:blip>
          <a:srcRect t="31689"/>
          <a:stretch/>
        </p:blipFill>
        <p:spPr>
          <a:xfrm>
            <a:off x="4559800" y="0"/>
            <a:ext cx="2083749" cy="1403575"/>
          </a:xfrm>
          <a:prstGeom prst="rect">
            <a:avLst/>
          </a:prstGeom>
          <a:noFill/>
          <a:ln>
            <a:noFill/>
          </a:ln>
        </p:spPr>
      </p:pic>
      <p:pic>
        <p:nvPicPr>
          <p:cNvPr id="16" name="Google Shape;16;p2"/>
          <p:cNvPicPr preferRelativeResize="0"/>
          <p:nvPr/>
        </p:nvPicPr>
        <p:blipFill>
          <a:blip r:embed="rId5">
            <a:alphaModFix/>
          </a:blip>
          <a:stretch>
            <a:fillRect/>
          </a:stretch>
        </p:blipFill>
        <p:spPr>
          <a:xfrm>
            <a:off x="7328456" y="3151696"/>
            <a:ext cx="1313988" cy="1293307"/>
          </a:xfrm>
          <a:prstGeom prst="rect">
            <a:avLst/>
          </a:prstGeom>
          <a:noFill/>
          <a:ln>
            <a:noFill/>
          </a:ln>
        </p:spPr>
      </p:pic>
      <p:pic>
        <p:nvPicPr>
          <p:cNvPr id="17" name="Google Shape;17;p2"/>
          <p:cNvPicPr preferRelativeResize="0"/>
          <p:nvPr/>
        </p:nvPicPr>
        <p:blipFill>
          <a:blip r:embed="rId5">
            <a:alphaModFix/>
          </a:blip>
          <a:stretch>
            <a:fillRect/>
          </a:stretch>
        </p:blipFill>
        <p:spPr>
          <a:xfrm>
            <a:off x="6498100" y="1154949"/>
            <a:ext cx="868950" cy="855262"/>
          </a:xfrm>
          <a:prstGeom prst="rect">
            <a:avLst/>
          </a:prstGeom>
          <a:noFill/>
          <a:ln>
            <a:noFill/>
          </a:ln>
        </p:spPr>
      </p:pic>
      <p:pic>
        <p:nvPicPr>
          <p:cNvPr id="18" name="Google Shape;18;p2"/>
          <p:cNvPicPr preferRelativeResize="0"/>
          <p:nvPr/>
        </p:nvPicPr>
        <p:blipFill rotWithShape="1">
          <a:blip r:embed="rId3">
            <a:alphaModFix/>
          </a:blip>
          <a:srcRect r="31299"/>
          <a:stretch/>
        </p:blipFill>
        <p:spPr>
          <a:xfrm>
            <a:off x="8642450" y="2072900"/>
            <a:ext cx="501550" cy="719850"/>
          </a:xfrm>
          <a:prstGeom prst="rect">
            <a:avLst/>
          </a:prstGeom>
          <a:noFill/>
          <a:ln>
            <a:noFill/>
          </a:ln>
        </p:spPr>
      </p:pic>
      <p:pic>
        <p:nvPicPr>
          <p:cNvPr id="19" name="Google Shape;19;p2"/>
          <p:cNvPicPr preferRelativeResize="0"/>
          <p:nvPr/>
        </p:nvPicPr>
        <p:blipFill rotWithShape="1">
          <a:blip r:embed="rId4">
            <a:alphaModFix/>
          </a:blip>
          <a:srcRect b="56829"/>
          <a:stretch/>
        </p:blipFill>
        <p:spPr>
          <a:xfrm>
            <a:off x="3900875" y="4430100"/>
            <a:ext cx="1680350" cy="718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a:blip r:embed="rId3">
            <a:alphaModFix/>
          </a:blip>
          <a:stretch>
            <a:fillRect/>
          </a:stretch>
        </p:blipFill>
        <p:spPr>
          <a:xfrm>
            <a:off x="7894561" y="4059551"/>
            <a:ext cx="725379" cy="718575"/>
          </a:xfrm>
          <a:prstGeom prst="rect">
            <a:avLst/>
          </a:prstGeom>
          <a:noFill/>
          <a:ln>
            <a:noFill/>
          </a:ln>
        </p:spPr>
      </p:pic>
      <p:pic>
        <p:nvPicPr>
          <p:cNvPr id="22" name="Google Shape;22;p3"/>
          <p:cNvPicPr preferRelativeResize="0"/>
          <p:nvPr/>
        </p:nvPicPr>
        <p:blipFill>
          <a:blip r:embed="rId4">
            <a:alphaModFix/>
          </a:blip>
          <a:stretch>
            <a:fillRect/>
          </a:stretch>
        </p:blipFill>
        <p:spPr>
          <a:xfrm>
            <a:off x="4843790" y="3138650"/>
            <a:ext cx="868960" cy="856826"/>
          </a:xfrm>
          <a:prstGeom prst="rect">
            <a:avLst/>
          </a:prstGeom>
          <a:noFill/>
          <a:ln>
            <a:noFill/>
          </a:ln>
        </p:spPr>
      </p:pic>
      <p:pic>
        <p:nvPicPr>
          <p:cNvPr id="23" name="Google Shape;23;p3"/>
          <p:cNvPicPr preferRelativeResize="0"/>
          <p:nvPr/>
        </p:nvPicPr>
        <p:blipFill rotWithShape="1">
          <a:blip r:embed="rId3">
            <a:alphaModFix/>
          </a:blip>
          <a:srcRect r="31299"/>
          <a:stretch/>
        </p:blipFill>
        <p:spPr>
          <a:xfrm>
            <a:off x="8642450" y="1370757"/>
            <a:ext cx="501550" cy="719850"/>
          </a:xfrm>
          <a:prstGeom prst="rect">
            <a:avLst/>
          </a:prstGeom>
          <a:noFill/>
          <a:ln>
            <a:noFill/>
          </a:ln>
        </p:spPr>
      </p:pic>
      <p:sp>
        <p:nvSpPr>
          <p:cNvPr id="24" name="Google Shape;24;p3"/>
          <p:cNvSpPr/>
          <p:nvPr/>
        </p:nvSpPr>
        <p:spPr>
          <a:xfrm>
            <a:off x="0" y="1784975"/>
            <a:ext cx="9144000" cy="15735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ctrTitle"/>
          </p:nvPr>
        </p:nvSpPr>
        <p:spPr>
          <a:xfrm>
            <a:off x="514800" y="2025550"/>
            <a:ext cx="8114400" cy="655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6" name="Google Shape;26;p3"/>
          <p:cNvSpPr txBox="1">
            <a:spLocks noGrp="1"/>
          </p:cNvSpPr>
          <p:nvPr>
            <p:ph type="subTitle" idx="1"/>
          </p:nvPr>
        </p:nvSpPr>
        <p:spPr>
          <a:xfrm>
            <a:off x="514800" y="2702092"/>
            <a:ext cx="8114400" cy="415800"/>
          </a:xfrm>
          <a:prstGeom prst="rect">
            <a:avLst/>
          </a:prstGeom>
        </p:spPr>
        <p:txBody>
          <a:bodyPr spcFirstLastPara="1" wrap="square" lIns="0" tIns="0" rIns="0" bIns="0" anchor="t" anchorCtr="0">
            <a:noAutofit/>
          </a:bodyPr>
          <a:lstStyle>
            <a:lvl1pPr lvl="0" rtl="0">
              <a:spcBef>
                <a:spcPts val="0"/>
              </a:spcBef>
              <a:spcAft>
                <a:spcPts val="0"/>
              </a:spcAft>
              <a:buClr>
                <a:schemeClr val="accent6"/>
              </a:buClr>
              <a:buSzPts val="2400"/>
              <a:buNone/>
              <a:defRPr>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endParaRPr/>
          </a:p>
        </p:txBody>
      </p:sp>
      <p:sp>
        <p:nvSpPr>
          <p:cNvPr id="27" name="Google Shape;27;p3"/>
          <p:cNvSpPr/>
          <p:nvPr/>
        </p:nvSpPr>
        <p:spPr>
          <a:xfrm>
            <a:off x="0" y="1784975"/>
            <a:ext cx="81600" cy="157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pic>
        <p:nvPicPr>
          <p:cNvPr id="28" name="Google Shape;28;p3"/>
          <p:cNvPicPr preferRelativeResize="0"/>
          <p:nvPr/>
        </p:nvPicPr>
        <p:blipFill>
          <a:blip r:embed="rId3">
            <a:alphaModFix/>
          </a:blip>
          <a:stretch>
            <a:fillRect/>
          </a:stretch>
        </p:blipFill>
        <p:spPr>
          <a:xfrm>
            <a:off x="8135275" y="254100"/>
            <a:ext cx="559400" cy="551575"/>
          </a:xfrm>
          <a:prstGeom prst="rect">
            <a:avLst/>
          </a:prstGeom>
          <a:noFill/>
          <a:ln>
            <a:noFill/>
          </a:ln>
        </p:spPr>
      </p:pic>
      <p:pic>
        <p:nvPicPr>
          <p:cNvPr id="29" name="Google Shape;29;p3"/>
          <p:cNvPicPr preferRelativeResize="0"/>
          <p:nvPr/>
        </p:nvPicPr>
        <p:blipFill>
          <a:blip r:embed="rId5">
            <a:alphaModFix/>
          </a:blip>
          <a:stretch>
            <a:fillRect/>
          </a:stretch>
        </p:blipFill>
        <p:spPr>
          <a:xfrm>
            <a:off x="5941581" y="711496"/>
            <a:ext cx="1313988" cy="1293307"/>
          </a:xfrm>
          <a:prstGeom prst="rect">
            <a:avLst/>
          </a:prstGeom>
          <a:noFill/>
          <a:ln>
            <a:noFill/>
          </a:ln>
        </p:spPr>
      </p:pic>
      <p:pic>
        <p:nvPicPr>
          <p:cNvPr id="30" name="Google Shape;30;p3"/>
          <p:cNvPicPr preferRelativeResize="0"/>
          <p:nvPr/>
        </p:nvPicPr>
        <p:blipFill>
          <a:blip r:embed="rId5">
            <a:alphaModFix/>
          </a:blip>
          <a:stretch>
            <a:fillRect/>
          </a:stretch>
        </p:blipFill>
        <p:spPr>
          <a:xfrm>
            <a:off x="7387100" y="3062074"/>
            <a:ext cx="936025" cy="921275"/>
          </a:xfrm>
          <a:prstGeom prst="rect">
            <a:avLst/>
          </a:prstGeom>
          <a:noFill/>
          <a:ln>
            <a:noFill/>
          </a:ln>
        </p:spPr>
      </p:pic>
      <p:pic>
        <p:nvPicPr>
          <p:cNvPr id="31" name="Google Shape;31;p3"/>
          <p:cNvPicPr preferRelativeResize="0"/>
          <p:nvPr/>
        </p:nvPicPr>
        <p:blipFill rotWithShape="1">
          <a:blip r:embed="rId4">
            <a:alphaModFix/>
          </a:blip>
          <a:srcRect b="43886"/>
          <a:stretch/>
        </p:blipFill>
        <p:spPr>
          <a:xfrm>
            <a:off x="5902900" y="4209475"/>
            <a:ext cx="1680350" cy="934025"/>
          </a:xfrm>
          <a:prstGeom prst="rect">
            <a:avLst/>
          </a:prstGeom>
          <a:noFill/>
          <a:ln>
            <a:noFill/>
          </a:ln>
        </p:spPr>
      </p:pic>
      <p:pic>
        <p:nvPicPr>
          <p:cNvPr id="32" name="Google Shape;32;p3"/>
          <p:cNvPicPr preferRelativeResize="0"/>
          <p:nvPr/>
        </p:nvPicPr>
        <p:blipFill rotWithShape="1">
          <a:blip r:embed="rId4">
            <a:alphaModFix/>
          </a:blip>
          <a:srcRect t="31689"/>
          <a:stretch/>
        </p:blipFill>
        <p:spPr>
          <a:xfrm>
            <a:off x="3629000" y="0"/>
            <a:ext cx="2083750" cy="1403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33"/>
        <p:cNvGrpSpPr/>
        <p:nvPr/>
      </p:nvGrpSpPr>
      <p:grpSpPr>
        <a:xfrm>
          <a:off x="0" y="0"/>
          <a:ext cx="0" cy="0"/>
          <a:chOff x="0" y="0"/>
          <a:chExt cx="0" cy="0"/>
        </a:xfrm>
      </p:grpSpPr>
      <p:pic>
        <p:nvPicPr>
          <p:cNvPr id="34" name="Google Shape;34;p4"/>
          <p:cNvPicPr preferRelativeResize="0"/>
          <p:nvPr/>
        </p:nvPicPr>
        <p:blipFill>
          <a:blip r:embed="rId3">
            <a:alphaModFix/>
          </a:blip>
          <a:stretch>
            <a:fillRect/>
          </a:stretch>
        </p:blipFill>
        <p:spPr>
          <a:xfrm>
            <a:off x="8166075" y="2563569"/>
            <a:ext cx="595150" cy="589533"/>
          </a:xfrm>
          <a:prstGeom prst="rect">
            <a:avLst/>
          </a:prstGeom>
          <a:noFill/>
          <a:ln>
            <a:noFill/>
          </a:ln>
        </p:spPr>
      </p:pic>
      <p:pic>
        <p:nvPicPr>
          <p:cNvPr id="35" name="Google Shape;35;p4"/>
          <p:cNvPicPr preferRelativeResize="0"/>
          <p:nvPr/>
        </p:nvPicPr>
        <p:blipFill>
          <a:blip r:embed="rId4">
            <a:alphaModFix/>
          </a:blip>
          <a:stretch>
            <a:fillRect/>
          </a:stretch>
        </p:blipFill>
        <p:spPr>
          <a:xfrm>
            <a:off x="7027447" y="297762"/>
            <a:ext cx="595150" cy="589551"/>
          </a:xfrm>
          <a:prstGeom prst="rect">
            <a:avLst/>
          </a:prstGeom>
          <a:noFill/>
          <a:ln>
            <a:noFill/>
          </a:ln>
        </p:spPr>
      </p:pic>
      <p:pic>
        <p:nvPicPr>
          <p:cNvPr id="36" name="Google Shape;36;p4"/>
          <p:cNvPicPr preferRelativeResize="0"/>
          <p:nvPr/>
        </p:nvPicPr>
        <p:blipFill>
          <a:blip r:embed="rId4">
            <a:alphaModFix/>
          </a:blip>
          <a:stretch>
            <a:fillRect/>
          </a:stretch>
        </p:blipFill>
        <p:spPr>
          <a:xfrm>
            <a:off x="1033005" y="3887925"/>
            <a:ext cx="929772" cy="921025"/>
          </a:xfrm>
          <a:prstGeom prst="rect">
            <a:avLst/>
          </a:prstGeom>
          <a:noFill/>
          <a:ln>
            <a:noFill/>
          </a:ln>
        </p:spPr>
      </p:pic>
      <p:sp>
        <p:nvSpPr>
          <p:cNvPr id="37" name="Google Shape;37;p4"/>
          <p:cNvSpPr/>
          <p:nvPr/>
        </p:nvSpPr>
        <p:spPr>
          <a:xfrm>
            <a:off x="665100" y="665100"/>
            <a:ext cx="7813800" cy="3813300"/>
          </a:xfrm>
          <a:prstGeom prst="roundRect">
            <a:avLst>
              <a:gd name="adj" fmla="val 1630"/>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body" idx="1"/>
          </p:nvPr>
        </p:nvSpPr>
        <p:spPr>
          <a:xfrm>
            <a:off x="1291100" y="2161800"/>
            <a:ext cx="6561600" cy="819900"/>
          </a:xfrm>
          <a:prstGeom prst="rect">
            <a:avLst/>
          </a:prstGeom>
        </p:spPr>
        <p:txBody>
          <a:bodyPr spcFirstLastPara="1" wrap="square" lIns="0" tIns="0" rIns="0" bIns="0" anchor="ctr" anchorCtr="0">
            <a:noAutofit/>
          </a:bodyPr>
          <a:lstStyle>
            <a:lvl1pPr marL="457200" lvl="0" indent="-431800" algn="ctr" rtl="0">
              <a:spcBef>
                <a:spcPts val="600"/>
              </a:spcBef>
              <a:spcAft>
                <a:spcPts val="0"/>
              </a:spcAft>
              <a:buSzPts val="3200"/>
              <a:buChar char="▸"/>
              <a:defRPr sz="3200"/>
            </a:lvl1pPr>
            <a:lvl2pPr marL="914400" lvl="1" indent="-431800" algn="ctr" rtl="0">
              <a:spcBef>
                <a:spcPts val="0"/>
              </a:spcBef>
              <a:spcAft>
                <a:spcPts val="0"/>
              </a:spcAft>
              <a:buSzPts val="3200"/>
              <a:buChar char="▹"/>
              <a:defRPr sz="3200"/>
            </a:lvl2pPr>
            <a:lvl3pPr marL="1371600" lvl="2" indent="-431800" algn="ctr" rtl="0">
              <a:spcBef>
                <a:spcPts val="0"/>
              </a:spcBef>
              <a:spcAft>
                <a:spcPts val="0"/>
              </a:spcAft>
              <a:buSzPts val="3200"/>
              <a:buChar char="▹"/>
              <a:defRPr sz="3200"/>
            </a:lvl3pPr>
            <a:lvl4pPr marL="1828800" lvl="3" indent="-431800" algn="ctr" rtl="0">
              <a:spcBef>
                <a:spcPts val="0"/>
              </a:spcBef>
              <a:spcAft>
                <a:spcPts val="0"/>
              </a:spcAft>
              <a:buSzPts val="3200"/>
              <a:buChar char="▹"/>
              <a:defRPr sz="3200"/>
            </a:lvl4pPr>
            <a:lvl5pPr marL="2286000" lvl="4" indent="-431800" algn="ctr" rtl="0">
              <a:spcBef>
                <a:spcPts val="0"/>
              </a:spcBef>
              <a:spcAft>
                <a:spcPts val="0"/>
              </a:spcAft>
              <a:buSzPts val="3200"/>
              <a:buChar char="▹"/>
              <a:defRPr sz="3200"/>
            </a:lvl5pPr>
            <a:lvl6pPr marL="2743200" lvl="5" indent="-431800" algn="ctr" rtl="0">
              <a:spcBef>
                <a:spcPts val="0"/>
              </a:spcBef>
              <a:spcAft>
                <a:spcPts val="0"/>
              </a:spcAft>
              <a:buSzPts val="3200"/>
              <a:buChar char="▹"/>
              <a:defRPr sz="3200"/>
            </a:lvl6pPr>
            <a:lvl7pPr marL="3200400" lvl="6" indent="-431800" algn="ctr" rtl="0">
              <a:spcBef>
                <a:spcPts val="0"/>
              </a:spcBef>
              <a:spcAft>
                <a:spcPts val="0"/>
              </a:spcAft>
              <a:buSzPts val="3200"/>
              <a:buChar char="▹"/>
              <a:defRPr sz="3200"/>
            </a:lvl7pPr>
            <a:lvl8pPr marL="3657600" lvl="7" indent="-431800" algn="ctr" rtl="0">
              <a:spcBef>
                <a:spcPts val="0"/>
              </a:spcBef>
              <a:spcAft>
                <a:spcPts val="0"/>
              </a:spcAft>
              <a:buSzPts val="3200"/>
              <a:buChar char="▹"/>
              <a:defRPr sz="3200"/>
            </a:lvl8pPr>
            <a:lvl9pPr marL="4114800" lvl="8" indent="-431800" algn="ctr" rtl="0">
              <a:spcBef>
                <a:spcPts val="0"/>
              </a:spcBef>
              <a:spcAft>
                <a:spcPts val="0"/>
              </a:spcAft>
              <a:buSzPts val="3200"/>
              <a:buChar char="■"/>
              <a:defRPr sz="3200"/>
            </a:lvl9pPr>
          </a:lstStyle>
          <a:p>
            <a:endParaRPr/>
          </a:p>
        </p:txBody>
      </p:sp>
      <p:sp>
        <p:nvSpPr>
          <p:cNvPr id="39" name="Google Shape;39;p4"/>
          <p:cNvSpPr txBox="1"/>
          <p:nvPr/>
        </p:nvSpPr>
        <p:spPr>
          <a:xfrm>
            <a:off x="3593400" y="419937"/>
            <a:ext cx="1957200" cy="653700"/>
          </a:xfrm>
          <a:prstGeom prst="rect">
            <a:avLst/>
          </a:prstGeom>
          <a:noFill/>
          <a:ln>
            <a:noFill/>
          </a:ln>
          <a:effectLst>
            <a:outerShdw blurRad="85725" dist="28575" dir="5400000" algn="bl" rotWithShape="0">
              <a:srgbClr val="000000">
                <a:alpha val="24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lt1"/>
                </a:solidFill>
                <a:latin typeface="Encode Sans Semi Condensed"/>
                <a:ea typeface="Encode Sans Semi Condensed"/>
                <a:cs typeface="Encode Sans Semi Condensed"/>
                <a:sym typeface="Encode Sans Semi Condensed"/>
              </a:rPr>
              <a:t>“</a:t>
            </a:r>
            <a:endParaRPr sz="6000" b="1">
              <a:solidFill>
                <a:schemeClr val="lt1"/>
              </a:solidFill>
              <a:latin typeface="Encode Sans Semi Condensed"/>
              <a:ea typeface="Encode Sans Semi Condensed"/>
              <a:cs typeface="Encode Sans Semi Condensed"/>
              <a:sym typeface="Encode Sans Semi Condensed"/>
            </a:endParaRPr>
          </a:p>
        </p:txBody>
      </p:sp>
      <p:sp>
        <p:nvSpPr>
          <p:cNvPr id="40" name="Google Shape;40;p4"/>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‹N°›</a:t>
            </a:fld>
            <a:endParaRPr/>
          </a:p>
        </p:txBody>
      </p:sp>
      <p:pic>
        <p:nvPicPr>
          <p:cNvPr id="41" name="Google Shape;41;p4"/>
          <p:cNvPicPr preferRelativeResize="0"/>
          <p:nvPr/>
        </p:nvPicPr>
        <p:blipFill rotWithShape="1">
          <a:blip r:embed="rId3">
            <a:alphaModFix/>
          </a:blip>
          <a:srcRect t="30623"/>
          <a:stretch/>
        </p:blipFill>
        <p:spPr>
          <a:xfrm>
            <a:off x="1048650" y="0"/>
            <a:ext cx="1732350" cy="1185075"/>
          </a:xfrm>
          <a:prstGeom prst="rect">
            <a:avLst/>
          </a:prstGeom>
          <a:noFill/>
          <a:ln>
            <a:noFill/>
          </a:ln>
        </p:spPr>
      </p:pic>
      <p:pic>
        <p:nvPicPr>
          <p:cNvPr id="42" name="Google Shape;42;p4"/>
          <p:cNvPicPr preferRelativeResize="0"/>
          <p:nvPr/>
        </p:nvPicPr>
        <p:blipFill>
          <a:blip r:embed="rId5">
            <a:alphaModFix/>
          </a:blip>
          <a:stretch>
            <a:fillRect/>
          </a:stretch>
        </p:blipFill>
        <p:spPr>
          <a:xfrm>
            <a:off x="281325" y="1351150"/>
            <a:ext cx="710100" cy="698925"/>
          </a:xfrm>
          <a:prstGeom prst="rect">
            <a:avLst/>
          </a:prstGeom>
          <a:noFill/>
          <a:ln>
            <a:noFill/>
          </a:ln>
        </p:spPr>
      </p:pic>
      <p:pic>
        <p:nvPicPr>
          <p:cNvPr id="43" name="Google Shape;43;p4"/>
          <p:cNvPicPr preferRelativeResize="0"/>
          <p:nvPr/>
        </p:nvPicPr>
        <p:blipFill>
          <a:blip r:embed="rId5">
            <a:alphaModFix/>
          </a:blip>
          <a:stretch>
            <a:fillRect/>
          </a:stretch>
        </p:blipFill>
        <p:spPr>
          <a:xfrm>
            <a:off x="7327875" y="3817675"/>
            <a:ext cx="1007150" cy="991275"/>
          </a:xfrm>
          <a:prstGeom prst="rect">
            <a:avLst/>
          </a:prstGeom>
          <a:noFill/>
          <a:ln>
            <a:noFill/>
          </a:ln>
        </p:spPr>
      </p:pic>
      <p:pic>
        <p:nvPicPr>
          <p:cNvPr id="44" name="Google Shape;44;p4"/>
          <p:cNvPicPr preferRelativeResize="0"/>
          <p:nvPr/>
        </p:nvPicPr>
        <p:blipFill rotWithShape="1">
          <a:blip r:embed="rId3">
            <a:alphaModFix/>
          </a:blip>
          <a:srcRect r="28769"/>
          <a:stretch/>
        </p:blipFill>
        <p:spPr>
          <a:xfrm>
            <a:off x="7910125" y="182975"/>
            <a:ext cx="1233875" cy="1716025"/>
          </a:xfrm>
          <a:prstGeom prst="rect">
            <a:avLst/>
          </a:prstGeom>
          <a:noFill/>
          <a:ln>
            <a:noFill/>
          </a:ln>
        </p:spPr>
      </p:pic>
      <p:pic>
        <p:nvPicPr>
          <p:cNvPr id="45" name="Google Shape;45;p4"/>
          <p:cNvPicPr preferRelativeResize="0"/>
          <p:nvPr/>
        </p:nvPicPr>
        <p:blipFill rotWithShape="1">
          <a:blip r:embed="rId3">
            <a:alphaModFix/>
          </a:blip>
          <a:srcRect l="29303"/>
          <a:stretch/>
        </p:blipFill>
        <p:spPr>
          <a:xfrm>
            <a:off x="0" y="2680300"/>
            <a:ext cx="315900" cy="442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6"/>
        <p:cNvGrpSpPr/>
        <p:nvPr/>
      </p:nvGrpSpPr>
      <p:grpSpPr>
        <a:xfrm>
          <a:off x="0" y="0"/>
          <a:ext cx="0" cy="0"/>
          <a:chOff x="0" y="0"/>
          <a:chExt cx="0" cy="0"/>
        </a:xfrm>
      </p:grpSpPr>
      <p:pic>
        <p:nvPicPr>
          <p:cNvPr id="47" name="Google Shape;47;p5"/>
          <p:cNvPicPr preferRelativeResize="0"/>
          <p:nvPr/>
        </p:nvPicPr>
        <p:blipFill>
          <a:blip r:embed="rId2">
            <a:alphaModFix/>
          </a:blip>
          <a:stretch>
            <a:fillRect/>
          </a:stretch>
        </p:blipFill>
        <p:spPr>
          <a:xfrm>
            <a:off x="8486650" y="532325"/>
            <a:ext cx="559400" cy="551575"/>
          </a:xfrm>
          <a:prstGeom prst="rect">
            <a:avLst/>
          </a:prstGeom>
          <a:noFill/>
          <a:ln>
            <a:noFill/>
          </a:ln>
        </p:spPr>
      </p:pic>
      <p:grpSp>
        <p:nvGrpSpPr>
          <p:cNvPr id="48" name="Google Shape;48;p5"/>
          <p:cNvGrpSpPr/>
          <p:nvPr/>
        </p:nvGrpSpPr>
        <p:grpSpPr>
          <a:xfrm>
            <a:off x="0" y="809153"/>
            <a:ext cx="9144000" cy="665100"/>
            <a:chOff x="0" y="809153"/>
            <a:chExt cx="9144000" cy="665100"/>
          </a:xfrm>
        </p:grpSpPr>
        <p:sp>
          <p:nvSpPr>
            <p:cNvPr id="49" name="Google Shape;49;p5"/>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5"/>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2" name="Google Shape;52;p5"/>
          <p:cNvSpPr txBox="1">
            <a:spLocks noGrp="1"/>
          </p:cNvSpPr>
          <p:nvPr>
            <p:ph type="body" idx="1"/>
          </p:nvPr>
        </p:nvSpPr>
        <p:spPr>
          <a:xfrm>
            <a:off x="514800" y="1582772"/>
            <a:ext cx="6373800" cy="2889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3" name="Google Shape;53;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pic>
        <p:nvPicPr>
          <p:cNvPr id="54" name="Google Shape;54;p5"/>
          <p:cNvPicPr preferRelativeResize="0"/>
          <p:nvPr/>
        </p:nvPicPr>
        <p:blipFill rotWithShape="1">
          <a:blip r:embed="rId3">
            <a:alphaModFix/>
          </a:blip>
          <a:srcRect t="24000"/>
          <a:stretch/>
        </p:blipFill>
        <p:spPr>
          <a:xfrm>
            <a:off x="5899875" y="0"/>
            <a:ext cx="1446375" cy="1083900"/>
          </a:xfrm>
          <a:prstGeom prst="rect">
            <a:avLst/>
          </a:prstGeom>
          <a:noFill/>
          <a:ln>
            <a:noFill/>
          </a:ln>
        </p:spPr>
      </p:pic>
      <p:pic>
        <p:nvPicPr>
          <p:cNvPr id="55" name="Google Shape;55;p5"/>
          <p:cNvPicPr preferRelativeResize="0"/>
          <p:nvPr/>
        </p:nvPicPr>
        <p:blipFill>
          <a:blip r:embed="rId4">
            <a:alphaModFix/>
          </a:blip>
          <a:stretch>
            <a:fillRect/>
          </a:stretch>
        </p:blipFill>
        <p:spPr>
          <a:xfrm>
            <a:off x="7231799" y="1156949"/>
            <a:ext cx="1004350" cy="988528"/>
          </a:xfrm>
          <a:prstGeom prst="rect">
            <a:avLst/>
          </a:prstGeom>
          <a:noFill/>
          <a:ln>
            <a:noFill/>
          </a:ln>
        </p:spPr>
      </p:pic>
      <p:pic>
        <p:nvPicPr>
          <p:cNvPr id="56" name="Google Shape;56;p5"/>
          <p:cNvPicPr preferRelativeResize="0"/>
          <p:nvPr/>
        </p:nvPicPr>
        <p:blipFill rotWithShape="1">
          <a:blip r:embed="rId3">
            <a:alphaModFix/>
          </a:blip>
          <a:srcRect r="24408"/>
          <a:stretch/>
        </p:blipFill>
        <p:spPr>
          <a:xfrm>
            <a:off x="7926475" y="2877225"/>
            <a:ext cx="1217525" cy="1595450"/>
          </a:xfrm>
          <a:prstGeom prst="rect">
            <a:avLst/>
          </a:prstGeom>
          <a:noFill/>
          <a:ln>
            <a:noFill/>
          </a:ln>
        </p:spPr>
      </p:pic>
      <p:pic>
        <p:nvPicPr>
          <p:cNvPr id="57" name="Google Shape;57;p5"/>
          <p:cNvPicPr preferRelativeResize="0"/>
          <p:nvPr/>
        </p:nvPicPr>
        <p:blipFill>
          <a:blip r:embed="rId4">
            <a:alphaModFix/>
          </a:blip>
          <a:stretch>
            <a:fillRect/>
          </a:stretch>
        </p:blipFill>
        <p:spPr>
          <a:xfrm>
            <a:off x="6670500" y="3652326"/>
            <a:ext cx="675747" cy="665100"/>
          </a:xfrm>
          <a:prstGeom prst="rect">
            <a:avLst/>
          </a:prstGeom>
          <a:noFill/>
          <a:ln>
            <a:noFill/>
          </a:ln>
        </p:spPr>
      </p:pic>
      <p:pic>
        <p:nvPicPr>
          <p:cNvPr id="58" name="Google Shape;58;p5"/>
          <p:cNvPicPr preferRelativeResize="0"/>
          <p:nvPr/>
        </p:nvPicPr>
        <p:blipFill rotWithShape="1">
          <a:blip r:embed="rId2">
            <a:alphaModFix/>
          </a:blip>
          <a:srcRect b="31745"/>
          <a:stretch/>
        </p:blipFill>
        <p:spPr>
          <a:xfrm>
            <a:off x="7671150" y="4688726"/>
            <a:ext cx="675750" cy="454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pic>
        <p:nvPicPr>
          <p:cNvPr id="137" name="Google Shape;137;p12"/>
          <p:cNvPicPr preferRelativeResize="0"/>
          <p:nvPr/>
        </p:nvPicPr>
        <p:blipFill>
          <a:blip r:embed="rId3">
            <a:alphaModFix/>
          </a:blip>
          <a:stretch>
            <a:fillRect/>
          </a:stretch>
        </p:blipFill>
        <p:spPr>
          <a:xfrm>
            <a:off x="8280475" y="2416469"/>
            <a:ext cx="595150" cy="589533"/>
          </a:xfrm>
          <a:prstGeom prst="rect">
            <a:avLst/>
          </a:prstGeom>
          <a:noFill/>
          <a:ln>
            <a:noFill/>
          </a:ln>
        </p:spPr>
      </p:pic>
      <p:pic>
        <p:nvPicPr>
          <p:cNvPr id="138" name="Google Shape;138;p12"/>
          <p:cNvPicPr preferRelativeResize="0"/>
          <p:nvPr/>
        </p:nvPicPr>
        <p:blipFill>
          <a:blip r:embed="rId4">
            <a:alphaModFix/>
          </a:blip>
          <a:stretch>
            <a:fillRect/>
          </a:stretch>
        </p:blipFill>
        <p:spPr>
          <a:xfrm>
            <a:off x="7027447" y="232387"/>
            <a:ext cx="595150" cy="589551"/>
          </a:xfrm>
          <a:prstGeom prst="rect">
            <a:avLst/>
          </a:prstGeom>
          <a:noFill/>
          <a:ln>
            <a:noFill/>
          </a:ln>
        </p:spPr>
      </p:pic>
      <p:pic>
        <p:nvPicPr>
          <p:cNvPr id="139" name="Google Shape;139;p12"/>
          <p:cNvPicPr preferRelativeResize="0"/>
          <p:nvPr/>
        </p:nvPicPr>
        <p:blipFill>
          <a:blip r:embed="rId4">
            <a:alphaModFix/>
          </a:blip>
          <a:stretch>
            <a:fillRect/>
          </a:stretch>
        </p:blipFill>
        <p:spPr>
          <a:xfrm>
            <a:off x="371105" y="3969625"/>
            <a:ext cx="929773" cy="921025"/>
          </a:xfrm>
          <a:prstGeom prst="rect">
            <a:avLst/>
          </a:prstGeom>
          <a:noFill/>
          <a:ln>
            <a:noFill/>
          </a:ln>
        </p:spPr>
      </p:pic>
      <p:pic>
        <p:nvPicPr>
          <p:cNvPr id="140" name="Google Shape;140;p12"/>
          <p:cNvPicPr preferRelativeResize="0"/>
          <p:nvPr/>
        </p:nvPicPr>
        <p:blipFill rotWithShape="1">
          <a:blip r:embed="rId3">
            <a:alphaModFix/>
          </a:blip>
          <a:srcRect t="30623"/>
          <a:stretch/>
        </p:blipFill>
        <p:spPr>
          <a:xfrm>
            <a:off x="315900" y="0"/>
            <a:ext cx="1732350" cy="1185075"/>
          </a:xfrm>
          <a:prstGeom prst="rect">
            <a:avLst/>
          </a:prstGeom>
          <a:noFill/>
          <a:ln>
            <a:noFill/>
          </a:ln>
        </p:spPr>
      </p:pic>
      <p:pic>
        <p:nvPicPr>
          <p:cNvPr id="141" name="Google Shape;141;p12"/>
          <p:cNvPicPr preferRelativeResize="0"/>
          <p:nvPr/>
        </p:nvPicPr>
        <p:blipFill>
          <a:blip r:embed="rId5">
            <a:alphaModFix/>
          </a:blip>
          <a:stretch>
            <a:fillRect/>
          </a:stretch>
        </p:blipFill>
        <p:spPr>
          <a:xfrm>
            <a:off x="281325" y="1351150"/>
            <a:ext cx="710100" cy="698925"/>
          </a:xfrm>
          <a:prstGeom prst="rect">
            <a:avLst/>
          </a:prstGeom>
          <a:noFill/>
          <a:ln>
            <a:noFill/>
          </a:ln>
        </p:spPr>
      </p:pic>
      <p:pic>
        <p:nvPicPr>
          <p:cNvPr id="142" name="Google Shape;142;p12"/>
          <p:cNvPicPr preferRelativeResize="0"/>
          <p:nvPr/>
        </p:nvPicPr>
        <p:blipFill>
          <a:blip r:embed="rId5">
            <a:alphaModFix/>
          </a:blip>
          <a:stretch>
            <a:fillRect/>
          </a:stretch>
        </p:blipFill>
        <p:spPr>
          <a:xfrm>
            <a:off x="8033925" y="3686350"/>
            <a:ext cx="841700" cy="828425"/>
          </a:xfrm>
          <a:prstGeom prst="rect">
            <a:avLst/>
          </a:prstGeom>
          <a:noFill/>
          <a:ln>
            <a:noFill/>
          </a:ln>
        </p:spPr>
      </p:pic>
      <p:pic>
        <p:nvPicPr>
          <p:cNvPr id="143" name="Google Shape;143;p12"/>
          <p:cNvPicPr preferRelativeResize="0"/>
          <p:nvPr/>
        </p:nvPicPr>
        <p:blipFill rotWithShape="1">
          <a:blip r:embed="rId3">
            <a:alphaModFix/>
          </a:blip>
          <a:srcRect r="28769"/>
          <a:stretch/>
        </p:blipFill>
        <p:spPr>
          <a:xfrm>
            <a:off x="7910125" y="182975"/>
            <a:ext cx="1233875" cy="1716025"/>
          </a:xfrm>
          <a:prstGeom prst="rect">
            <a:avLst/>
          </a:prstGeom>
          <a:noFill/>
          <a:ln>
            <a:noFill/>
          </a:ln>
        </p:spPr>
      </p:pic>
      <p:pic>
        <p:nvPicPr>
          <p:cNvPr id="144" name="Google Shape;144;p12"/>
          <p:cNvPicPr preferRelativeResize="0"/>
          <p:nvPr/>
        </p:nvPicPr>
        <p:blipFill rotWithShape="1">
          <a:blip r:embed="rId3">
            <a:alphaModFix/>
          </a:blip>
          <a:srcRect l="29303"/>
          <a:stretch/>
        </p:blipFill>
        <p:spPr>
          <a:xfrm>
            <a:off x="0" y="2680300"/>
            <a:ext cx="315900" cy="442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chemeClr val="accent1"/>
        </a:solidFill>
        <a:effectLst/>
      </p:bgPr>
    </p:bg>
    <p:spTree>
      <p:nvGrpSpPr>
        <p:cNvPr id="1" name="Shape 145"/>
        <p:cNvGrpSpPr/>
        <p:nvPr/>
      </p:nvGrpSpPr>
      <p:grpSpPr>
        <a:xfrm>
          <a:off x="0" y="0"/>
          <a:ext cx="0" cy="0"/>
          <a:chOff x="0" y="0"/>
          <a:chExt cx="0" cy="0"/>
        </a:xfrm>
      </p:grpSpPr>
      <p:pic>
        <p:nvPicPr>
          <p:cNvPr id="146" name="Google Shape;146;p13"/>
          <p:cNvPicPr preferRelativeResize="0"/>
          <p:nvPr/>
        </p:nvPicPr>
        <p:blipFill>
          <a:blip r:embed="rId2">
            <a:alphaModFix/>
          </a:blip>
          <a:stretch>
            <a:fillRect/>
          </a:stretch>
        </p:blipFill>
        <p:spPr>
          <a:xfrm>
            <a:off x="0" y="0"/>
            <a:ext cx="9144000" cy="5143500"/>
          </a:xfrm>
          <a:prstGeom prst="frame">
            <a:avLst>
              <a:gd name="adj1" fmla="val 6831"/>
            </a:avLst>
          </a:prstGeom>
          <a:noFill/>
          <a:ln>
            <a:noFill/>
          </a:ln>
        </p:spPr>
      </p:pic>
      <p:sp>
        <p:nvSpPr>
          <p:cNvPr id="147" name="Google Shape;147;p13"/>
          <p:cNvSpPr txBox="1">
            <a:spLocks noGrp="1"/>
          </p:cNvSpPr>
          <p:nvPr>
            <p:ph type="sldNum" idx="12"/>
          </p:nvPr>
        </p:nvSpPr>
        <p:spPr>
          <a:xfrm>
            <a:off x="4297650" y="4796725"/>
            <a:ext cx="548700" cy="3468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‹N°›</a:t>
            </a:fld>
            <a:endParaRPr/>
          </a:p>
        </p:txBody>
      </p:sp>
      <p:pic>
        <p:nvPicPr>
          <p:cNvPr id="148" name="Google Shape;148;p13"/>
          <p:cNvPicPr preferRelativeResize="0"/>
          <p:nvPr/>
        </p:nvPicPr>
        <p:blipFill rotWithShape="1">
          <a:blip r:embed="rId3">
            <a:alphaModFix/>
          </a:blip>
          <a:srcRect r="23559"/>
          <a:stretch/>
        </p:blipFill>
        <p:spPr>
          <a:xfrm>
            <a:off x="8876366" y="3664275"/>
            <a:ext cx="267633" cy="346800"/>
          </a:xfrm>
          <a:prstGeom prst="rect">
            <a:avLst/>
          </a:prstGeom>
          <a:noFill/>
          <a:ln>
            <a:noFill/>
          </a:ln>
        </p:spPr>
      </p:pic>
      <p:pic>
        <p:nvPicPr>
          <p:cNvPr id="149" name="Google Shape;149;p13"/>
          <p:cNvPicPr preferRelativeResize="0"/>
          <p:nvPr/>
        </p:nvPicPr>
        <p:blipFill rotWithShape="1">
          <a:blip r:embed="rId4">
            <a:alphaModFix/>
          </a:blip>
          <a:srcRect t="38453"/>
          <a:stretch/>
        </p:blipFill>
        <p:spPr>
          <a:xfrm>
            <a:off x="7280775" y="-1"/>
            <a:ext cx="490400" cy="299001"/>
          </a:xfrm>
          <a:prstGeom prst="rect">
            <a:avLst/>
          </a:prstGeom>
          <a:noFill/>
          <a:ln>
            <a:noFill/>
          </a:ln>
        </p:spPr>
      </p:pic>
      <p:pic>
        <p:nvPicPr>
          <p:cNvPr id="150" name="Google Shape;150;p13"/>
          <p:cNvPicPr preferRelativeResize="0"/>
          <p:nvPr/>
        </p:nvPicPr>
        <p:blipFill rotWithShape="1">
          <a:blip r:embed="rId4">
            <a:alphaModFix/>
          </a:blip>
          <a:srcRect b="35991"/>
          <a:stretch/>
        </p:blipFill>
        <p:spPr>
          <a:xfrm>
            <a:off x="439125" y="4553975"/>
            <a:ext cx="929775" cy="589525"/>
          </a:xfrm>
          <a:prstGeom prst="rect">
            <a:avLst/>
          </a:prstGeom>
          <a:noFill/>
          <a:ln>
            <a:noFill/>
          </a:ln>
        </p:spPr>
      </p:pic>
      <p:pic>
        <p:nvPicPr>
          <p:cNvPr id="151" name="Google Shape;151;p13"/>
          <p:cNvPicPr preferRelativeResize="0"/>
          <p:nvPr/>
        </p:nvPicPr>
        <p:blipFill rotWithShape="1">
          <a:blip r:embed="rId3">
            <a:alphaModFix/>
          </a:blip>
          <a:srcRect t="30623"/>
          <a:stretch/>
        </p:blipFill>
        <p:spPr>
          <a:xfrm>
            <a:off x="439125" y="0"/>
            <a:ext cx="1732350" cy="1185075"/>
          </a:xfrm>
          <a:prstGeom prst="rect">
            <a:avLst/>
          </a:prstGeom>
          <a:noFill/>
          <a:ln>
            <a:noFill/>
          </a:ln>
        </p:spPr>
      </p:pic>
      <p:pic>
        <p:nvPicPr>
          <p:cNvPr id="152" name="Google Shape;152;p13"/>
          <p:cNvPicPr preferRelativeResize="0"/>
          <p:nvPr/>
        </p:nvPicPr>
        <p:blipFill>
          <a:blip r:embed="rId5">
            <a:alphaModFix/>
          </a:blip>
          <a:stretch>
            <a:fillRect/>
          </a:stretch>
        </p:blipFill>
        <p:spPr>
          <a:xfrm>
            <a:off x="134250" y="1240360"/>
            <a:ext cx="548700" cy="540065"/>
          </a:xfrm>
          <a:prstGeom prst="rect">
            <a:avLst/>
          </a:prstGeom>
          <a:noFill/>
          <a:ln>
            <a:noFill/>
          </a:ln>
        </p:spPr>
      </p:pic>
      <p:pic>
        <p:nvPicPr>
          <p:cNvPr id="153" name="Google Shape;153;p13"/>
          <p:cNvPicPr preferRelativeResize="0"/>
          <p:nvPr/>
        </p:nvPicPr>
        <p:blipFill>
          <a:blip r:embed="rId5">
            <a:alphaModFix/>
          </a:blip>
          <a:stretch>
            <a:fillRect/>
          </a:stretch>
        </p:blipFill>
        <p:spPr>
          <a:xfrm>
            <a:off x="8157200" y="4143950"/>
            <a:ext cx="841700" cy="828425"/>
          </a:xfrm>
          <a:prstGeom prst="rect">
            <a:avLst/>
          </a:prstGeom>
          <a:noFill/>
          <a:ln>
            <a:noFill/>
          </a:ln>
        </p:spPr>
      </p:pic>
      <p:pic>
        <p:nvPicPr>
          <p:cNvPr id="154" name="Google Shape;154;p13"/>
          <p:cNvPicPr preferRelativeResize="0"/>
          <p:nvPr/>
        </p:nvPicPr>
        <p:blipFill rotWithShape="1">
          <a:blip r:embed="rId3">
            <a:alphaModFix/>
          </a:blip>
          <a:srcRect r="28769"/>
          <a:stretch/>
        </p:blipFill>
        <p:spPr>
          <a:xfrm>
            <a:off x="8430750" y="1014413"/>
            <a:ext cx="713250" cy="991950"/>
          </a:xfrm>
          <a:prstGeom prst="rect">
            <a:avLst/>
          </a:prstGeom>
          <a:noFill/>
          <a:ln>
            <a:noFill/>
          </a:ln>
        </p:spPr>
      </p:pic>
      <p:pic>
        <p:nvPicPr>
          <p:cNvPr id="155" name="Google Shape;155;p13"/>
          <p:cNvPicPr preferRelativeResize="0"/>
          <p:nvPr/>
        </p:nvPicPr>
        <p:blipFill rotWithShape="1">
          <a:blip r:embed="rId3">
            <a:alphaModFix/>
          </a:blip>
          <a:srcRect l="29303"/>
          <a:stretch/>
        </p:blipFill>
        <p:spPr>
          <a:xfrm>
            <a:off x="0" y="2350450"/>
            <a:ext cx="315900" cy="442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with frame">
  <p:cSld name="Title only with frame">
    <p:bg>
      <p:bgPr>
        <a:blipFill>
          <a:blip r:embed="rId2">
            <a:alphaModFix/>
          </a:blip>
          <a:stretch>
            <a:fillRect/>
          </a:stretch>
        </a:blipFill>
        <a:effectLst/>
      </p:bgPr>
    </p:bg>
    <p:spTree>
      <p:nvGrpSpPr>
        <p:cNvPr id="1" name="Shape 112"/>
        <p:cNvGrpSpPr/>
        <p:nvPr/>
      </p:nvGrpSpPr>
      <p:grpSpPr>
        <a:xfrm>
          <a:off x="0" y="0"/>
          <a:ext cx="0" cy="0"/>
          <a:chOff x="0" y="0"/>
          <a:chExt cx="0" cy="0"/>
        </a:xfrm>
      </p:grpSpPr>
      <p:pic>
        <p:nvPicPr>
          <p:cNvPr id="113" name="Google Shape;113;p10"/>
          <p:cNvPicPr preferRelativeResize="0"/>
          <p:nvPr/>
        </p:nvPicPr>
        <p:blipFill>
          <a:blip r:embed="rId3">
            <a:alphaModFix/>
          </a:blip>
          <a:stretch>
            <a:fillRect/>
          </a:stretch>
        </p:blipFill>
        <p:spPr>
          <a:xfrm>
            <a:off x="8201600" y="303725"/>
            <a:ext cx="768250" cy="757500"/>
          </a:xfrm>
          <a:prstGeom prst="rect">
            <a:avLst/>
          </a:prstGeom>
          <a:noFill/>
          <a:ln>
            <a:noFill/>
          </a:ln>
        </p:spPr>
      </p:pic>
      <p:sp>
        <p:nvSpPr>
          <p:cNvPr id="114" name="Google Shape;114;p10"/>
          <p:cNvSpPr/>
          <p:nvPr/>
        </p:nvSpPr>
        <p:spPr>
          <a:xfrm>
            <a:off x="0" y="665100"/>
            <a:ext cx="8478900" cy="3813300"/>
          </a:xfrm>
          <a:prstGeom prst="rect">
            <a:avLst/>
          </a:prstGeom>
          <a:solidFill>
            <a:schemeClr val="lt1"/>
          </a:solidFill>
          <a:ln>
            <a:noFill/>
          </a:ln>
          <a:effectLst>
            <a:outerShdw blurRad="2857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0"/>
          <p:cNvGrpSpPr/>
          <p:nvPr/>
        </p:nvGrpSpPr>
        <p:grpSpPr>
          <a:xfrm>
            <a:off x="0" y="885350"/>
            <a:ext cx="8478900" cy="665103"/>
            <a:chOff x="0" y="809150"/>
            <a:chExt cx="8478900" cy="665103"/>
          </a:xfrm>
        </p:grpSpPr>
        <p:sp>
          <p:nvSpPr>
            <p:cNvPr id="116" name="Google Shape;116;p10"/>
            <p:cNvSpPr/>
            <p:nvPr/>
          </p:nvSpPr>
          <p:spPr>
            <a:xfrm>
              <a:off x="0" y="809150"/>
              <a:ext cx="8478900" cy="66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0" y="809153"/>
              <a:ext cx="81600" cy="66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0"/>
          <p:cNvSpPr txBox="1">
            <a:spLocks noGrp="1"/>
          </p:cNvSpPr>
          <p:nvPr>
            <p:ph type="title"/>
          </p:nvPr>
        </p:nvSpPr>
        <p:spPr>
          <a:xfrm>
            <a:off x="514800" y="885350"/>
            <a:ext cx="7697700" cy="665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000"/>
              <a:buNone/>
              <a:defRPr sz="3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19" name="Google Shape;11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pic>
        <p:nvPicPr>
          <p:cNvPr id="120" name="Google Shape;120;p10"/>
          <p:cNvPicPr preferRelativeResize="0"/>
          <p:nvPr/>
        </p:nvPicPr>
        <p:blipFill rotWithShape="1">
          <a:blip r:embed="rId4">
            <a:alphaModFix/>
          </a:blip>
          <a:srcRect t="24000"/>
          <a:stretch/>
        </p:blipFill>
        <p:spPr>
          <a:xfrm>
            <a:off x="5180775" y="0"/>
            <a:ext cx="1537525" cy="1152200"/>
          </a:xfrm>
          <a:prstGeom prst="rect">
            <a:avLst/>
          </a:prstGeom>
          <a:noFill/>
          <a:ln>
            <a:noFill/>
          </a:ln>
        </p:spPr>
      </p:pic>
      <p:pic>
        <p:nvPicPr>
          <p:cNvPr id="121" name="Google Shape;121;p10"/>
          <p:cNvPicPr preferRelativeResize="0"/>
          <p:nvPr/>
        </p:nvPicPr>
        <p:blipFill>
          <a:blip r:embed="rId5">
            <a:alphaModFix/>
          </a:blip>
          <a:stretch>
            <a:fillRect/>
          </a:stretch>
        </p:blipFill>
        <p:spPr>
          <a:xfrm>
            <a:off x="8071775" y="1364650"/>
            <a:ext cx="809950" cy="797175"/>
          </a:xfrm>
          <a:prstGeom prst="rect">
            <a:avLst/>
          </a:prstGeom>
          <a:noFill/>
          <a:ln>
            <a:noFill/>
          </a:ln>
        </p:spPr>
      </p:pic>
      <p:pic>
        <p:nvPicPr>
          <p:cNvPr id="122" name="Google Shape;122;p10"/>
          <p:cNvPicPr preferRelativeResize="0"/>
          <p:nvPr/>
        </p:nvPicPr>
        <p:blipFill rotWithShape="1">
          <a:blip r:embed="rId4">
            <a:alphaModFix/>
          </a:blip>
          <a:srcRect r="65933"/>
          <a:stretch/>
        </p:blipFill>
        <p:spPr>
          <a:xfrm>
            <a:off x="8595300" y="2877225"/>
            <a:ext cx="548701" cy="1595450"/>
          </a:xfrm>
          <a:prstGeom prst="rect">
            <a:avLst/>
          </a:prstGeom>
          <a:noFill/>
          <a:ln>
            <a:noFill/>
          </a:ln>
        </p:spPr>
      </p:pic>
      <p:pic>
        <p:nvPicPr>
          <p:cNvPr id="123" name="Google Shape;123;p10"/>
          <p:cNvPicPr preferRelativeResize="0"/>
          <p:nvPr/>
        </p:nvPicPr>
        <p:blipFill>
          <a:blip r:embed="rId5">
            <a:alphaModFix/>
          </a:blip>
          <a:stretch>
            <a:fillRect/>
          </a:stretch>
        </p:blipFill>
        <p:spPr>
          <a:xfrm>
            <a:off x="6627150" y="4289726"/>
            <a:ext cx="675747" cy="665100"/>
          </a:xfrm>
          <a:prstGeom prst="rect">
            <a:avLst/>
          </a:prstGeom>
          <a:noFill/>
          <a:ln>
            <a:noFill/>
          </a:ln>
        </p:spPr>
      </p:pic>
      <p:pic>
        <p:nvPicPr>
          <p:cNvPr id="124" name="Google Shape;124;p10"/>
          <p:cNvPicPr preferRelativeResize="0"/>
          <p:nvPr/>
        </p:nvPicPr>
        <p:blipFill rotWithShape="1">
          <a:blip r:embed="rId3">
            <a:alphaModFix/>
          </a:blip>
          <a:srcRect b="31745"/>
          <a:stretch/>
        </p:blipFill>
        <p:spPr>
          <a:xfrm>
            <a:off x="7671150" y="4626473"/>
            <a:ext cx="768250" cy="517027"/>
          </a:xfrm>
          <a:prstGeom prst="rect">
            <a:avLst/>
          </a:prstGeom>
          <a:noFill/>
          <a:ln>
            <a:noFill/>
          </a:ln>
        </p:spPr>
      </p:pic>
    </p:spTree>
    <p:extLst>
      <p:ext uri="{BB962C8B-B14F-4D97-AF65-F5344CB8AC3E}">
        <p14:creationId xmlns:p14="http://schemas.microsoft.com/office/powerpoint/2010/main" val="6307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800" y="809150"/>
            <a:ext cx="6373800" cy="6651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1pPr>
            <a:lvl2pPr lvl="1"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2pPr>
            <a:lvl3pPr lvl="2"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3pPr>
            <a:lvl4pPr lvl="3"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4pPr>
            <a:lvl5pPr lvl="4"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5pPr>
            <a:lvl6pPr lvl="5"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6pPr>
            <a:lvl7pPr lvl="6"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7pPr>
            <a:lvl8pPr lvl="7"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8pPr>
            <a:lvl9pPr lvl="8"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514800" y="1582772"/>
            <a:ext cx="6373800" cy="28899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5"/>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0"/>
              </a:spcBef>
              <a:spcAft>
                <a:spcPts val="0"/>
              </a:spcAft>
              <a:buClr>
                <a:schemeClr val="accent4"/>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0"/>
              </a:spcBef>
              <a:spcAft>
                <a:spcPts val="0"/>
              </a:spcAft>
              <a:buClr>
                <a:schemeClr val="accent3"/>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algn="r" rtl="0">
              <a:buNone/>
              <a:defRPr sz="1300">
                <a:solidFill>
                  <a:schemeClr val="lt1"/>
                </a:solidFill>
                <a:latin typeface="Abel"/>
                <a:ea typeface="Abel"/>
                <a:cs typeface="Abel"/>
                <a:sym typeface="Abel"/>
              </a:defRPr>
            </a:lvl1pPr>
            <a:lvl2pPr lvl="1" algn="r" rtl="0">
              <a:buNone/>
              <a:defRPr sz="1300">
                <a:solidFill>
                  <a:schemeClr val="lt1"/>
                </a:solidFill>
                <a:latin typeface="Abel"/>
                <a:ea typeface="Abel"/>
                <a:cs typeface="Abel"/>
                <a:sym typeface="Abel"/>
              </a:defRPr>
            </a:lvl2pPr>
            <a:lvl3pPr lvl="2" algn="r" rtl="0">
              <a:buNone/>
              <a:defRPr sz="1300">
                <a:solidFill>
                  <a:schemeClr val="lt1"/>
                </a:solidFill>
                <a:latin typeface="Abel"/>
                <a:ea typeface="Abel"/>
                <a:cs typeface="Abel"/>
                <a:sym typeface="Abel"/>
              </a:defRPr>
            </a:lvl3pPr>
            <a:lvl4pPr lvl="3" algn="r" rtl="0">
              <a:buNone/>
              <a:defRPr sz="1300">
                <a:solidFill>
                  <a:schemeClr val="lt1"/>
                </a:solidFill>
                <a:latin typeface="Abel"/>
                <a:ea typeface="Abel"/>
                <a:cs typeface="Abel"/>
                <a:sym typeface="Abel"/>
              </a:defRPr>
            </a:lvl4pPr>
            <a:lvl5pPr lvl="4" algn="r" rtl="0">
              <a:buNone/>
              <a:defRPr sz="1300">
                <a:solidFill>
                  <a:schemeClr val="lt1"/>
                </a:solidFill>
                <a:latin typeface="Abel"/>
                <a:ea typeface="Abel"/>
                <a:cs typeface="Abel"/>
                <a:sym typeface="Abel"/>
              </a:defRPr>
            </a:lvl5pPr>
            <a:lvl6pPr lvl="5" algn="r" rtl="0">
              <a:buNone/>
              <a:defRPr sz="1300">
                <a:solidFill>
                  <a:schemeClr val="lt1"/>
                </a:solidFill>
                <a:latin typeface="Abel"/>
                <a:ea typeface="Abel"/>
                <a:cs typeface="Abel"/>
                <a:sym typeface="Abel"/>
              </a:defRPr>
            </a:lvl6pPr>
            <a:lvl7pPr lvl="6" algn="r" rtl="0">
              <a:buNone/>
              <a:defRPr sz="1300">
                <a:solidFill>
                  <a:schemeClr val="lt1"/>
                </a:solidFill>
                <a:latin typeface="Abel"/>
                <a:ea typeface="Abel"/>
                <a:cs typeface="Abel"/>
                <a:sym typeface="Abel"/>
              </a:defRPr>
            </a:lvl7pPr>
            <a:lvl8pPr lvl="7" algn="r" rtl="0">
              <a:buNone/>
              <a:defRPr sz="1300">
                <a:solidFill>
                  <a:schemeClr val="lt1"/>
                </a:solidFill>
                <a:latin typeface="Abel"/>
                <a:ea typeface="Abel"/>
                <a:cs typeface="Abel"/>
                <a:sym typeface="Abel"/>
              </a:defRPr>
            </a:lvl8pPr>
            <a:lvl9pPr lvl="8" algn="r" rtl="0">
              <a:buNone/>
              <a:defRPr sz="1300">
                <a:solidFill>
                  <a:schemeClr val="lt1"/>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2.jpg"/><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hyperlink" Target="https://gisanddata.maps.arcgis.com/apps/opsdashboard/index.html#/bda7594740fd40299423467b48e9ecf6"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s://www.topsante.com/medecine/maladies-infectieuses/zoonoses/coronavirus-que-sait-on-des-tests-de-depistage-635661" TargetMode="External"/><Relationship Id="rId4" Type="http://schemas.openxmlformats.org/officeDocument/2006/relationships/hyperlink" Target="https://sante.journaldesfemmes.fr/maladies/2619933-symptome-coronavirus-covid-19-perte-gout-odorat-anosmie-diarrhees-traitemen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nte.journaldesfemmes.fr/maladies/2605417-coronavirus-epidemie-virus-courbe-evolution-situation-france-nombre-de-cas-carte-direct-bilan/"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sante.journaldesfemmes.fr/maladies/2607859-qu-est-ce-qu-un-coronavirus-origine-symptome-incubation-traitement-transmission/"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s://sante.journaldesfemmes.fr/fiches-maladies/2606135-sras-definition-symptomes-origine-traitements/" TargetMode="External"/><Relationship Id="rId4" Type="http://schemas.openxmlformats.org/officeDocument/2006/relationships/hyperlink" Target="https://sante.journaldesfemmes.fr/fiches-maladies/2476842-rhinopharyngite-aigue-virale-contagieux-duree-traitemen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Marrakech"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txBox="1">
            <a:spLocks noGrp="1"/>
          </p:cNvSpPr>
          <p:nvPr>
            <p:ph type="ctrTitle"/>
          </p:nvPr>
        </p:nvSpPr>
        <p:spPr>
          <a:xfrm>
            <a:off x="514800" y="2010200"/>
            <a:ext cx="6390300" cy="114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Covid-19 </a:t>
            </a:r>
            <a:endParaRPr dirty="0"/>
          </a:p>
        </p:txBody>
      </p:sp>
      <p:sp>
        <p:nvSpPr>
          <p:cNvPr id="5" name="Google Shape;195;p19">
            <a:extLst>
              <a:ext uri="{FF2B5EF4-FFF2-40B4-BE49-F238E27FC236}">
                <a16:creationId xmlns:a16="http://schemas.microsoft.com/office/drawing/2014/main" id="{32BAFD03-0347-4019-BDF7-024198040CF1}"/>
              </a:ext>
            </a:extLst>
          </p:cNvPr>
          <p:cNvSpPr txBox="1">
            <a:spLocks/>
          </p:cNvSpPr>
          <p:nvPr/>
        </p:nvSpPr>
        <p:spPr>
          <a:xfrm>
            <a:off x="5653872" y="4104167"/>
            <a:ext cx="3397980" cy="829208"/>
          </a:xfrm>
          <a:prstGeom prst="rect">
            <a:avLst/>
          </a:prstGeom>
          <a:noFill/>
          <a:ln>
            <a:noFill/>
          </a:ln>
          <a:effectLst>
            <a:outerShdw blurRad="42863" dist="9525" dir="5400000" algn="bl" rotWithShape="0">
              <a:schemeClr val="dk1">
                <a:alpha val="15000"/>
              </a:schemeClr>
            </a:outerShdw>
          </a:effectLst>
          <a:scene3d>
            <a:camera prst="isometricOffAxis1Right"/>
            <a:lightRig rig="threePt" dir="t"/>
          </a:scene3d>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1pPr>
            <a:lvl2pPr marR="0" lvl="1"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2pPr>
            <a:lvl3pPr marR="0" lvl="2"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3pPr>
            <a:lvl4pPr marR="0" lvl="3"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4pPr>
            <a:lvl5pPr marR="0" lvl="4"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5pPr>
            <a:lvl6pPr marR="0" lvl="5"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6pPr>
            <a:lvl7pPr marR="0" lvl="6"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7pPr>
            <a:lvl8pPr marR="0" lvl="7"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8pPr>
            <a:lvl9pPr marR="0" lvl="8"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9pPr>
          </a:lstStyle>
          <a:p>
            <a:r>
              <a:rPr lang="fr-FR" sz="2400" dirty="0">
                <a:solidFill>
                  <a:srgbClr val="FFFF00"/>
                </a:solidFill>
                <a:effectLst>
                  <a:outerShdw blurRad="38100" dist="38100" dir="2700000" algn="tl">
                    <a:srgbClr val="000000">
                      <a:alpha val="43137"/>
                    </a:srgbClr>
                  </a:outerShdw>
                </a:effectLst>
              </a:rPr>
              <a:t>Présenter Par :</a:t>
            </a:r>
          </a:p>
          <a:p>
            <a:r>
              <a:rPr lang="fr-FR" sz="2400" dirty="0">
                <a:solidFill>
                  <a:srgbClr val="FFFF00"/>
                </a:solidFill>
                <a:effectLst>
                  <a:outerShdw blurRad="38100" dist="38100" dir="2700000" algn="tl">
                    <a:srgbClr val="000000">
                      <a:alpha val="43137"/>
                    </a:srgbClr>
                  </a:outerShdw>
                </a:effectLst>
              </a:rPr>
              <a:t>                       Sinami Amine </a:t>
            </a:r>
          </a:p>
        </p:txBody>
      </p:sp>
      <p:pic>
        <p:nvPicPr>
          <p:cNvPr id="6" name="Google Shape;239;p23">
            <a:extLst>
              <a:ext uri="{FF2B5EF4-FFF2-40B4-BE49-F238E27FC236}">
                <a16:creationId xmlns:a16="http://schemas.microsoft.com/office/drawing/2014/main" id="{89A06EE9-189F-4F4B-960B-42FB8BD13F50}"/>
              </a:ext>
            </a:extLst>
          </p:cNvPr>
          <p:cNvPicPr preferRelativeResize="0"/>
          <p:nvPr/>
        </p:nvPicPr>
        <p:blipFill rotWithShape="1">
          <a:blip r:embed="rId3">
            <a:alphaModFix/>
          </a:blip>
          <a:srcRect t="16666" b="16666"/>
          <a:stretch/>
        </p:blipFill>
        <p:spPr>
          <a:xfrm>
            <a:off x="4083767" y="1574266"/>
            <a:ext cx="2189442" cy="1913214"/>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6"/>
          <p:cNvSpPr txBox="1">
            <a:spLocks noGrp="1"/>
          </p:cNvSpPr>
          <p:nvPr>
            <p:ph type="title"/>
          </p:nvPr>
        </p:nvSpPr>
        <p:spPr>
          <a:xfrm>
            <a:off x="514800" y="885350"/>
            <a:ext cx="7697700" cy="665100"/>
          </a:xfrm>
          <a:prstGeom prst="rect">
            <a:avLst/>
          </a:prstGeom>
        </p:spPr>
        <p:txBody>
          <a:bodyPr spcFirstLastPara="1" wrap="square" lIns="0" tIns="0" rIns="0" bIns="0" anchor="ctr" anchorCtr="0">
            <a:noAutofit/>
          </a:bodyPr>
          <a:lstStyle/>
          <a:p>
            <a:pPr lvl="0"/>
            <a:r>
              <a:rPr lang="fr-FR" dirty="0"/>
              <a:t>le nombre total de cas atteints du coronavirus à </a:t>
            </a:r>
            <a:r>
              <a:rPr lang="fr-FR" dirty="0">
                <a:solidFill>
                  <a:srgbClr val="FF0000"/>
                </a:solidFill>
              </a:rPr>
              <a:t>134</a:t>
            </a:r>
            <a:endParaRPr dirty="0">
              <a:solidFill>
                <a:srgbClr val="FF0000"/>
              </a:solidFill>
            </a:endParaRPr>
          </a:p>
        </p:txBody>
      </p:sp>
      <p:sp>
        <p:nvSpPr>
          <p:cNvPr id="277" name="Google Shape;277;p2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9218" name="Picture 2" descr="Aucune description de photo disponible.">
            <a:extLst>
              <a:ext uri="{FF2B5EF4-FFF2-40B4-BE49-F238E27FC236}">
                <a16:creationId xmlns:a16="http://schemas.microsoft.com/office/drawing/2014/main" id="{7D1402CF-BCAB-464A-B6B1-415D79767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835" y="1651590"/>
            <a:ext cx="5024437" cy="269801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eur droit avec flèche 2">
            <a:extLst>
              <a:ext uri="{FF2B5EF4-FFF2-40B4-BE49-F238E27FC236}">
                <a16:creationId xmlns:a16="http://schemas.microsoft.com/office/drawing/2014/main" id="{86CDC170-729A-4F5C-A83B-D9291D975915}"/>
              </a:ext>
            </a:extLst>
          </p:cNvPr>
          <p:cNvCxnSpPr>
            <a:cxnSpLocks/>
            <a:endCxn id="2" idx="3"/>
          </p:cNvCxnSpPr>
          <p:nvPr/>
        </p:nvCxnSpPr>
        <p:spPr>
          <a:xfrm flipH="1" flipV="1">
            <a:off x="1347643" y="2913321"/>
            <a:ext cx="899372" cy="588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C0EB99B3-0155-44ED-BD39-A4DA5A1775CA}"/>
              </a:ext>
            </a:extLst>
          </p:cNvPr>
          <p:cNvCxnSpPr>
            <a:cxnSpLocks/>
          </p:cNvCxnSpPr>
          <p:nvPr/>
        </p:nvCxnSpPr>
        <p:spPr>
          <a:xfrm flipH="1">
            <a:off x="1183758" y="3803270"/>
            <a:ext cx="1063256" cy="13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F7A79AB-E7B8-44AA-9115-D84EC1A78701}"/>
              </a:ext>
            </a:extLst>
          </p:cNvPr>
          <p:cNvSpPr/>
          <p:nvPr/>
        </p:nvSpPr>
        <p:spPr>
          <a:xfrm>
            <a:off x="90568" y="2713266"/>
            <a:ext cx="1257075" cy="400110"/>
          </a:xfrm>
          <a:prstGeom prst="rect">
            <a:avLst/>
          </a:prstGeom>
        </p:spPr>
        <p:txBody>
          <a:bodyPr wrap="none">
            <a:spAutoFit/>
          </a:bodyPr>
          <a:lstStyle/>
          <a:p>
            <a:r>
              <a:rPr lang="fr-FR" sz="2000" b="1" dirty="0">
                <a:solidFill>
                  <a:srgbClr val="00B050"/>
                </a:solidFill>
                <a:latin typeface="Abel"/>
                <a:sym typeface="Abel"/>
              </a:rPr>
              <a:t>Trois </a:t>
            </a:r>
            <a:r>
              <a:rPr lang="fr-FR" sz="1800" b="1" dirty="0">
                <a:solidFill>
                  <a:srgbClr val="00B050"/>
                </a:solidFill>
                <a:latin typeface="Abel"/>
                <a:sym typeface="Abel"/>
              </a:rPr>
              <a:t>guéris</a:t>
            </a:r>
            <a:endParaRPr lang="fr-FR" sz="2000" b="1" dirty="0">
              <a:solidFill>
                <a:srgbClr val="00B050"/>
              </a:solidFill>
              <a:latin typeface="Abel"/>
              <a:sym typeface="Abel"/>
            </a:endParaRPr>
          </a:p>
        </p:txBody>
      </p:sp>
      <p:sp>
        <p:nvSpPr>
          <p:cNvPr id="4" name="Rectangle 3">
            <a:extLst>
              <a:ext uri="{FF2B5EF4-FFF2-40B4-BE49-F238E27FC236}">
                <a16:creationId xmlns:a16="http://schemas.microsoft.com/office/drawing/2014/main" id="{7A5A70DE-376E-43CE-B851-6883503487A0}"/>
              </a:ext>
            </a:extLst>
          </p:cNvPr>
          <p:cNvSpPr/>
          <p:nvPr/>
        </p:nvSpPr>
        <p:spPr>
          <a:xfrm>
            <a:off x="0" y="3764770"/>
            <a:ext cx="1217000" cy="338554"/>
          </a:xfrm>
          <a:prstGeom prst="rect">
            <a:avLst/>
          </a:prstGeom>
        </p:spPr>
        <p:txBody>
          <a:bodyPr wrap="none">
            <a:spAutoFit/>
          </a:bodyPr>
          <a:lstStyle/>
          <a:p>
            <a:r>
              <a:rPr lang="fr-FR" sz="1600" b="1" dirty="0">
                <a:solidFill>
                  <a:srgbClr val="FF0000"/>
                </a:solidFill>
                <a:latin typeface="Abel"/>
              </a:rPr>
              <a:t>Quatre morts</a:t>
            </a:r>
          </a:p>
        </p:txBody>
      </p:sp>
      <p:sp>
        <p:nvSpPr>
          <p:cNvPr id="8" name="Rectangle 7">
            <a:extLst>
              <a:ext uri="{FF2B5EF4-FFF2-40B4-BE49-F238E27FC236}">
                <a16:creationId xmlns:a16="http://schemas.microsoft.com/office/drawing/2014/main" id="{9ABAB944-3A96-4D3E-A6DD-AE29D0335AA1}"/>
              </a:ext>
            </a:extLst>
          </p:cNvPr>
          <p:cNvSpPr/>
          <p:nvPr/>
        </p:nvSpPr>
        <p:spPr>
          <a:xfrm>
            <a:off x="6747834" y="2282379"/>
            <a:ext cx="1686680" cy="430887"/>
          </a:xfrm>
          <a:prstGeom prst="rect">
            <a:avLst/>
          </a:prstGeom>
        </p:spPr>
        <p:txBody>
          <a:bodyPr wrap="none">
            <a:spAutoFit/>
          </a:bodyPr>
          <a:lstStyle/>
          <a:p>
            <a:r>
              <a:rPr lang="fr-FR" sz="1100" b="1" cap="all" dirty="0">
                <a:solidFill>
                  <a:srgbClr val="009999"/>
                </a:solidFill>
                <a:latin typeface="Raleway"/>
              </a:rPr>
              <a:t>LE TEST DE DÉPISTAGE</a:t>
            </a:r>
          </a:p>
          <a:p>
            <a:r>
              <a:rPr lang="fr-FR" sz="1100" b="1" cap="all" dirty="0">
                <a:solidFill>
                  <a:srgbClr val="009999"/>
                </a:solidFill>
                <a:latin typeface="Raleway"/>
              </a:rPr>
              <a:t>DU COVID-19</a:t>
            </a:r>
          </a:p>
        </p:txBody>
      </p:sp>
      <p:cxnSp>
        <p:nvCxnSpPr>
          <p:cNvPr id="12" name="Connecteur droit avec flèche 11">
            <a:extLst>
              <a:ext uri="{FF2B5EF4-FFF2-40B4-BE49-F238E27FC236}">
                <a16:creationId xmlns:a16="http://schemas.microsoft.com/office/drawing/2014/main" id="{705DD868-A546-4A6C-A43E-1CCA96D98954}"/>
              </a:ext>
            </a:extLst>
          </p:cNvPr>
          <p:cNvCxnSpPr>
            <a:cxnSpLocks/>
            <a:endCxn id="8" idx="2"/>
          </p:cNvCxnSpPr>
          <p:nvPr/>
        </p:nvCxnSpPr>
        <p:spPr>
          <a:xfrm flipV="1">
            <a:off x="6032205" y="2713266"/>
            <a:ext cx="1558969" cy="630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47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txBox="1">
            <a:spLocks noGrp="1"/>
          </p:cNvSpPr>
          <p:nvPr>
            <p:ph type="ctrTitle"/>
          </p:nvPr>
        </p:nvSpPr>
        <p:spPr>
          <a:xfrm>
            <a:off x="436828" y="1972782"/>
            <a:ext cx="8114400" cy="1197935"/>
          </a:xfrm>
          <a:prstGeom prst="rect">
            <a:avLst/>
          </a:prstGeom>
        </p:spPr>
        <p:txBody>
          <a:bodyPr spcFirstLastPara="1" wrap="square" lIns="0" tIns="0" rIns="0" bIns="0" anchor="b" anchorCtr="0">
            <a:noAutofit/>
          </a:bodyPr>
          <a:lstStyle/>
          <a:p>
            <a:r>
              <a:rPr lang="en" sz="4000" dirty="0"/>
              <a:t>3. </a:t>
            </a:r>
            <a:r>
              <a:rPr lang="fr-FR" sz="4000" dirty="0"/>
              <a:t>Statistique sur le nombre de personnes contaminées /décédées /guéries</a:t>
            </a:r>
            <a:endParaRPr sz="4000" dirty="0"/>
          </a:p>
        </p:txBody>
      </p:sp>
    </p:spTree>
    <p:extLst>
      <p:ext uri="{BB962C8B-B14F-4D97-AF65-F5344CB8AC3E}">
        <p14:creationId xmlns:p14="http://schemas.microsoft.com/office/powerpoint/2010/main" val="391317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1"/>
                </a:solidFill>
              </a:rPr>
              <a:t>12</a:t>
            </a:fld>
            <a:endParaRPr>
              <a:solidFill>
                <a:schemeClr val="bg1"/>
              </a:solidFill>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solidFill>
                <a:schemeClr val="bg1"/>
              </a:solidFill>
            </a:endParaRPr>
          </a:p>
        </p:txBody>
      </p:sp>
      <p:sp>
        <p:nvSpPr>
          <p:cNvPr id="12" name="Google Shape;165;p15">
            <a:extLst>
              <a:ext uri="{FF2B5EF4-FFF2-40B4-BE49-F238E27FC236}">
                <a16:creationId xmlns:a16="http://schemas.microsoft.com/office/drawing/2014/main" id="{FF8345E2-D535-468C-B5E2-9FBA822B6C40}"/>
              </a:ext>
            </a:extLst>
          </p:cNvPr>
          <p:cNvSpPr txBox="1">
            <a:spLocks/>
          </p:cNvSpPr>
          <p:nvPr/>
        </p:nvSpPr>
        <p:spPr>
          <a:xfrm>
            <a:off x="265407" y="177209"/>
            <a:ext cx="7794071" cy="375684"/>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rPr>
              <a:t>Les Tests ( confirmés/décédés - cas positifs par jour  - dépistage par jour ) Dans Le Monde</a:t>
            </a:r>
          </a:p>
          <a:p>
            <a:endPar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endParaRPr>
          </a:p>
        </p:txBody>
      </p:sp>
      <p:pic>
        <p:nvPicPr>
          <p:cNvPr id="5" name="Image 4">
            <a:extLst>
              <a:ext uri="{FF2B5EF4-FFF2-40B4-BE49-F238E27FC236}">
                <a16:creationId xmlns:a16="http://schemas.microsoft.com/office/drawing/2014/main" id="{16A1BC9D-32FB-46C7-A11C-810056043CF0}"/>
              </a:ext>
            </a:extLst>
          </p:cNvPr>
          <p:cNvPicPr>
            <a:picLocks noChangeAspect="1"/>
          </p:cNvPicPr>
          <p:nvPr/>
        </p:nvPicPr>
        <p:blipFill>
          <a:blip r:embed="rId3"/>
          <a:stretch>
            <a:fillRect/>
          </a:stretch>
        </p:blipFill>
        <p:spPr>
          <a:xfrm>
            <a:off x="828487" y="505490"/>
            <a:ext cx="2340541" cy="4486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a:extLst>
              <a:ext uri="{FF2B5EF4-FFF2-40B4-BE49-F238E27FC236}">
                <a16:creationId xmlns:a16="http://schemas.microsoft.com/office/drawing/2014/main" id="{CB5B8A08-C1A5-47BD-A281-85A631A8AFAE}"/>
              </a:ext>
            </a:extLst>
          </p:cNvPr>
          <p:cNvPicPr>
            <a:picLocks noChangeAspect="1"/>
          </p:cNvPicPr>
          <p:nvPr/>
        </p:nvPicPr>
        <p:blipFill>
          <a:blip r:embed="rId4"/>
          <a:stretch>
            <a:fillRect/>
          </a:stretch>
        </p:blipFill>
        <p:spPr>
          <a:xfrm>
            <a:off x="3181538" y="505490"/>
            <a:ext cx="5133975" cy="4486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70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E9538FF-D796-4B60-9D11-D3E0A1FEA0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13</a:t>
            </a:fld>
            <a:endParaRPr lang="fr-FR"/>
          </a:p>
        </p:txBody>
      </p:sp>
      <p:pic>
        <p:nvPicPr>
          <p:cNvPr id="3" name="Image 2">
            <a:extLst>
              <a:ext uri="{FF2B5EF4-FFF2-40B4-BE49-F238E27FC236}">
                <a16:creationId xmlns:a16="http://schemas.microsoft.com/office/drawing/2014/main" id="{7B65E2CE-3679-40A1-93DA-88DF6F5E0D12}"/>
              </a:ext>
            </a:extLst>
          </p:cNvPr>
          <p:cNvPicPr>
            <a:picLocks noChangeAspect="1"/>
          </p:cNvPicPr>
          <p:nvPr/>
        </p:nvPicPr>
        <p:blipFill>
          <a:blip r:embed="rId2"/>
          <a:stretch>
            <a:fillRect/>
          </a:stretch>
        </p:blipFill>
        <p:spPr>
          <a:xfrm>
            <a:off x="787436" y="630865"/>
            <a:ext cx="7569128" cy="4054549"/>
          </a:xfrm>
          <a:prstGeom prst="rect">
            <a:avLst/>
          </a:prstGeom>
        </p:spPr>
      </p:pic>
      <p:sp>
        <p:nvSpPr>
          <p:cNvPr id="4" name="Google Shape;165;p15">
            <a:extLst>
              <a:ext uri="{FF2B5EF4-FFF2-40B4-BE49-F238E27FC236}">
                <a16:creationId xmlns:a16="http://schemas.microsoft.com/office/drawing/2014/main" id="{15E1DB06-0F98-4D33-9035-330AB69FA50C}"/>
              </a:ext>
            </a:extLst>
          </p:cNvPr>
          <p:cNvSpPr txBox="1">
            <a:spLocks/>
          </p:cNvSpPr>
          <p:nvPr/>
        </p:nvSpPr>
        <p:spPr>
          <a:xfrm>
            <a:off x="3817981" y="270244"/>
            <a:ext cx="1406149" cy="375684"/>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rPr>
              <a:t>COVID-19 Map : </a:t>
            </a:r>
          </a:p>
        </p:txBody>
      </p:sp>
    </p:spTree>
    <p:extLst>
      <p:ext uri="{BB962C8B-B14F-4D97-AF65-F5344CB8AC3E}">
        <p14:creationId xmlns:p14="http://schemas.microsoft.com/office/powerpoint/2010/main" val="98471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1"/>
                </a:solidFill>
              </a:rPr>
              <a:t>14</a:t>
            </a:fld>
            <a:endParaRPr>
              <a:solidFill>
                <a:schemeClr val="bg1"/>
              </a:solidFill>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solidFill>
                <a:schemeClr val="bg1"/>
              </a:solidFill>
            </a:endParaRPr>
          </a:p>
        </p:txBody>
      </p:sp>
      <p:sp>
        <p:nvSpPr>
          <p:cNvPr id="12" name="Google Shape;165;p15">
            <a:extLst>
              <a:ext uri="{FF2B5EF4-FFF2-40B4-BE49-F238E27FC236}">
                <a16:creationId xmlns:a16="http://schemas.microsoft.com/office/drawing/2014/main" id="{FF8345E2-D535-468C-B5E2-9FBA822B6C40}"/>
              </a:ext>
            </a:extLst>
          </p:cNvPr>
          <p:cNvSpPr txBox="1">
            <a:spLocks/>
          </p:cNvSpPr>
          <p:nvPr/>
        </p:nvSpPr>
        <p:spPr>
          <a:xfrm>
            <a:off x="265408" y="177209"/>
            <a:ext cx="7353294" cy="375684"/>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rPr>
              <a:t>Les Tests ( confirmés/décédés - cas positifs par jour  - dépistage par jour ) Au Maroc </a:t>
            </a:r>
          </a:p>
          <a:p>
            <a:endPar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endParaRPr>
          </a:p>
        </p:txBody>
      </p:sp>
      <p:pic>
        <p:nvPicPr>
          <p:cNvPr id="4" name="Image 3">
            <a:extLst>
              <a:ext uri="{FF2B5EF4-FFF2-40B4-BE49-F238E27FC236}">
                <a16:creationId xmlns:a16="http://schemas.microsoft.com/office/drawing/2014/main" id="{9C0AC2D2-0F6A-44E2-B57B-C90550DC4A8D}"/>
              </a:ext>
            </a:extLst>
          </p:cNvPr>
          <p:cNvPicPr>
            <a:picLocks noChangeAspect="1"/>
          </p:cNvPicPr>
          <p:nvPr/>
        </p:nvPicPr>
        <p:blipFill>
          <a:blip r:embed="rId3"/>
          <a:stretch>
            <a:fillRect/>
          </a:stretch>
        </p:blipFill>
        <p:spPr>
          <a:xfrm>
            <a:off x="265408" y="552893"/>
            <a:ext cx="8332787" cy="425745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602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720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p>
        </p:txBody>
      </p:sp>
      <p:pic>
        <p:nvPicPr>
          <p:cNvPr id="2" name="Image 1">
            <a:extLst>
              <a:ext uri="{FF2B5EF4-FFF2-40B4-BE49-F238E27FC236}">
                <a16:creationId xmlns:a16="http://schemas.microsoft.com/office/drawing/2014/main" id="{DD9824D5-6CF3-4194-B64C-6AB2581CCB88}"/>
              </a:ext>
            </a:extLst>
          </p:cNvPr>
          <p:cNvPicPr>
            <a:picLocks noChangeAspect="1"/>
          </p:cNvPicPr>
          <p:nvPr/>
        </p:nvPicPr>
        <p:blipFill>
          <a:blip r:embed="rId3"/>
          <a:stretch>
            <a:fillRect/>
          </a:stretch>
        </p:blipFill>
        <p:spPr>
          <a:xfrm>
            <a:off x="241005" y="226828"/>
            <a:ext cx="8612371" cy="437057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33756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720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p>
        </p:txBody>
      </p:sp>
      <p:pic>
        <p:nvPicPr>
          <p:cNvPr id="3" name="Image 2">
            <a:extLst>
              <a:ext uri="{FF2B5EF4-FFF2-40B4-BE49-F238E27FC236}">
                <a16:creationId xmlns:a16="http://schemas.microsoft.com/office/drawing/2014/main" id="{2F6EEB0F-760B-4423-91CD-6F5A18F86500}"/>
              </a:ext>
            </a:extLst>
          </p:cNvPr>
          <p:cNvPicPr>
            <a:picLocks noChangeAspect="1"/>
          </p:cNvPicPr>
          <p:nvPr/>
        </p:nvPicPr>
        <p:blipFill>
          <a:blip r:embed="rId3"/>
          <a:stretch>
            <a:fillRect/>
          </a:stretch>
        </p:blipFill>
        <p:spPr>
          <a:xfrm>
            <a:off x="219740" y="571500"/>
            <a:ext cx="8640725" cy="40005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564922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720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p>
        </p:txBody>
      </p:sp>
      <p:pic>
        <p:nvPicPr>
          <p:cNvPr id="2" name="Image 1">
            <a:extLst>
              <a:ext uri="{FF2B5EF4-FFF2-40B4-BE49-F238E27FC236}">
                <a16:creationId xmlns:a16="http://schemas.microsoft.com/office/drawing/2014/main" id="{A5500B68-38F3-4A11-A69E-97B72DFBF49C}"/>
              </a:ext>
            </a:extLst>
          </p:cNvPr>
          <p:cNvPicPr>
            <a:picLocks noChangeAspect="1"/>
          </p:cNvPicPr>
          <p:nvPr/>
        </p:nvPicPr>
        <p:blipFill>
          <a:blip r:embed="rId3"/>
          <a:stretch>
            <a:fillRect/>
          </a:stretch>
        </p:blipFill>
        <p:spPr>
          <a:xfrm>
            <a:off x="180975" y="342900"/>
            <a:ext cx="8782050" cy="44577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650678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36CC7BE-7339-4B7D-9A32-10CC7F15C11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18</a:t>
            </a:fld>
            <a:endParaRPr lang="fr-FR"/>
          </a:p>
        </p:txBody>
      </p:sp>
      <p:sp>
        <p:nvSpPr>
          <p:cNvPr id="3" name="Rectangle 2">
            <a:extLst>
              <a:ext uri="{FF2B5EF4-FFF2-40B4-BE49-F238E27FC236}">
                <a16:creationId xmlns:a16="http://schemas.microsoft.com/office/drawing/2014/main" id="{ED4F62A8-17A8-4F3A-9FFA-38C3A533313A}"/>
              </a:ext>
            </a:extLst>
          </p:cNvPr>
          <p:cNvSpPr/>
          <p:nvPr/>
        </p:nvSpPr>
        <p:spPr>
          <a:xfrm>
            <a:off x="414668" y="12350"/>
            <a:ext cx="6475230" cy="338554"/>
          </a:xfrm>
          <a:prstGeom prst="rect">
            <a:avLst/>
          </a:prstGeom>
        </p:spPr>
        <p:txBody>
          <a:bodyPr wrap="square">
            <a:spAutoFit/>
          </a:bodyPr>
          <a:lstStyle/>
          <a:p>
            <a:r>
              <a:rPr lang="fr-FR" sz="1600" b="1" i="1" u="sng" dirty="0">
                <a:solidFill>
                  <a:schemeClr val="lt1"/>
                </a:solidFill>
                <a:latin typeface="Bookman Old Style" panose="02050604050505020204" pitchFamily="18" charset="0"/>
                <a:sym typeface="Abel"/>
              </a:rPr>
              <a:t>Pandémie de maladie à coronavirus de 2020 au Maroc</a:t>
            </a:r>
          </a:p>
        </p:txBody>
      </p:sp>
      <p:pic>
        <p:nvPicPr>
          <p:cNvPr id="4" name="Image 3">
            <a:extLst>
              <a:ext uri="{FF2B5EF4-FFF2-40B4-BE49-F238E27FC236}">
                <a16:creationId xmlns:a16="http://schemas.microsoft.com/office/drawing/2014/main" id="{A00B6602-D69B-4AD9-8E5B-E7E17AC610AA}"/>
              </a:ext>
            </a:extLst>
          </p:cNvPr>
          <p:cNvPicPr>
            <a:picLocks noChangeAspect="1"/>
          </p:cNvPicPr>
          <p:nvPr/>
        </p:nvPicPr>
        <p:blipFill>
          <a:blip r:embed="rId2"/>
          <a:stretch>
            <a:fillRect/>
          </a:stretch>
        </p:blipFill>
        <p:spPr>
          <a:xfrm>
            <a:off x="749394" y="602512"/>
            <a:ext cx="3319332" cy="3704560"/>
          </a:xfrm>
          <a:prstGeom prst="rect">
            <a:avLst/>
          </a:prstGeom>
        </p:spPr>
      </p:pic>
      <p:pic>
        <p:nvPicPr>
          <p:cNvPr id="5" name="Image 4">
            <a:extLst>
              <a:ext uri="{FF2B5EF4-FFF2-40B4-BE49-F238E27FC236}">
                <a16:creationId xmlns:a16="http://schemas.microsoft.com/office/drawing/2014/main" id="{70E7D1F1-2FAF-40AC-8F89-9C64501E6ADA}"/>
              </a:ext>
            </a:extLst>
          </p:cNvPr>
          <p:cNvPicPr>
            <a:picLocks noChangeAspect="1"/>
          </p:cNvPicPr>
          <p:nvPr/>
        </p:nvPicPr>
        <p:blipFill>
          <a:blip r:embed="rId3"/>
          <a:stretch>
            <a:fillRect/>
          </a:stretch>
        </p:blipFill>
        <p:spPr>
          <a:xfrm>
            <a:off x="5075272" y="602511"/>
            <a:ext cx="3319333" cy="3704561"/>
          </a:xfrm>
          <a:prstGeom prst="rect">
            <a:avLst/>
          </a:prstGeom>
        </p:spPr>
      </p:pic>
      <p:pic>
        <p:nvPicPr>
          <p:cNvPr id="2050" name="Picture 2" descr="Voir et modifier les données sur Wikidata">
            <a:extLst>
              <a:ext uri="{FF2B5EF4-FFF2-40B4-BE49-F238E27FC236}">
                <a16:creationId xmlns:a16="http://schemas.microsoft.com/office/drawing/2014/main" id="{0E7ECDAA-BE20-44A1-BFF7-B995574C6C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Voir et modifier les données sur Wikidata">
            <a:extLst>
              <a:ext uri="{FF2B5EF4-FFF2-40B4-BE49-F238E27FC236}">
                <a16:creationId xmlns:a16="http://schemas.microsoft.com/office/drawing/2014/main" id="{8DF6C1A6-F429-4F71-B6EE-31590B244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34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txBox="1">
            <a:spLocks noGrp="1"/>
          </p:cNvSpPr>
          <p:nvPr>
            <p:ph type="ctrTitle"/>
          </p:nvPr>
        </p:nvSpPr>
        <p:spPr>
          <a:xfrm>
            <a:off x="514800" y="1750828"/>
            <a:ext cx="8114400" cy="1885506"/>
          </a:xfrm>
          <a:prstGeom prst="rect">
            <a:avLst/>
          </a:prstGeom>
        </p:spPr>
        <p:txBody>
          <a:bodyPr spcFirstLastPara="1" wrap="square" lIns="0" tIns="0" rIns="0" bIns="0" anchor="b" anchorCtr="0">
            <a:noAutofit/>
          </a:bodyPr>
          <a:lstStyle/>
          <a:p>
            <a:r>
              <a:rPr lang="en" sz="4000" dirty="0"/>
              <a:t>4. </a:t>
            </a:r>
            <a:r>
              <a:rPr lang="fr-FR" sz="4000" dirty="0"/>
              <a:t>Les actions mises en place pour stopper cette épidémie au Maroc</a:t>
            </a:r>
            <a:br>
              <a:rPr lang="fr-FR" sz="4000" dirty="0"/>
            </a:br>
            <a:endParaRPr sz="4000" dirty="0"/>
          </a:p>
        </p:txBody>
      </p:sp>
      <p:grpSp>
        <p:nvGrpSpPr>
          <p:cNvPr id="3" name="Google Shape;205;p20">
            <a:extLst>
              <a:ext uri="{FF2B5EF4-FFF2-40B4-BE49-F238E27FC236}">
                <a16:creationId xmlns:a16="http://schemas.microsoft.com/office/drawing/2014/main" id="{A0E01DF1-8FB7-4045-91D8-0987B215AFA8}"/>
              </a:ext>
            </a:extLst>
          </p:cNvPr>
          <p:cNvGrpSpPr/>
          <p:nvPr/>
        </p:nvGrpSpPr>
        <p:grpSpPr>
          <a:xfrm>
            <a:off x="4727660" y="4341160"/>
            <a:ext cx="822169" cy="700034"/>
            <a:chOff x="4868288" y="886693"/>
            <a:chExt cx="221544" cy="229073"/>
          </a:xfrm>
        </p:grpSpPr>
        <p:sp>
          <p:nvSpPr>
            <p:cNvPr id="4" name="Google Shape;206;p20">
              <a:extLst>
                <a:ext uri="{FF2B5EF4-FFF2-40B4-BE49-F238E27FC236}">
                  <a16:creationId xmlns:a16="http://schemas.microsoft.com/office/drawing/2014/main" id="{B423D094-1A0E-4EF5-A325-54D3522B9A2D}"/>
                </a:ext>
              </a:extLst>
            </p:cNvPr>
            <p:cNvSpPr/>
            <p:nvPr/>
          </p:nvSpPr>
          <p:spPr>
            <a:xfrm>
              <a:off x="4868288" y="886693"/>
              <a:ext cx="221544" cy="229073"/>
            </a:xfrm>
            <a:custGeom>
              <a:avLst/>
              <a:gdLst/>
              <a:ahLst/>
              <a:cxnLst/>
              <a:rect l="l" t="t" r="r" b="b"/>
              <a:pathLst>
                <a:path w="221544" h="229073" extrusionOk="0">
                  <a:moveTo>
                    <a:pt x="198415" y="104437"/>
                  </a:moveTo>
                  <a:cubicBezTo>
                    <a:pt x="204978" y="104437"/>
                    <a:pt x="210349" y="101455"/>
                    <a:pt x="215122" y="97281"/>
                  </a:cubicBezTo>
                  <a:cubicBezTo>
                    <a:pt x="224072" y="87739"/>
                    <a:pt x="223476" y="72830"/>
                    <a:pt x="214525" y="63885"/>
                  </a:cubicBezTo>
                  <a:lnTo>
                    <a:pt x="155453" y="6636"/>
                  </a:lnTo>
                  <a:cubicBezTo>
                    <a:pt x="150679" y="2461"/>
                    <a:pt x="144712" y="-520"/>
                    <a:pt x="138745" y="76"/>
                  </a:cubicBezTo>
                  <a:cubicBezTo>
                    <a:pt x="132182" y="76"/>
                    <a:pt x="126811" y="3058"/>
                    <a:pt x="122038" y="7232"/>
                  </a:cubicBezTo>
                  <a:cubicBezTo>
                    <a:pt x="114878" y="14388"/>
                    <a:pt x="113684" y="25123"/>
                    <a:pt x="117861" y="34068"/>
                  </a:cubicBezTo>
                  <a:lnTo>
                    <a:pt x="13440" y="144989"/>
                  </a:lnTo>
                  <a:cubicBezTo>
                    <a:pt x="-5058" y="164668"/>
                    <a:pt x="-4461" y="196274"/>
                    <a:pt x="15230" y="215358"/>
                  </a:cubicBezTo>
                  <a:cubicBezTo>
                    <a:pt x="24180" y="224303"/>
                    <a:pt x="36114" y="229074"/>
                    <a:pt x="49241" y="229074"/>
                  </a:cubicBezTo>
                  <a:cubicBezTo>
                    <a:pt x="49838" y="229074"/>
                    <a:pt x="49838" y="229074"/>
                    <a:pt x="50435" y="229074"/>
                  </a:cubicBezTo>
                  <a:cubicBezTo>
                    <a:pt x="63562" y="228477"/>
                    <a:pt x="76092" y="223110"/>
                    <a:pt x="85043" y="213569"/>
                  </a:cubicBezTo>
                  <a:lnTo>
                    <a:pt x="188868" y="102051"/>
                  </a:lnTo>
                  <a:cubicBezTo>
                    <a:pt x="191851" y="103244"/>
                    <a:pt x="194834" y="103841"/>
                    <a:pt x="197818" y="103841"/>
                  </a:cubicBezTo>
                  <a:cubicBezTo>
                    <a:pt x="197818" y="104437"/>
                    <a:pt x="197818" y="104437"/>
                    <a:pt x="198415" y="104437"/>
                  </a:cubicBezTo>
                  <a:close/>
                  <a:moveTo>
                    <a:pt x="133972" y="19159"/>
                  </a:moveTo>
                  <a:cubicBezTo>
                    <a:pt x="135165" y="17966"/>
                    <a:pt x="136359" y="17370"/>
                    <a:pt x="138149" y="17370"/>
                  </a:cubicBezTo>
                  <a:cubicBezTo>
                    <a:pt x="138149" y="17370"/>
                    <a:pt x="138149" y="17370"/>
                    <a:pt x="138149" y="17370"/>
                  </a:cubicBezTo>
                  <a:cubicBezTo>
                    <a:pt x="139342" y="17370"/>
                    <a:pt x="141132" y="17966"/>
                    <a:pt x="142326" y="19159"/>
                  </a:cubicBezTo>
                  <a:lnTo>
                    <a:pt x="201398" y="76409"/>
                  </a:lnTo>
                  <a:cubicBezTo>
                    <a:pt x="203785" y="78794"/>
                    <a:pt x="203785" y="82372"/>
                    <a:pt x="201398" y="85354"/>
                  </a:cubicBezTo>
                  <a:cubicBezTo>
                    <a:pt x="200205" y="86546"/>
                    <a:pt x="199011" y="87143"/>
                    <a:pt x="197221" y="87143"/>
                  </a:cubicBezTo>
                  <a:cubicBezTo>
                    <a:pt x="195431" y="87143"/>
                    <a:pt x="194238" y="86546"/>
                    <a:pt x="193044" y="85354"/>
                  </a:cubicBezTo>
                  <a:lnTo>
                    <a:pt x="133972" y="28104"/>
                  </a:lnTo>
                  <a:cubicBezTo>
                    <a:pt x="131585" y="25123"/>
                    <a:pt x="131585" y="21545"/>
                    <a:pt x="133972" y="19159"/>
                  </a:cubicBezTo>
                  <a:close/>
                  <a:moveTo>
                    <a:pt x="71916" y="201642"/>
                  </a:moveTo>
                  <a:cubicBezTo>
                    <a:pt x="65949" y="207605"/>
                    <a:pt x="58192" y="211183"/>
                    <a:pt x="49838" y="211779"/>
                  </a:cubicBezTo>
                  <a:cubicBezTo>
                    <a:pt x="41484" y="211779"/>
                    <a:pt x="33727" y="208798"/>
                    <a:pt x="27760" y="202834"/>
                  </a:cubicBezTo>
                  <a:cubicBezTo>
                    <a:pt x="15230" y="190311"/>
                    <a:pt x="14633" y="170035"/>
                    <a:pt x="26567" y="157512"/>
                  </a:cubicBezTo>
                  <a:lnTo>
                    <a:pt x="129198" y="47188"/>
                  </a:lnTo>
                  <a:lnTo>
                    <a:pt x="175144" y="91317"/>
                  </a:lnTo>
                  <a:lnTo>
                    <a:pt x="71916" y="20164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07;p20">
              <a:extLst>
                <a:ext uri="{FF2B5EF4-FFF2-40B4-BE49-F238E27FC236}">
                  <a16:creationId xmlns:a16="http://schemas.microsoft.com/office/drawing/2014/main" id="{317B90CF-C077-46AF-816C-B04D1D8065FE}"/>
                </a:ext>
              </a:extLst>
            </p:cNvPr>
            <p:cNvSpPr/>
            <p:nvPr/>
          </p:nvSpPr>
          <p:spPr>
            <a:xfrm>
              <a:off x="4902982" y="1045994"/>
              <a:ext cx="44168" cy="33621"/>
            </a:xfrm>
            <a:custGeom>
              <a:avLst/>
              <a:gdLst/>
              <a:ahLst/>
              <a:cxnLst/>
              <a:rect l="l" t="t" r="r" b="b"/>
              <a:pathLst>
                <a:path w="44168" h="33621" extrusionOk="0">
                  <a:moveTo>
                    <a:pt x="36028" y="0"/>
                  </a:moveTo>
                  <a:lnTo>
                    <a:pt x="12757" y="0"/>
                  </a:lnTo>
                  <a:cubicBezTo>
                    <a:pt x="10370" y="0"/>
                    <a:pt x="8580" y="1193"/>
                    <a:pt x="7387" y="2385"/>
                  </a:cubicBezTo>
                  <a:lnTo>
                    <a:pt x="4403" y="5963"/>
                  </a:lnTo>
                  <a:cubicBezTo>
                    <a:pt x="-1564" y="12523"/>
                    <a:pt x="-1564" y="23258"/>
                    <a:pt x="5000" y="29221"/>
                  </a:cubicBezTo>
                  <a:lnTo>
                    <a:pt x="5000" y="29221"/>
                  </a:lnTo>
                  <a:cubicBezTo>
                    <a:pt x="11564" y="35185"/>
                    <a:pt x="21707" y="35185"/>
                    <a:pt x="27674" y="28625"/>
                  </a:cubicBezTo>
                  <a:lnTo>
                    <a:pt x="41995" y="13120"/>
                  </a:lnTo>
                  <a:cubicBezTo>
                    <a:pt x="46768" y="8349"/>
                    <a:pt x="43188" y="0"/>
                    <a:pt x="3602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208;p20">
            <a:extLst>
              <a:ext uri="{FF2B5EF4-FFF2-40B4-BE49-F238E27FC236}">
                <a16:creationId xmlns:a16="http://schemas.microsoft.com/office/drawing/2014/main" id="{57BBFD57-1C4D-4631-AFAE-1C74CD388EA7}"/>
              </a:ext>
            </a:extLst>
          </p:cNvPr>
          <p:cNvGrpSpPr/>
          <p:nvPr/>
        </p:nvGrpSpPr>
        <p:grpSpPr>
          <a:xfrm rot="-143805">
            <a:off x="5293789" y="3657119"/>
            <a:ext cx="1009892" cy="758174"/>
            <a:chOff x="7037564" y="876612"/>
            <a:chExt cx="272129" cy="248099"/>
          </a:xfrm>
        </p:grpSpPr>
        <p:sp>
          <p:nvSpPr>
            <p:cNvPr id="7" name="Google Shape;209;p20">
              <a:extLst>
                <a:ext uri="{FF2B5EF4-FFF2-40B4-BE49-F238E27FC236}">
                  <a16:creationId xmlns:a16="http://schemas.microsoft.com/office/drawing/2014/main" id="{FEF70DCB-A2BB-4FC3-BD63-6F0BA50E19AD}"/>
                </a:ext>
              </a:extLst>
            </p:cNvPr>
            <p:cNvSpPr/>
            <p:nvPr/>
          </p:nvSpPr>
          <p:spPr>
            <a:xfrm>
              <a:off x="7037564" y="876612"/>
              <a:ext cx="272129" cy="248099"/>
            </a:xfrm>
            <a:custGeom>
              <a:avLst/>
              <a:gdLst/>
              <a:ahLst/>
              <a:cxnLst/>
              <a:rect l="l" t="t" r="r" b="b"/>
              <a:pathLst>
                <a:path w="272129" h="248099" extrusionOk="0">
                  <a:moveTo>
                    <a:pt x="8969" y="248099"/>
                  </a:moveTo>
                  <a:cubicBezTo>
                    <a:pt x="10759" y="248099"/>
                    <a:pt x="13146" y="247503"/>
                    <a:pt x="14936" y="245714"/>
                  </a:cubicBezTo>
                  <a:lnTo>
                    <a:pt x="74605" y="193832"/>
                  </a:lnTo>
                  <a:cubicBezTo>
                    <a:pt x="84749" y="203373"/>
                    <a:pt x="97280" y="208144"/>
                    <a:pt x="110407" y="208144"/>
                  </a:cubicBezTo>
                  <a:cubicBezTo>
                    <a:pt x="122341" y="208144"/>
                    <a:pt x="134275" y="203970"/>
                    <a:pt x="144418" y="195621"/>
                  </a:cubicBezTo>
                  <a:lnTo>
                    <a:pt x="178430" y="166400"/>
                  </a:lnTo>
                  <a:cubicBezTo>
                    <a:pt x="178430" y="166400"/>
                    <a:pt x="178430" y="166400"/>
                    <a:pt x="178430" y="166400"/>
                  </a:cubicBezTo>
                  <a:cubicBezTo>
                    <a:pt x="178430" y="166400"/>
                    <a:pt x="178430" y="166400"/>
                    <a:pt x="178430" y="166400"/>
                  </a:cubicBezTo>
                  <a:lnTo>
                    <a:pt x="207071" y="141353"/>
                  </a:lnTo>
                  <a:cubicBezTo>
                    <a:pt x="207071" y="141353"/>
                    <a:pt x="207071" y="141353"/>
                    <a:pt x="207071" y="141353"/>
                  </a:cubicBezTo>
                  <a:cubicBezTo>
                    <a:pt x="207071" y="141353"/>
                    <a:pt x="207071" y="141353"/>
                    <a:pt x="207071" y="141353"/>
                  </a:cubicBezTo>
                  <a:lnTo>
                    <a:pt x="226166" y="124655"/>
                  </a:lnTo>
                  <a:lnTo>
                    <a:pt x="236309" y="136582"/>
                  </a:lnTo>
                  <a:cubicBezTo>
                    <a:pt x="238099" y="138371"/>
                    <a:pt x="240486" y="139564"/>
                    <a:pt x="242873" y="139564"/>
                  </a:cubicBezTo>
                  <a:cubicBezTo>
                    <a:pt x="244663" y="139564"/>
                    <a:pt x="247050" y="138968"/>
                    <a:pt x="248840" y="137179"/>
                  </a:cubicBezTo>
                  <a:cubicBezTo>
                    <a:pt x="252420" y="134197"/>
                    <a:pt x="253017" y="128233"/>
                    <a:pt x="249436" y="124655"/>
                  </a:cubicBezTo>
                  <a:lnTo>
                    <a:pt x="208861" y="77544"/>
                  </a:lnTo>
                  <a:lnTo>
                    <a:pt x="230343" y="59057"/>
                  </a:lnTo>
                  <a:lnTo>
                    <a:pt x="256597" y="89471"/>
                  </a:lnTo>
                  <a:cubicBezTo>
                    <a:pt x="258387" y="91260"/>
                    <a:pt x="260774" y="92452"/>
                    <a:pt x="263161" y="92452"/>
                  </a:cubicBezTo>
                  <a:cubicBezTo>
                    <a:pt x="264951" y="92452"/>
                    <a:pt x="267337" y="91856"/>
                    <a:pt x="269128" y="90067"/>
                  </a:cubicBezTo>
                  <a:cubicBezTo>
                    <a:pt x="272708" y="87085"/>
                    <a:pt x="273304" y="81122"/>
                    <a:pt x="269724" y="77544"/>
                  </a:cubicBezTo>
                  <a:lnTo>
                    <a:pt x="205281" y="3000"/>
                  </a:lnTo>
                  <a:cubicBezTo>
                    <a:pt x="202298" y="-578"/>
                    <a:pt x="196331" y="-1174"/>
                    <a:pt x="192751" y="2404"/>
                  </a:cubicBezTo>
                  <a:cubicBezTo>
                    <a:pt x="189171" y="5386"/>
                    <a:pt x="188574" y="11349"/>
                    <a:pt x="192154" y="14927"/>
                  </a:cubicBezTo>
                  <a:lnTo>
                    <a:pt x="218409" y="45341"/>
                  </a:lnTo>
                  <a:lnTo>
                    <a:pt x="196927" y="63828"/>
                  </a:lnTo>
                  <a:lnTo>
                    <a:pt x="156352" y="16716"/>
                  </a:lnTo>
                  <a:cubicBezTo>
                    <a:pt x="153369" y="13138"/>
                    <a:pt x="147402" y="12542"/>
                    <a:pt x="143822" y="16120"/>
                  </a:cubicBezTo>
                  <a:cubicBezTo>
                    <a:pt x="140242" y="19102"/>
                    <a:pt x="139645" y="25065"/>
                    <a:pt x="143225" y="28643"/>
                  </a:cubicBezTo>
                  <a:lnTo>
                    <a:pt x="153369" y="40570"/>
                  </a:lnTo>
                  <a:lnTo>
                    <a:pt x="71025" y="111536"/>
                  </a:lnTo>
                  <a:cubicBezTo>
                    <a:pt x="60285" y="120481"/>
                    <a:pt x="54318" y="133004"/>
                    <a:pt x="53124" y="146720"/>
                  </a:cubicBezTo>
                  <a:cubicBezTo>
                    <a:pt x="52527" y="158647"/>
                    <a:pt x="55511" y="170574"/>
                    <a:pt x="62671" y="180116"/>
                  </a:cubicBezTo>
                  <a:lnTo>
                    <a:pt x="3002" y="231402"/>
                  </a:lnTo>
                  <a:cubicBezTo>
                    <a:pt x="-578" y="234383"/>
                    <a:pt x="-1175" y="240347"/>
                    <a:pt x="2405" y="243925"/>
                  </a:cubicBezTo>
                  <a:cubicBezTo>
                    <a:pt x="3599" y="246907"/>
                    <a:pt x="6582" y="248099"/>
                    <a:pt x="8969" y="248099"/>
                  </a:cubicBezTo>
                  <a:close/>
                  <a:moveTo>
                    <a:pt x="82362" y="125252"/>
                  </a:moveTo>
                  <a:lnTo>
                    <a:pt x="164706" y="54286"/>
                  </a:lnTo>
                  <a:lnTo>
                    <a:pt x="214232" y="110939"/>
                  </a:lnTo>
                  <a:lnTo>
                    <a:pt x="201701" y="121673"/>
                  </a:lnTo>
                  <a:lnTo>
                    <a:pt x="192751" y="111536"/>
                  </a:lnTo>
                  <a:cubicBezTo>
                    <a:pt x="189767" y="107958"/>
                    <a:pt x="183800" y="107361"/>
                    <a:pt x="180220" y="110939"/>
                  </a:cubicBezTo>
                  <a:cubicBezTo>
                    <a:pt x="176640" y="113921"/>
                    <a:pt x="176043" y="119885"/>
                    <a:pt x="179624" y="123463"/>
                  </a:cubicBezTo>
                  <a:lnTo>
                    <a:pt x="188574" y="133600"/>
                  </a:lnTo>
                  <a:lnTo>
                    <a:pt x="173060" y="147316"/>
                  </a:lnTo>
                  <a:lnTo>
                    <a:pt x="164109" y="137179"/>
                  </a:lnTo>
                  <a:cubicBezTo>
                    <a:pt x="161126" y="133600"/>
                    <a:pt x="155159" y="133004"/>
                    <a:pt x="151579" y="136582"/>
                  </a:cubicBezTo>
                  <a:cubicBezTo>
                    <a:pt x="147999" y="139564"/>
                    <a:pt x="147402" y="145527"/>
                    <a:pt x="150982" y="149106"/>
                  </a:cubicBezTo>
                  <a:lnTo>
                    <a:pt x="159932" y="159243"/>
                  </a:lnTo>
                  <a:lnTo>
                    <a:pt x="132485" y="183097"/>
                  </a:lnTo>
                  <a:cubicBezTo>
                    <a:pt x="118164" y="195621"/>
                    <a:pt x="96683" y="193832"/>
                    <a:pt x="84153" y="179519"/>
                  </a:cubicBezTo>
                  <a:lnTo>
                    <a:pt x="79379" y="174152"/>
                  </a:lnTo>
                  <a:cubicBezTo>
                    <a:pt x="73412" y="166996"/>
                    <a:pt x="70428" y="158647"/>
                    <a:pt x="71025" y="149106"/>
                  </a:cubicBezTo>
                  <a:cubicBezTo>
                    <a:pt x="71622" y="139564"/>
                    <a:pt x="75799" y="131215"/>
                    <a:pt x="82362" y="1252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10;p20">
              <a:extLst>
                <a:ext uri="{FF2B5EF4-FFF2-40B4-BE49-F238E27FC236}">
                  <a16:creationId xmlns:a16="http://schemas.microsoft.com/office/drawing/2014/main" id="{E574318A-C316-431E-B136-9F3208C88CDE}"/>
                </a:ext>
              </a:extLst>
            </p:cNvPr>
            <p:cNvSpPr/>
            <p:nvPr/>
          </p:nvSpPr>
          <p:spPr>
            <a:xfrm>
              <a:off x="7124380" y="1022628"/>
              <a:ext cx="41972" cy="31880"/>
            </a:xfrm>
            <a:custGeom>
              <a:avLst/>
              <a:gdLst/>
              <a:ahLst/>
              <a:cxnLst/>
              <a:rect l="l" t="t" r="r" b="b"/>
              <a:pathLst>
                <a:path w="41972" h="31880" extrusionOk="0">
                  <a:moveTo>
                    <a:pt x="14044" y="29925"/>
                  </a:moveTo>
                  <a:lnTo>
                    <a:pt x="14044" y="29925"/>
                  </a:lnTo>
                  <a:cubicBezTo>
                    <a:pt x="24188" y="34099"/>
                    <a:pt x="35525" y="31714"/>
                    <a:pt x="41492" y="21576"/>
                  </a:cubicBezTo>
                  <a:cubicBezTo>
                    <a:pt x="42685" y="19787"/>
                    <a:pt x="41492" y="17402"/>
                    <a:pt x="39702" y="16805"/>
                  </a:cubicBezTo>
                  <a:cubicBezTo>
                    <a:pt x="34331" y="15613"/>
                    <a:pt x="28961" y="13227"/>
                    <a:pt x="23591" y="7860"/>
                  </a:cubicBezTo>
                  <a:cubicBezTo>
                    <a:pt x="16430" y="1300"/>
                    <a:pt x="9867" y="-489"/>
                    <a:pt x="3900" y="108"/>
                  </a:cubicBezTo>
                  <a:cubicBezTo>
                    <a:pt x="2707" y="108"/>
                    <a:pt x="1513" y="704"/>
                    <a:pt x="1513" y="1897"/>
                  </a:cubicBezTo>
                  <a:cubicBezTo>
                    <a:pt x="-3260" y="13227"/>
                    <a:pt x="3900" y="25751"/>
                    <a:pt x="14044" y="299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211;p20">
            <a:extLst>
              <a:ext uri="{FF2B5EF4-FFF2-40B4-BE49-F238E27FC236}">
                <a16:creationId xmlns:a16="http://schemas.microsoft.com/office/drawing/2014/main" id="{E7E8CCF0-C316-44B2-B6E9-77C0614CC93B}"/>
              </a:ext>
            </a:extLst>
          </p:cNvPr>
          <p:cNvGrpSpPr/>
          <p:nvPr/>
        </p:nvGrpSpPr>
        <p:grpSpPr>
          <a:xfrm>
            <a:off x="4354782" y="3316637"/>
            <a:ext cx="833043" cy="758815"/>
            <a:chOff x="4872108" y="3645474"/>
            <a:chExt cx="224474" cy="248308"/>
          </a:xfrm>
        </p:grpSpPr>
        <p:sp>
          <p:nvSpPr>
            <p:cNvPr id="10" name="Google Shape;212;p20">
              <a:extLst>
                <a:ext uri="{FF2B5EF4-FFF2-40B4-BE49-F238E27FC236}">
                  <a16:creationId xmlns:a16="http://schemas.microsoft.com/office/drawing/2014/main" id="{93226401-D566-4DB4-93BD-650E294DA88B}"/>
                </a:ext>
              </a:extLst>
            </p:cNvPr>
            <p:cNvSpPr/>
            <p:nvPr/>
          </p:nvSpPr>
          <p:spPr>
            <a:xfrm>
              <a:off x="4872108" y="3645474"/>
              <a:ext cx="224474" cy="248308"/>
            </a:xfrm>
            <a:custGeom>
              <a:avLst/>
              <a:gdLst/>
              <a:ahLst/>
              <a:cxnLst/>
              <a:rect l="l" t="t" r="r" b="b"/>
              <a:pathLst>
                <a:path w="224474" h="248308" extrusionOk="0">
                  <a:moveTo>
                    <a:pt x="213092" y="122848"/>
                  </a:moveTo>
                  <a:cubicBezTo>
                    <a:pt x="208915" y="122848"/>
                    <a:pt x="205335" y="125233"/>
                    <a:pt x="202948" y="128811"/>
                  </a:cubicBezTo>
                  <a:lnTo>
                    <a:pt x="193998" y="128811"/>
                  </a:lnTo>
                  <a:cubicBezTo>
                    <a:pt x="192805" y="113306"/>
                    <a:pt x="186838" y="98397"/>
                    <a:pt x="177291" y="87067"/>
                  </a:cubicBezTo>
                  <a:lnTo>
                    <a:pt x="200562" y="63809"/>
                  </a:lnTo>
                  <a:cubicBezTo>
                    <a:pt x="204142" y="65002"/>
                    <a:pt x="208915" y="63809"/>
                    <a:pt x="211899" y="60828"/>
                  </a:cubicBezTo>
                  <a:cubicBezTo>
                    <a:pt x="216672" y="56057"/>
                    <a:pt x="216672" y="48901"/>
                    <a:pt x="211899" y="44130"/>
                  </a:cubicBezTo>
                  <a:cubicBezTo>
                    <a:pt x="207125" y="39359"/>
                    <a:pt x="199965" y="39359"/>
                    <a:pt x="195191" y="44130"/>
                  </a:cubicBezTo>
                  <a:cubicBezTo>
                    <a:pt x="192208" y="47112"/>
                    <a:pt x="191015" y="51286"/>
                    <a:pt x="192208" y="55460"/>
                  </a:cubicBezTo>
                  <a:lnTo>
                    <a:pt x="169533" y="78122"/>
                  </a:lnTo>
                  <a:cubicBezTo>
                    <a:pt x="157003" y="66791"/>
                    <a:pt x="140892" y="59635"/>
                    <a:pt x="123588" y="57846"/>
                  </a:cubicBezTo>
                  <a:lnTo>
                    <a:pt x="123588" y="22065"/>
                  </a:lnTo>
                  <a:cubicBezTo>
                    <a:pt x="127168" y="20276"/>
                    <a:pt x="129555" y="16101"/>
                    <a:pt x="129555" y="11927"/>
                  </a:cubicBezTo>
                  <a:cubicBezTo>
                    <a:pt x="129555" y="5367"/>
                    <a:pt x="124185" y="0"/>
                    <a:pt x="117621" y="0"/>
                  </a:cubicBezTo>
                  <a:cubicBezTo>
                    <a:pt x="111058" y="0"/>
                    <a:pt x="105687" y="5367"/>
                    <a:pt x="105687" y="11927"/>
                  </a:cubicBezTo>
                  <a:cubicBezTo>
                    <a:pt x="105687" y="16101"/>
                    <a:pt x="108074" y="19679"/>
                    <a:pt x="111654" y="22065"/>
                  </a:cubicBezTo>
                  <a:lnTo>
                    <a:pt x="111654" y="57846"/>
                  </a:lnTo>
                  <a:cubicBezTo>
                    <a:pt x="96737" y="59039"/>
                    <a:pt x="83013" y="64405"/>
                    <a:pt x="72272" y="72755"/>
                  </a:cubicBezTo>
                  <a:cubicBezTo>
                    <a:pt x="71676" y="70966"/>
                    <a:pt x="70482" y="69177"/>
                    <a:pt x="68692" y="67387"/>
                  </a:cubicBezTo>
                  <a:cubicBezTo>
                    <a:pt x="63919" y="63213"/>
                    <a:pt x="56162" y="63809"/>
                    <a:pt x="51985" y="69177"/>
                  </a:cubicBezTo>
                  <a:cubicBezTo>
                    <a:pt x="47808" y="73947"/>
                    <a:pt x="48405" y="81700"/>
                    <a:pt x="53775" y="85874"/>
                  </a:cubicBezTo>
                  <a:cubicBezTo>
                    <a:pt x="54968" y="86470"/>
                    <a:pt x="56162" y="87663"/>
                    <a:pt x="57355" y="87663"/>
                  </a:cubicBezTo>
                  <a:cubicBezTo>
                    <a:pt x="50791" y="96012"/>
                    <a:pt x="46018" y="106150"/>
                    <a:pt x="43035" y="116884"/>
                  </a:cubicBezTo>
                  <a:lnTo>
                    <a:pt x="32294" y="116884"/>
                  </a:lnTo>
                  <a:cubicBezTo>
                    <a:pt x="30504" y="113306"/>
                    <a:pt x="26327" y="110921"/>
                    <a:pt x="22150" y="110921"/>
                  </a:cubicBezTo>
                  <a:cubicBezTo>
                    <a:pt x="15587" y="110921"/>
                    <a:pt x="10216" y="116288"/>
                    <a:pt x="10216" y="122848"/>
                  </a:cubicBezTo>
                  <a:cubicBezTo>
                    <a:pt x="10216" y="129408"/>
                    <a:pt x="15587" y="134775"/>
                    <a:pt x="22150" y="134775"/>
                  </a:cubicBezTo>
                  <a:cubicBezTo>
                    <a:pt x="26327" y="134775"/>
                    <a:pt x="29907" y="132389"/>
                    <a:pt x="32294" y="128811"/>
                  </a:cubicBezTo>
                  <a:lnTo>
                    <a:pt x="41244" y="128811"/>
                  </a:lnTo>
                  <a:cubicBezTo>
                    <a:pt x="41244" y="130600"/>
                    <a:pt x="40648" y="132986"/>
                    <a:pt x="40648" y="134775"/>
                  </a:cubicBezTo>
                  <a:cubicBezTo>
                    <a:pt x="40648" y="147298"/>
                    <a:pt x="43631" y="158629"/>
                    <a:pt x="49001" y="169363"/>
                  </a:cubicBezTo>
                  <a:lnTo>
                    <a:pt x="16780" y="189639"/>
                  </a:lnTo>
                  <a:cubicBezTo>
                    <a:pt x="13200" y="187850"/>
                    <a:pt x="9023" y="187850"/>
                    <a:pt x="5443" y="190235"/>
                  </a:cubicBezTo>
                  <a:cubicBezTo>
                    <a:pt x="72" y="193813"/>
                    <a:pt x="-1718" y="200969"/>
                    <a:pt x="1863" y="206337"/>
                  </a:cubicBezTo>
                  <a:cubicBezTo>
                    <a:pt x="5443" y="211703"/>
                    <a:pt x="12603" y="213492"/>
                    <a:pt x="17973" y="209915"/>
                  </a:cubicBezTo>
                  <a:cubicBezTo>
                    <a:pt x="21554" y="207529"/>
                    <a:pt x="23344" y="203951"/>
                    <a:pt x="23344" y="199777"/>
                  </a:cubicBezTo>
                  <a:lnTo>
                    <a:pt x="54968" y="179501"/>
                  </a:lnTo>
                  <a:cubicBezTo>
                    <a:pt x="63919" y="192024"/>
                    <a:pt x="77046" y="202162"/>
                    <a:pt x="91963" y="207529"/>
                  </a:cubicBezTo>
                  <a:lnTo>
                    <a:pt x="87787" y="226016"/>
                  </a:lnTo>
                  <a:cubicBezTo>
                    <a:pt x="84206" y="227209"/>
                    <a:pt x="81223" y="230190"/>
                    <a:pt x="80029" y="234365"/>
                  </a:cubicBezTo>
                  <a:cubicBezTo>
                    <a:pt x="78836" y="240925"/>
                    <a:pt x="82416" y="246888"/>
                    <a:pt x="88980" y="248081"/>
                  </a:cubicBezTo>
                  <a:cubicBezTo>
                    <a:pt x="95543" y="249273"/>
                    <a:pt x="101510" y="245695"/>
                    <a:pt x="102704" y="239136"/>
                  </a:cubicBezTo>
                  <a:cubicBezTo>
                    <a:pt x="103897" y="234961"/>
                    <a:pt x="102107" y="230787"/>
                    <a:pt x="99124" y="228401"/>
                  </a:cubicBezTo>
                  <a:lnTo>
                    <a:pt x="103301" y="210511"/>
                  </a:lnTo>
                  <a:cubicBezTo>
                    <a:pt x="107477" y="211107"/>
                    <a:pt x="112251" y="211703"/>
                    <a:pt x="117025" y="211703"/>
                  </a:cubicBezTo>
                  <a:cubicBezTo>
                    <a:pt x="121798" y="211703"/>
                    <a:pt x="126572" y="211107"/>
                    <a:pt x="131345" y="210511"/>
                  </a:cubicBezTo>
                  <a:cubicBezTo>
                    <a:pt x="130748" y="212896"/>
                    <a:pt x="130748" y="215282"/>
                    <a:pt x="131345" y="217667"/>
                  </a:cubicBezTo>
                  <a:cubicBezTo>
                    <a:pt x="133732" y="223630"/>
                    <a:pt x="140296" y="227209"/>
                    <a:pt x="146262" y="224823"/>
                  </a:cubicBezTo>
                  <a:cubicBezTo>
                    <a:pt x="152229" y="222438"/>
                    <a:pt x="155810" y="215878"/>
                    <a:pt x="153423" y="209915"/>
                  </a:cubicBezTo>
                  <a:cubicBezTo>
                    <a:pt x="152826" y="207529"/>
                    <a:pt x="151036" y="205740"/>
                    <a:pt x="149246" y="204547"/>
                  </a:cubicBezTo>
                  <a:cubicBezTo>
                    <a:pt x="155810" y="201566"/>
                    <a:pt x="161777" y="197988"/>
                    <a:pt x="166550" y="193217"/>
                  </a:cubicBezTo>
                  <a:lnTo>
                    <a:pt x="170130" y="196795"/>
                  </a:lnTo>
                  <a:cubicBezTo>
                    <a:pt x="168937" y="200373"/>
                    <a:pt x="170130" y="205144"/>
                    <a:pt x="173114" y="208126"/>
                  </a:cubicBezTo>
                  <a:cubicBezTo>
                    <a:pt x="177887" y="212896"/>
                    <a:pt x="185048" y="212896"/>
                    <a:pt x="189821" y="208126"/>
                  </a:cubicBezTo>
                  <a:cubicBezTo>
                    <a:pt x="194595" y="203355"/>
                    <a:pt x="194595" y="196199"/>
                    <a:pt x="189821" y="191428"/>
                  </a:cubicBezTo>
                  <a:cubicBezTo>
                    <a:pt x="186838" y="188446"/>
                    <a:pt x="182661" y="187253"/>
                    <a:pt x="178484" y="188446"/>
                  </a:cubicBezTo>
                  <a:lnTo>
                    <a:pt x="174904" y="184868"/>
                  </a:lnTo>
                  <a:cubicBezTo>
                    <a:pt x="185048" y="172941"/>
                    <a:pt x="191611" y="157436"/>
                    <a:pt x="193401" y="140738"/>
                  </a:cubicBezTo>
                  <a:lnTo>
                    <a:pt x="202352" y="140738"/>
                  </a:lnTo>
                  <a:cubicBezTo>
                    <a:pt x="204142" y="144316"/>
                    <a:pt x="208319" y="146702"/>
                    <a:pt x="212496" y="146702"/>
                  </a:cubicBezTo>
                  <a:cubicBezTo>
                    <a:pt x="219059" y="146702"/>
                    <a:pt x="224429" y="141335"/>
                    <a:pt x="224429" y="134775"/>
                  </a:cubicBezTo>
                  <a:cubicBezTo>
                    <a:pt x="225026" y="128215"/>
                    <a:pt x="219656" y="122848"/>
                    <a:pt x="213092" y="122848"/>
                  </a:cubicBezTo>
                  <a:close/>
                  <a:moveTo>
                    <a:pt x="117621" y="193217"/>
                  </a:moveTo>
                  <a:cubicBezTo>
                    <a:pt x="84803" y="193217"/>
                    <a:pt x="58549" y="166977"/>
                    <a:pt x="58549" y="134178"/>
                  </a:cubicBezTo>
                  <a:cubicBezTo>
                    <a:pt x="58549" y="101379"/>
                    <a:pt x="84803" y="75140"/>
                    <a:pt x="117621" y="75140"/>
                  </a:cubicBezTo>
                  <a:cubicBezTo>
                    <a:pt x="150439" y="75140"/>
                    <a:pt x="176694" y="101379"/>
                    <a:pt x="176694" y="134178"/>
                  </a:cubicBezTo>
                  <a:cubicBezTo>
                    <a:pt x="176694" y="166977"/>
                    <a:pt x="150439" y="193217"/>
                    <a:pt x="117621" y="1932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p20">
              <a:extLst>
                <a:ext uri="{FF2B5EF4-FFF2-40B4-BE49-F238E27FC236}">
                  <a16:creationId xmlns:a16="http://schemas.microsoft.com/office/drawing/2014/main" id="{52C46E23-BE63-4036-8E9E-290B7306BA97}"/>
                </a:ext>
              </a:extLst>
            </p:cNvPr>
            <p:cNvSpPr/>
            <p:nvPr/>
          </p:nvSpPr>
          <p:spPr>
            <a:xfrm>
              <a:off x="4961685" y="3740889"/>
              <a:ext cx="38188" cy="38166"/>
            </a:xfrm>
            <a:custGeom>
              <a:avLst/>
              <a:gdLst/>
              <a:ahLst/>
              <a:cxnLst/>
              <a:rect l="l" t="t" r="r" b="b"/>
              <a:pathLst>
                <a:path w="38188" h="38166" extrusionOk="0">
                  <a:moveTo>
                    <a:pt x="19094" y="0"/>
                  </a:moveTo>
                  <a:cubicBezTo>
                    <a:pt x="8354" y="0"/>
                    <a:pt x="0" y="8945"/>
                    <a:pt x="0" y="19083"/>
                  </a:cubicBezTo>
                  <a:cubicBezTo>
                    <a:pt x="0" y="29817"/>
                    <a:pt x="8950" y="38166"/>
                    <a:pt x="19094" y="38166"/>
                  </a:cubicBezTo>
                  <a:cubicBezTo>
                    <a:pt x="29238" y="38166"/>
                    <a:pt x="38188" y="29221"/>
                    <a:pt x="38188" y="19083"/>
                  </a:cubicBezTo>
                  <a:cubicBezTo>
                    <a:pt x="38188" y="8945"/>
                    <a:pt x="29835" y="0"/>
                    <a:pt x="19094"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14;p20">
              <a:extLst>
                <a:ext uri="{FF2B5EF4-FFF2-40B4-BE49-F238E27FC236}">
                  <a16:creationId xmlns:a16="http://schemas.microsoft.com/office/drawing/2014/main" id="{F1D3C2AC-1C77-496D-8CAF-E5AE12B3F919}"/>
                </a:ext>
              </a:extLst>
            </p:cNvPr>
            <p:cNvSpPr/>
            <p:nvPr/>
          </p:nvSpPr>
          <p:spPr>
            <a:xfrm>
              <a:off x="4999276" y="3779652"/>
              <a:ext cx="29834" cy="29817"/>
            </a:xfrm>
            <a:custGeom>
              <a:avLst/>
              <a:gdLst/>
              <a:ahLst/>
              <a:cxnLst/>
              <a:rect l="l" t="t" r="r" b="b"/>
              <a:pathLst>
                <a:path w="29834" h="29817" extrusionOk="0">
                  <a:moveTo>
                    <a:pt x="29835" y="14909"/>
                  </a:moveTo>
                  <a:cubicBezTo>
                    <a:pt x="29835" y="23143"/>
                    <a:pt x="23156" y="29817"/>
                    <a:pt x="14917" y="29817"/>
                  </a:cubicBezTo>
                  <a:cubicBezTo>
                    <a:pt x="6679" y="29817"/>
                    <a:pt x="0" y="23143"/>
                    <a:pt x="0" y="14909"/>
                  </a:cubicBezTo>
                  <a:cubicBezTo>
                    <a:pt x="0" y="6675"/>
                    <a:pt x="6679" y="0"/>
                    <a:pt x="14917" y="0"/>
                  </a:cubicBezTo>
                  <a:cubicBezTo>
                    <a:pt x="23156" y="0"/>
                    <a:pt x="29835" y="6675"/>
                    <a:pt x="29835" y="1490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15;p20">
              <a:extLst>
                <a:ext uri="{FF2B5EF4-FFF2-40B4-BE49-F238E27FC236}">
                  <a16:creationId xmlns:a16="http://schemas.microsoft.com/office/drawing/2014/main" id="{200A6B5F-8FB3-4403-A77B-67D72CF5D4F5}"/>
                </a:ext>
              </a:extLst>
            </p:cNvPr>
            <p:cNvSpPr/>
            <p:nvPr/>
          </p:nvSpPr>
          <p:spPr>
            <a:xfrm>
              <a:off x="4962281" y="3793368"/>
              <a:ext cx="23867" cy="23853"/>
            </a:xfrm>
            <a:custGeom>
              <a:avLst/>
              <a:gdLst/>
              <a:ahLst/>
              <a:cxnLst/>
              <a:rect l="l" t="t" r="r" b="b"/>
              <a:pathLst>
                <a:path w="23867" h="23853" extrusionOk="0">
                  <a:moveTo>
                    <a:pt x="23868" y="11927"/>
                  </a:moveTo>
                  <a:cubicBezTo>
                    <a:pt x="23868" y="18514"/>
                    <a:pt x="18525" y="23854"/>
                    <a:pt x="11934" y="23854"/>
                  </a:cubicBezTo>
                  <a:cubicBezTo>
                    <a:pt x="5343" y="23854"/>
                    <a:pt x="0" y="18514"/>
                    <a:pt x="0" y="11927"/>
                  </a:cubicBezTo>
                  <a:cubicBezTo>
                    <a:pt x="0" y="5340"/>
                    <a:pt x="5343" y="0"/>
                    <a:pt x="11934" y="0"/>
                  </a:cubicBezTo>
                  <a:cubicBezTo>
                    <a:pt x="18525" y="0"/>
                    <a:pt x="23868" y="5340"/>
                    <a:pt x="23868" y="1192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2830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9"/>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Plan</a:t>
            </a:r>
            <a:endParaRPr dirty="0"/>
          </a:p>
        </p:txBody>
      </p:sp>
      <p:sp>
        <p:nvSpPr>
          <p:cNvPr id="196" name="Google Shape;196;p19"/>
          <p:cNvSpPr txBox="1">
            <a:spLocks noGrp="1"/>
          </p:cNvSpPr>
          <p:nvPr>
            <p:ph type="body" idx="1"/>
          </p:nvPr>
        </p:nvSpPr>
        <p:spPr>
          <a:xfrm>
            <a:off x="297712" y="1582772"/>
            <a:ext cx="8846288" cy="28899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Présentation de virus</a:t>
            </a:r>
            <a:endParaRPr dirty="0"/>
          </a:p>
          <a:p>
            <a:pPr marL="457200" lvl="0" indent="-381000" algn="l" rtl="0">
              <a:spcBef>
                <a:spcPts val="0"/>
              </a:spcBef>
              <a:spcAft>
                <a:spcPts val="0"/>
              </a:spcAft>
              <a:buSzPts val="2400"/>
              <a:buChar char="▸"/>
            </a:pPr>
            <a:r>
              <a:rPr lang="fr-FR" dirty="0"/>
              <a:t>Historique du virus et sa propagation a travers le monde </a:t>
            </a:r>
            <a:endParaRPr dirty="0"/>
          </a:p>
          <a:p>
            <a:pPr lvl="0">
              <a:spcBef>
                <a:spcPts val="0"/>
              </a:spcBef>
            </a:pPr>
            <a:r>
              <a:rPr lang="fr-FR" dirty="0"/>
              <a:t>Statistique sur le nombre de personnes contaminées /décédées /guéries dans  le Monde et au Maroc</a:t>
            </a:r>
          </a:p>
          <a:p>
            <a:pPr lvl="0">
              <a:spcBef>
                <a:spcPts val="0"/>
              </a:spcBef>
            </a:pPr>
            <a:r>
              <a:rPr lang="fr-FR" dirty="0"/>
              <a:t>Les actions mises en place pour stopper cette épidémie au Maroc</a:t>
            </a:r>
            <a:endParaRPr dirty="0"/>
          </a:p>
        </p:txBody>
      </p:sp>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1"/>
                </a:solidFill>
              </a:rPr>
              <a:t>20</a:t>
            </a:fld>
            <a:endParaRPr>
              <a:solidFill>
                <a:schemeClr val="bg1"/>
              </a:solidFill>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solidFill>
                <a:schemeClr val="bg1"/>
              </a:solidFill>
            </a:endParaRPr>
          </a:p>
        </p:txBody>
      </p:sp>
      <p:sp>
        <p:nvSpPr>
          <p:cNvPr id="12" name="Google Shape;165;p15">
            <a:extLst>
              <a:ext uri="{FF2B5EF4-FFF2-40B4-BE49-F238E27FC236}">
                <a16:creationId xmlns:a16="http://schemas.microsoft.com/office/drawing/2014/main" id="{FF8345E2-D535-468C-B5E2-9FBA822B6C40}"/>
              </a:ext>
            </a:extLst>
          </p:cNvPr>
          <p:cNvSpPr txBox="1">
            <a:spLocks/>
          </p:cNvSpPr>
          <p:nvPr/>
        </p:nvSpPr>
        <p:spPr>
          <a:xfrm>
            <a:off x="265408" y="107695"/>
            <a:ext cx="7353294" cy="375684"/>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rPr>
              <a:t>Les actions mises en place pour stopper cette épidémie au Maroc</a:t>
            </a:r>
          </a:p>
        </p:txBody>
      </p:sp>
      <p:sp>
        <p:nvSpPr>
          <p:cNvPr id="2" name="Rectangle 1">
            <a:extLst>
              <a:ext uri="{FF2B5EF4-FFF2-40B4-BE49-F238E27FC236}">
                <a16:creationId xmlns:a16="http://schemas.microsoft.com/office/drawing/2014/main" id="{73171A08-8289-4A53-B0F5-B0863A325A88}"/>
              </a:ext>
            </a:extLst>
          </p:cNvPr>
          <p:cNvSpPr/>
          <p:nvPr/>
        </p:nvSpPr>
        <p:spPr>
          <a:xfrm>
            <a:off x="192197" y="611486"/>
            <a:ext cx="8650953" cy="2862322"/>
          </a:xfrm>
          <a:prstGeom prst="rect">
            <a:avLst/>
          </a:prstGeom>
        </p:spPr>
        <p:txBody>
          <a:bodyPr wrap="square">
            <a:spAutoFit/>
          </a:bodyPr>
          <a:lstStyle/>
          <a:p>
            <a:r>
              <a:rPr lang="fr-FR" sz="1200" dirty="0">
                <a:solidFill>
                  <a:schemeClr val="bg1"/>
                </a:solidFill>
                <a:latin typeface="Bookman Old Style" panose="02050604050505020204" pitchFamily="18" charset="0"/>
              </a:rPr>
              <a:t>Durant la semaine du 09 au 15 mars 2020 le Maroc a mis en place des mesures pour contenir la propagation de l’épidémie. Ainsi, les vols à destination de plusieurs pays sont suspendus mais les vols de retour sont toutefois autorisés. En parallèle, les liaisons maritimes avec l’Espagne et la France sont suspendues.</a:t>
            </a:r>
          </a:p>
          <a:p>
            <a:endParaRPr lang="fr-FR" sz="1200" dirty="0">
              <a:solidFill>
                <a:schemeClr val="bg1"/>
              </a:solidFill>
              <a:latin typeface="Bookman Old Style" panose="02050604050505020204" pitchFamily="18" charset="0"/>
            </a:endParaRPr>
          </a:p>
          <a:p>
            <a:r>
              <a:rPr lang="fr-FR" sz="1200" dirty="0">
                <a:solidFill>
                  <a:schemeClr val="bg1"/>
                </a:solidFill>
                <a:latin typeface="Bookman Old Style" panose="02050604050505020204" pitchFamily="18" charset="0"/>
              </a:rPr>
              <a:t>Le 13 mars, le ministère de l'Éducation nationale, de la formation professionnelle, de l'enseignement supérieur et de la recherche scientifique (MEN) annonce la fermeture des crèches, des écoles, des collèges, des lycées et des universités, à partir du 16 mars et « jusqu'à nouvel ordre ».</a:t>
            </a:r>
          </a:p>
          <a:p>
            <a:endParaRPr lang="fr-FR" sz="1200" dirty="0">
              <a:solidFill>
                <a:schemeClr val="bg1"/>
              </a:solidFill>
              <a:latin typeface="Bookman Old Style" panose="02050604050505020204" pitchFamily="18" charset="0"/>
            </a:endParaRPr>
          </a:p>
          <a:p>
            <a:r>
              <a:rPr lang="fr-FR" sz="1200" dirty="0">
                <a:solidFill>
                  <a:schemeClr val="bg1"/>
                </a:solidFill>
                <a:latin typeface="Bookman Old Style" panose="02050604050505020204" pitchFamily="18" charset="0"/>
              </a:rPr>
              <a:t>Le 16 mars, le ministère de l’intérieur ordonne la fermeture de nombreux espaces publics et installations du domaine public. Cette décision concerne les cafés, restaurants, salles de cinéma et de théâtre, salles de fêtes, clubs et salles de sport, hammams, salles de jeux et terrains de proximité.</a:t>
            </a:r>
          </a:p>
          <a:p>
            <a:endParaRPr lang="fr-FR" sz="1200" dirty="0">
              <a:solidFill>
                <a:schemeClr val="bg1"/>
              </a:solidFill>
              <a:latin typeface="Bookman Old Style" panose="02050604050505020204" pitchFamily="18" charset="0"/>
            </a:endParaRPr>
          </a:p>
          <a:p>
            <a:r>
              <a:rPr lang="fr-FR" sz="1200" dirty="0">
                <a:solidFill>
                  <a:schemeClr val="bg1"/>
                </a:solidFill>
                <a:latin typeface="Bookman Old Style" panose="02050604050505020204" pitchFamily="18" charset="0"/>
              </a:rPr>
              <a:t>Le 19 mars, le ministère d'intérieur déclare de l'état d'urgence sanitaire et restreint de la circulation au Maroc à partir de vendredi à 18H jusqu'à nouvel ordre, et déclare ceci comme seul moyen inévitable pour garder le coronavirus sous contrôle</a:t>
            </a:r>
          </a:p>
        </p:txBody>
      </p:sp>
    </p:spTree>
    <p:extLst>
      <p:ext uri="{BB962C8B-B14F-4D97-AF65-F5344CB8AC3E}">
        <p14:creationId xmlns:p14="http://schemas.microsoft.com/office/powerpoint/2010/main" val="3479855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1"/>
                </a:solidFill>
              </a:rPr>
              <a:t>21</a:t>
            </a:fld>
            <a:endParaRPr>
              <a:solidFill>
                <a:schemeClr val="bg1"/>
              </a:solidFill>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solidFill>
                <a:schemeClr val="bg1"/>
              </a:solidFill>
            </a:endParaRPr>
          </a:p>
        </p:txBody>
      </p:sp>
      <p:sp>
        <p:nvSpPr>
          <p:cNvPr id="12" name="Google Shape;165;p15">
            <a:extLst>
              <a:ext uri="{FF2B5EF4-FFF2-40B4-BE49-F238E27FC236}">
                <a16:creationId xmlns:a16="http://schemas.microsoft.com/office/drawing/2014/main" id="{FF8345E2-D535-468C-B5E2-9FBA822B6C40}"/>
              </a:ext>
            </a:extLst>
          </p:cNvPr>
          <p:cNvSpPr txBox="1">
            <a:spLocks/>
          </p:cNvSpPr>
          <p:nvPr/>
        </p:nvSpPr>
        <p:spPr>
          <a:xfrm>
            <a:off x="265407" y="107695"/>
            <a:ext cx="8602145" cy="55861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rPr>
              <a:t>Quelques Images de Ma ville (Kelaa Des Sraghnas) lors de la déclaration de l'état d'urgence sanitaire et restreint de la circulation </a:t>
            </a:r>
          </a:p>
        </p:txBody>
      </p:sp>
      <p:pic>
        <p:nvPicPr>
          <p:cNvPr id="4" name="Image 3">
            <a:extLst>
              <a:ext uri="{FF2B5EF4-FFF2-40B4-BE49-F238E27FC236}">
                <a16:creationId xmlns:a16="http://schemas.microsoft.com/office/drawing/2014/main" id="{B52A098B-931E-455E-8D48-6401669B645D}"/>
              </a:ext>
            </a:extLst>
          </p:cNvPr>
          <p:cNvPicPr>
            <a:picLocks noChangeAspect="1"/>
          </p:cNvPicPr>
          <p:nvPr/>
        </p:nvPicPr>
        <p:blipFill rotWithShape="1">
          <a:blip r:embed="rId3"/>
          <a:srcRect t="14730" b="11800"/>
          <a:stretch/>
        </p:blipFill>
        <p:spPr>
          <a:xfrm>
            <a:off x="353837" y="843660"/>
            <a:ext cx="2935168" cy="290608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Image 5">
            <a:extLst>
              <a:ext uri="{FF2B5EF4-FFF2-40B4-BE49-F238E27FC236}">
                <a16:creationId xmlns:a16="http://schemas.microsoft.com/office/drawing/2014/main" id="{72B4657C-AACE-4111-B347-48780C458660}"/>
              </a:ext>
            </a:extLst>
          </p:cNvPr>
          <p:cNvPicPr>
            <a:picLocks noChangeAspect="1"/>
          </p:cNvPicPr>
          <p:nvPr/>
        </p:nvPicPr>
        <p:blipFill rotWithShape="1">
          <a:blip r:embed="rId4"/>
          <a:srcRect t="15416" b="11045"/>
          <a:stretch/>
        </p:blipFill>
        <p:spPr>
          <a:xfrm>
            <a:off x="3374568" y="843660"/>
            <a:ext cx="2893219" cy="290608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Image 8">
            <a:extLst>
              <a:ext uri="{FF2B5EF4-FFF2-40B4-BE49-F238E27FC236}">
                <a16:creationId xmlns:a16="http://schemas.microsoft.com/office/drawing/2014/main" id="{A3EE7B37-C420-4496-8014-CBC4C90FD5CD}"/>
              </a:ext>
            </a:extLst>
          </p:cNvPr>
          <p:cNvPicPr>
            <a:picLocks noChangeAspect="1"/>
          </p:cNvPicPr>
          <p:nvPr/>
        </p:nvPicPr>
        <p:blipFill rotWithShape="1">
          <a:blip r:embed="rId5"/>
          <a:srcRect t="13872" b="10956"/>
          <a:stretch/>
        </p:blipFill>
        <p:spPr>
          <a:xfrm>
            <a:off x="6343836" y="807217"/>
            <a:ext cx="2609248" cy="29425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8584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8"/>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Références</a:t>
            </a:r>
            <a:endParaRPr dirty="0"/>
          </a:p>
        </p:txBody>
      </p:sp>
      <p:sp>
        <p:nvSpPr>
          <p:cNvPr id="444" name="Google Shape;444;p38"/>
          <p:cNvSpPr txBox="1">
            <a:spLocks noGrp="1"/>
          </p:cNvSpPr>
          <p:nvPr>
            <p:ph type="body" idx="1"/>
          </p:nvPr>
        </p:nvSpPr>
        <p:spPr>
          <a:xfrm>
            <a:off x="266933" y="1609059"/>
            <a:ext cx="8137451" cy="2870701"/>
          </a:xfrm>
          <a:prstGeom prst="rect">
            <a:avLst/>
          </a:prstGeom>
        </p:spPr>
        <p:txBody>
          <a:bodyPr spcFirstLastPara="1" wrap="square" lIns="0" tIns="0" rIns="0" bIns="0" anchor="t" anchorCtr="0">
            <a:noAutofit/>
          </a:bodyPr>
          <a:lstStyle/>
          <a:p>
            <a:pPr marL="0" lvl="0" indent="0">
              <a:buNone/>
            </a:pPr>
            <a:br>
              <a:rPr lang="en" sz="1800" dirty="0"/>
            </a:br>
            <a:r>
              <a:rPr lang="fr-FR" sz="1400" u="sng" dirty="0">
                <a:solidFill>
                  <a:schemeClr val="hlink"/>
                </a:solidFill>
              </a:rPr>
              <a:t>https://fr.wikipedia.org/wiki/Pand%C3%A9mie_de_maladie_%C3%A0_coronavirus_de_2020_au_Maroc</a:t>
            </a:r>
            <a:br>
              <a:rPr lang="en" sz="1800" dirty="0"/>
            </a:br>
            <a:r>
              <a:rPr lang="fr-FR" sz="1400" u="sng" dirty="0">
                <a:solidFill>
                  <a:schemeClr val="hlink"/>
                </a:solidFill>
                <a:hlinkClick r:id="rId3">
                  <a:extLst>
                    <a:ext uri="{A12FA001-AC4F-418D-AE19-62706E023703}">
                      <ahyp:hlinkClr xmlns:ahyp="http://schemas.microsoft.com/office/drawing/2018/hyperlinkcolor" val="tx"/>
                    </a:ext>
                  </a:extLst>
                </a:hlinkClick>
              </a:rPr>
              <a:t>https://gisanddata.maps.arcgis.com/apps/opsdashboard/index.html#/bda7594740fd40299423467b48e9ecf6</a:t>
            </a:r>
            <a:endParaRPr lang="fr-FR" sz="1400" u="sng" dirty="0">
              <a:solidFill>
                <a:schemeClr val="hlink"/>
              </a:solidFill>
            </a:endParaRPr>
          </a:p>
          <a:p>
            <a:pPr marL="0" lvl="0" indent="0">
              <a:buNone/>
            </a:pPr>
            <a:r>
              <a:rPr lang="fr-FR" sz="1400" u="sng" dirty="0">
                <a:solidFill>
                  <a:schemeClr val="hlink"/>
                </a:solidFill>
                <a:hlinkClick r:id="rId4">
                  <a:extLst>
                    <a:ext uri="{A12FA001-AC4F-418D-AE19-62706E023703}">
                      <ahyp:hlinkClr xmlns:ahyp="http://schemas.microsoft.com/office/drawing/2018/hyperlinkcolor" val="tx"/>
                    </a:ext>
                  </a:extLst>
                </a:hlinkClick>
              </a:rPr>
              <a:t>https://sante.journaldesfemmes.fr/maladies/2619933-symptome-coronavirus-covid-19-perte-gout-odorat-anosmie-diarrhees-traitement/</a:t>
            </a:r>
            <a:endParaRPr lang="fr-FR" sz="1400" u="sng" dirty="0">
              <a:solidFill>
                <a:schemeClr val="hlink"/>
              </a:solidFill>
            </a:endParaRPr>
          </a:p>
          <a:p>
            <a:pPr marL="0" lvl="0" indent="0">
              <a:buNone/>
            </a:pPr>
            <a:r>
              <a:rPr lang="fr-FR" sz="1400" u="sng" dirty="0">
                <a:solidFill>
                  <a:schemeClr val="hlink"/>
                </a:solidFill>
                <a:hlinkClick r:id="rId5">
                  <a:extLst>
                    <a:ext uri="{A12FA001-AC4F-418D-AE19-62706E023703}">
                      <ahyp:hlinkClr xmlns:ahyp="http://schemas.microsoft.com/office/drawing/2018/hyperlinkcolor" val="tx"/>
                    </a:ext>
                  </a:extLst>
                </a:hlinkClick>
              </a:rPr>
              <a:t>https://www.topsante.com/medecine/maladies-infectieuses/zoonoses/coronavirus-que-sait-on-des-tests-de-depistage-635661</a:t>
            </a:r>
            <a:endParaRPr sz="1400" u="sng" dirty="0">
              <a:solidFill>
                <a:schemeClr val="hlink"/>
              </a:solidFill>
            </a:endParaRPr>
          </a:p>
          <a:p>
            <a:pPr marL="0" lvl="0" indent="0" algn="l" rtl="0">
              <a:lnSpc>
                <a:spcPct val="115000"/>
              </a:lnSpc>
              <a:spcBef>
                <a:spcPts val="600"/>
              </a:spcBef>
              <a:spcAft>
                <a:spcPts val="0"/>
              </a:spcAft>
              <a:buNone/>
            </a:pPr>
            <a:endParaRPr sz="1800" dirty="0"/>
          </a:p>
        </p:txBody>
      </p:sp>
      <p:sp>
        <p:nvSpPr>
          <p:cNvPr id="446" name="Google Shape;446;p3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8"/>
          <p:cNvSpPr txBox="1">
            <a:spLocks noGrp="1"/>
          </p:cNvSpPr>
          <p:nvPr>
            <p:ph type="body" idx="1"/>
          </p:nvPr>
        </p:nvSpPr>
        <p:spPr>
          <a:xfrm>
            <a:off x="1291100" y="1552353"/>
            <a:ext cx="6561600" cy="1850066"/>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dirty="0"/>
              <a:t>#Sta</a:t>
            </a:r>
            <a:r>
              <a:rPr lang="fr-FR" dirty="0"/>
              <a:t>yAtHome</a:t>
            </a:r>
            <a:r>
              <a:rPr lang="en" dirty="0"/>
              <a:t>.</a:t>
            </a:r>
            <a:endParaRPr dirty="0"/>
          </a:p>
        </p:txBody>
      </p:sp>
      <p:sp>
        <p:nvSpPr>
          <p:cNvPr id="190" name="Google Shape;190;p18"/>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txBox="1">
            <a:spLocks noGrp="1"/>
          </p:cNvSpPr>
          <p:nvPr>
            <p:ph type="ctrTitle"/>
          </p:nvPr>
        </p:nvSpPr>
        <p:spPr>
          <a:xfrm>
            <a:off x="514800" y="2025550"/>
            <a:ext cx="8114400" cy="655800"/>
          </a:xfrm>
          <a:prstGeom prst="rect">
            <a:avLst/>
          </a:prstGeom>
        </p:spPr>
        <p:txBody>
          <a:bodyPr spcFirstLastPara="1" wrap="square" lIns="0" tIns="0" rIns="0" bIns="0" anchor="b" anchorCtr="0">
            <a:noAutofit/>
          </a:bodyPr>
          <a:lstStyle/>
          <a:p>
            <a:r>
              <a:rPr lang="en" dirty="0"/>
              <a:t>1. </a:t>
            </a:r>
            <a:r>
              <a:rPr lang="fr-FR" dirty="0"/>
              <a:t>Présentation de virus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720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Rectangle 1">
            <a:extLst>
              <a:ext uri="{FF2B5EF4-FFF2-40B4-BE49-F238E27FC236}">
                <a16:creationId xmlns:a16="http://schemas.microsoft.com/office/drawing/2014/main" id="{D6A84B95-53B4-4E72-8A7C-FEF10438AAC4}"/>
              </a:ext>
            </a:extLst>
          </p:cNvPr>
          <p:cNvSpPr/>
          <p:nvPr/>
        </p:nvSpPr>
        <p:spPr>
          <a:xfrm>
            <a:off x="230372" y="196516"/>
            <a:ext cx="8920828" cy="4278094"/>
          </a:xfrm>
          <a:prstGeom prst="rect">
            <a:avLst/>
          </a:prstGeom>
        </p:spPr>
        <p:txBody>
          <a:bodyPr wrap="square">
            <a:spAutoFit/>
          </a:bodyPr>
          <a:lstStyle/>
          <a:p>
            <a:r>
              <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sym typeface="Encode Sans Semi Condensed Light"/>
              </a:rPr>
              <a:t>Signification :</a:t>
            </a:r>
          </a:p>
          <a:p>
            <a:endParaRPr lang="fr-FR" sz="1600" u="sng" dirty="0">
              <a:ln>
                <a:solidFill>
                  <a:srgbClr val="FF0000"/>
                </a:solidFill>
              </a:ln>
              <a:solidFill>
                <a:schemeClr val="lt1"/>
              </a:solidFill>
              <a:effectLst>
                <a:glow rad="228600">
                  <a:schemeClr val="accent2">
                    <a:satMod val="175000"/>
                    <a:alpha val="40000"/>
                  </a:schemeClr>
                </a:glow>
              </a:effectLst>
              <a:latin typeface="Encode Sans Semi Condensed Light"/>
              <a:sym typeface="Encode Sans Semi Condensed Light"/>
            </a:endParaRPr>
          </a:p>
          <a:p>
            <a:r>
              <a:rPr lang="fr-FR" dirty="0">
                <a:solidFill>
                  <a:schemeClr val="lt1"/>
                </a:solidFill>
                <a:latin typeface="Bookman Old Style" panose="02050604050505020204" pitchFamily="18" charset="0"/>
              </a:rPr>
              <a:t>Fin 2019, des cas groupés de pneumonies surviennent en Chine dont certains mortels. Le 9 janvier, le virus responsable est identifié, il s'agit d'un nouveau </a:t>
            </a:r>
            <a:r>
              <a:rPr lang="fr-FR" dirty="0">
                <a:solidFill>
                  <a:schemeClr val="lt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coronavirus</a:t>
            </a:r>
            <a:r>
              <a:rPr lang="fr-FR" dirty="0">
                <a:solidFill>
                  <a:schemeClr val="lt1"/>
                </a:solidFill>
                <a:latin typeface="Bookman Old Style" panose="02050604050505020204" pitchFamily="18" charset="0"/>
              </a:rPr>
              <a:t>. Il est très contagieux. En mars, ce virus s'est répandu sur les 5 continents et a touché près de 160 pays, plus de 280 000 personnes et fait plus de 11 000 morts. Plus l'épidémie progresse, notamment en France, plus on en sait sur ce mystérieux coronavirus... </a:t>
            </a:r>
          </a:p>
          <a:p>
            <a:endParaRPr lang="fr-FR" dirty="0">
              <a:solidFill>
                <a:schemeClr val="lt1"/>
              </a:solidFill>
              <a:latin typeface="Bookman Old Style" panose="02050604050505020204" pitchFamily="18" charset="0"/>
            </a:endParaRPr>
          </a:p>
          <a:p>
            <a:r>
              <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rPr>
              <a:t>Son nom du virus : </a:t>
            </a:r>
            <a:r>
              <a:rPr lang="fr-FR" b="1" dirty="0">
                <a:solidFill>
                  <a:srgbClr val="FF0000"/>
                </a:solidFill>
                <a:latin typeface="Bookman Old Style" panose="02050604050505020204" pitchFamily="18" charset="0"/>
              </a:rPr>
              <a:t>SARS-CoV-2</a:t>
            </a:r>
          </a:p>
          <a:p>
            <a:endParaRPr lang="fr-FR" dirty="0">
              <a:solidFill>
                <a:schemeClr val="lt1"/>
              </a:solidFill>
              <a:latin typeface="Bookman Old Style" panose="02050604050505020204" pitchFamily="18" charset="0"/>
            </a:endParaRPr>
          </a:p>
          <a:p>
            <a:r>
              <a:rPr lang="fr-FR" dirty="0">
                <a:solidFill>
                  <a:schemeClr val="lt1"/>
                </a:solidFill>
                <a:latin typeface="Bookman Old Style" panose="02050604050505020204" pitchFamily="18" charset="0"/>
              </a:rPr>
              <a:t>Après avoir été baptisé nCoV-2019 dans un premier temps, ce nouveau coronavirus a été appelé SARS-CoV-2 (SARS pour "Syndrome Aigu Respiratoire Sévère" et CoV pour "COronaVirus"). Sa maladie a été nommée Covid-19 le 11 février 2020 pour être "plus facile à prononcer"  avait justifié le directeur général de l'OMS Tedros Adhanom Ghebreyesus.</a:t>
            </a:r>
          </a:p>
          <a:p>
            <a:endParaRPr lang="fr-FR" sz="1600" u="sng" dirty="0">
              <a:ln>
                <a:solidFill>
                  <a:srgbClr val="FF0000"/>
                </a:solidFill>
              </a:ln>
              <a:solidFill>
                <a:schemeClr val="lt1"/>
              </a:solidFill>
              <a:effectLst>
                <a:glow rad="228600">
                  <a:schemeClr val="accent2">
                    <a:satMod val="175000"/>
                    <a:alpha val="40000"/>
                  </a:schemeClr>
                </a:glow>
              </a:effectLst>
              <a:latin typeface="Encode Sans Semi Condensed Light"/>
              <a:sym typeface="Encode Sans Semi Condensed Light"/>
            </a:endParaRPr>
          </a:p>
          <a:p>
            <a:r>
              <a:rPr lang="fr-FR" dirty="0">
                <a:ln>
                  <a:solidFill>
                    <a:srgbClr val="FF0000"/>
                  </a:solidFill>
                </a:ln>
                <a:solidFill>
                  <a:schemeClr val="lt1"/>
                </a:solidFill>
                <a:effectLst>
                  <a:glow rad="228600">
                    <a:schemeClr val="accent2">
                      <a:satMod val="175000"/>
                      <a:alpha val="40000"/>
                    </a:schemeClr>
                  </a:glow>
                </a:effectLst>
                <a:latin typeface="Bookman Old Style" panose="02050604050505020204" pitchFamily="18" charset="0"/>
                <a:sym typeface="Encode Sans Semi Condensed Light"/>
              </a:rPr>
              <a:t> </a:t>
            </a:r>
            <a:r>
              <a:rPr lang="fr-FR" dirty="0">
                <a:solidFill>
                  <a:schemeClr val="lt1"/>
                </a:solidFill>
                <a:latin typeface="Bookman Old Style" panose="02050604050505020204" pitchFamily="18" charset="0"/>
                <a:sym typeface="Encode Sans Semi Condensed Light"/>
              </a:rPr>
              <a:t>"</a:t>
            </a:r>
            <a:r>
              <a:rPr lang="fr-FR" b="1" dirty="0">
                <a:solidFill>
                  <a:srgbClr val="FF0000"/>
                </a:solidFill>
                <a:latin typeface="Bookman Old Style" panose="02050604050505020204" pitchFamily="18" charset="0"/>
                <a:sym typeface="Encode Sans Semi Condensed Light"/>
              </a:rPr>
              <a:t>Co</a:t>
            </a:r>
            <a:r>
              <a:rPr lang="fr-FR" dirty="0">
                <a:solidFill>
                  <a:schemeClr val="lt1"/>
                </a:solidFill>
                <a:latin typeface="Bookman Old Style" panose="02050604050505020204" pitchFamily="18" charset="0"/>
                <a:sym typeface="Encode Sans Semi Condensed Light"/>
              </a:rPr>
              <a:t>" signifie "corona", "</a:t>
            </a:r>
            <a:r>
              <a:rPr lang="fr-FR" b="1" dirty="0">
                <a:solidFill>
                  <a:srgbClr val="FF0000"/>
                </a:solidFill>
                <a:latin typeface="Bookman Old Style" panose="02050604050505020204" pitchFamily="18" charset="0"/>
                <a:sym typeface="Encode Sans Semi Condensed Light"/>
              </a:rPr>
              <a:t>vi</a:t>
            </a:r>
            <a:r>
              <a:rPr lang="fr-FR" dirty="0">
                <a:solidFill>
                  <a:schemeClr val="lt1"/>
                </a:solidFill>
                <a:latin typeface="Bookman Old Style" panose="02050604050505020204" pitchFamily="18" charset="0"/>
                <a:sym typeface="Encode Sans Semi Condensed Light"/>
              </a:rPr>
              <a:t>" pour "virus" et que "</a:t>
            </a:r>
            <a:r>
              <a:rPr lang="fr-FR" b="1" dirty="0">
                <a:solidFill>
                  <a:srgbClr val="FF0000"/>
                </a:solidFill>
                <a:latin typeface="Bookman Old Style" panose="02050604050505020204" pitchFamily="18" charset="0"/>
                <a:sym typeface="Encode Sans Semi Condensed Light"/>
              </a:rPr>
              <a:t>D</a:t>
            </a:r>
            <a:r>
              <a:rPr lang="fr-FR" dirty="0">
                <a:solidFill>
                  <a:schemeClr val="lt1"/>
                </a:solidFill>
                <a:latin typeface="Bookman Old Style" panose="02050604050505020204" pitchFamily="18" charset="0"/>
                <a:sym typeface="Encode Sans Semi Condensed Light"/>
              </a:rPr>
              <a:t>" pour " disease" (maladie en anglais). Le chiffre 19 indique l'année de son apparition : 2019. "Nous avons dû trouver un nom qui ne faisait pas référence à un lieu géographique, à un animal, à un individu ou à un groupe de personnes" a ajouté le directeur général, pour éviter toute stigmatisation de la maladie</a:t>
            </a:r>
            <a:r>
              <a:rPr lang="fr-FR" dirty="0">
                <a:solidFill>
                  <a:schemeClr val="lt1"/>
                </a:solidFill>
                <a:latin typeface="Encode Sans Semi Condensed Light"/>
                <a:sym typeface="Encode Sans Semi Condensed Light"/>
              </a:rPr>
              <a:t>.</a:t>
            </a: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17671"/>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720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p>
        </p:txBody>
      </p:sp>
      <p:sp>
        <p:nvSpPr>
          <p:cNvPr id="11" name="Google Shape;183;p17">
            <a:extLst>
              <a:ext uri="{FF2B5EF4-FFF2-40B4-BE49-F238E27FC236}">
                <a16:creationId xmlns:a16="http://schemas.microsoft.com/office/drawing/2014/main" id="{A4729A78-DCE6-42B5-B660-76F607911D63}"/>
              </a:ext>
            </a:extLst>
          </p:cNvPr>
          <p:cNvSpPr txBox="1">
            <a:spLocks/>
          </p:cNvSpPr>
          <p:nvPr/>
        </p:nvSpPr>
        <p:spPr>
          <a:xfrm>
            <a:off x="313899" y="168801"/>
            <a:ext cx="8482771" cy="66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solidFill>
                  <a:schemeClr val="lt1"/>
                </a:solidFill>
                <a:latin typeface="Bookman Old Style" panose="02050604050505020204" pitchFamily="18" charset="0"/>
              </a:rPr>
              <a:t>Le SARS-CoV-2 appartient à la </a:t>
            </a:r>
            <a:r>
              <a:rPr lang="fr-FR" dirty="0">
                <a:solidFill>
                  <a:schemeClr val="lt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famille des coronavirus</a:t>
            </a:r>
            <a:r>
              <a:rPr lang="fr-FR" dirty="0">
                <a:solidFill>
                  <a:schemeClr val="lt1"/>
                </a:solidFill>
                <a:latin typeface="Bookman Old Style" panose="02050604050505020204" pitchFamily="18" charset="0"/>
              </a:rPr>
              <a:t> (comptant un grand nombre de virus) qui peuvent provoquer des maladies bénignes chez l'homme comme </a:t>
            </a:r>
            <a:r>
              <a:rPr lang="fr-FR" dirty="0">
                <a:solidFill>
                  <a:schemeClr val="lt1"/>
                </a:solidFill>
                <a:latin typeface="Bookman Old Style" panose="02050604050505020204" pitchFamily="18" charset="0"/>
                <a:hlinkClick r:id="rId4">
                  <a:extLst>
                    <a:ext uri="{A12FA001-AC4F-418D-AE19-62706E023703}">
                      <ahyp:hlinkClr xmlns:ahyp="http://schemas.microsoft.com/office/drawing/2018/hyperlinkcolor" val="tx"/>
                    </a:ext>
                  </a:extLst>
                </a:hlinkClick>
              </a:rPr>
              <a:t>un rhume</a:t>
            </a:r>
            <a:r>
              <a:rPr lang="fr-FR" dirty="0">
                <a:solidFill>
                  <a:schemeClr val="lt1"/>
                </a:solidFill>
                <a:latin typeface="Bookman Old Style" panose="02050604050505020204" pitchFamily="18" charset="0"/>
              </a:rPr>
              <a:t> et des pathologies plus graves comme le </a:t>
            </a:r>
            <a:r>
              <a:rPr lang="fr-FR" dirty="0" err="1">
                <a:solidFill>
                  <a:schemeClr val="lt1"/>
                </a:solidFill>
                <a:latin typeface="Bookman Old Style" panose="02050604050505020204" pitchFamily="18" charset="0"/>
                <a:hlinkClick r:id="rId5">
                  <a:extLst>
                    <a:ext uri="{A12FA001-AC4F-418D-AE19-62706E023703}">
                      <ahyp:hlinkClr xmlns:ahyp="http://schemas.microsoft.com/office/drawing/2018/hyperlinkcolor" val="tx"/>
                    </a:ext>
                  </a:extLst>
                </a:hlinkClick>
              </a:rPr>
              <a:t>Sras</a:t>
            </a:r>
            <a:r>
              <a:rPr lang="fr-FR" dirty="0">
                <a:solidFill>
                  <a:schemeClr val="lt1"/>
                </a:solidFill>
                <a:latin typeface="Bookman Old Style" panose="02050604050505020204" pitchFamily="18" charset="0"/>
              </a:rPr>
              <a:t>. </a:t>
            </a:r>
          </a:p>
        </p:txBody>
      </p:sp>
      <p:sp>
        <p:nvSpPr>
          <p:cNvPr id="4" name="Rectangle 3">
            <a:extLst>
              <a:ext uri="{FF2B5EF4-FFF2-40B4-BE49-F238E27FC236}">
                <a16:creationId xmlns:a16="http://schemas.microsoft.com/office/drawing/2014/main" id="{975083DE-D11B-4E75-B114-602C7014995C}"/>
              </a:ext>
            </a:extLst>
          </p:cNvPr>
          <p:cNvSpPr/>
          <p:nvPr/>
        </p:nvSpPr>
        <p:spPr>
          <a:xfrm>
            <a:off x="224275" y="986302"/>
            <a:ext cx="1922321" cy="338554"/>
          </a:xfrm>
          <a:prstGeom prst="rect">
            <a:avLst/>
          </a:prstGeom>
        </p:spPr>
        <p:txBody>
          <a:bodyPr wrap="none">
            <a:spAutoFit/>
          </a:bodyPr>
          <a:lstStyle/>
          <a:p>
            <a:r>
              <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rPr>
              <a:t>Temps d'incubation :</a:t>
            </a:r>
          </a:p>
        </p:txBody>
      </p:sp>
      <p:sp>
        <p:nvSpPr>
          <p:cNvPr id="5" name="Rectangle 4">
            <a:extLst>
              <a:ext uri="{FF2B5EF4-FFF2-40B4-BE49-F238E27FC236}">
                <a16:creationId xmlns:a16="http://schemas.microsoft.com/office/drawing/2014/main" id="{418E36E6-81A2-420C-8517-E761D5DDE7D7}"/>
              </a:ext>
            </a:extLst>
          </p:cNvPr>
          <p:cNvSpPr/>
          <p:nvPr/>
        </p:nvSpPr>
        <p:spPr>
          <a:xfrm>
            <a:off x="224274" y="1564679"/>
            <a:ext cx="8572395" cy="2954655"/>
          </a:xfrm>
          <a:prstGeom prst="rect">
            <a:avLst/>
          </a:prstGeom>
        </p:spPr>
        <p:txBody>
          <a:bodyPr wrap="square">
            <a:spAutoFit/>
          </a:bodyPr>
          <a:lstStyle/>
          <a:p>
            <a:r>
              <a:rPr lang="fr-FR" dirty="0">
                <a:solidFill>
                  <a:schemeClr val="bg1"/>
                </a:solidFill>
                <a:latin typeface="Calisto MT" panose="02040603050505030304" pitchFamily="18" charset="0"/>
              </a:rPr>
              <a:t>La </a:t>
            </a:r>
            <a:r>
              <a:rPr lang="fr-FR" b="1" dirty="0">
                <a:solidFill>
                  <a:schemeClr val="bg1"/>
                </a:solidFill>
                <a:latin typeface="Calisto MT" panose="02040603050505030304" pitchFamily="18" charset="0"/>
              </a:rPr>
              <a:t>durée moyenne d'incubation est de 4 jours</a:t>
            </a:r>
            <a:r>
              <a:rPr lang="fr-FR" dirty="0">
                <a:solidFill>
                  <a:schemeClr val="bg1"/>
                </a:solidFill>
                <a:latin typeface="Calisto MT" panose="02040603050505030304" pitchFamily="18" charset="0"/>
              </a:rPr>
              <a:t> avec une </a:t>
            </a:r>
            <a:r>
              <a:rPr lang="fr-FR" b="1" dirty="0">
                <a:solidFill>
                  <a:schemeClr val="bg1"/>
                </a:solidFill>
                <a:latin typeface="Calisto MT" panose="02040603050505030304" pitchFamily="18" charset="0"/>
              </a:rPr>
              <a:t>durée maximale de 12 à 14 jours</a:t>
            </a:r>
            <a:r>
              <a:rPr lang="fr-FR" dirty="0">
                <a:solidFill>
                  <a:schemeClr val="bg1"/>
                </a:solidFill>
                <a:latin typeface="Calisto MT" panose="02040603050505030304" pitchFamily="18" charset="0"/>
              </a:rPr>
              <a:t>. </a:t>
            </a:r>
            <a:r>
              <a:rPr lang="fr-FR" b="1" dirty="0">
                <a:solidFill>
                  <a:schemeClr val="bg1"/>
                </a:solidFill>
                <a:latin typeface="Calisto MT" panose="02040603050505030304" pitchFamily="18" charset="0"/>
              </a:rPr>
              <a:t>Des symptômes qui s'installent progressivement</a:t>
            </a:r>
          </a:p>
          <a:p>
            <a:endParaRPr lang="fr-FR" b="1" dirty="0">
              <a:solidFill>
                <a:schemeClr val="bg1"/>
              </a:solidFill>
              <a:latin typeface="Raleway"/>
            </a:endParaRPr>
          </a:p>
          <a:p>
            <a:r>
              <a:rPr lang="fr-FR" dirty="0">
                <a:solidFill>
                  <a:schemeClr val="lt1"/>
                </a:solidFill>
                <a:latin typeface="Bookman Old Style" panose="02050604050505020204" pitchFamily="18" charset="0"/>
              </a:rPr>
              <a:t>Contrairement à la grippe qui s'installe brutalement, une infection par le coronavirus "se fait progressivement sur plusieurs jours" indique l'Institut Pasteur. Des malades rapportent des symptômes qui apparaissent sur une semaine.</a:t>
            </a:r>
          </a:p>
          <a:p>
            <a:endParaRPr lang="fr-FR" dirty="0">
              <a:solidFill>
                <a:schemeClr val="bg1"/>
              </a:solidFill>
              <a:latin typeface="Raleway"/>
            </a:endParaRPr>
          </a:p>
          <a:p>
            <a:r>
              <a:rPr lang="fr-FR" sz="1600" b="1" dirty="0">
                <a:solidFill>
                  <a:schemeClr val="bg1"/>
                </a:solidFill>
                <a:latin typeface="Calisto MT" panose="02040603050505030304" pitchFamily="18" charset="0"/>
              </a:rPr>
              <a:t>Premiers symptômes </a:t>
            </a:r>
            <a:r>
              <a:rPr lang="fr-FR" dirty="0">
                <a:solidFill>
                  <a:schemeClr val="bg1"/>
                </a:solidFill>
                <a:latin typeface="Raleway"/>
              </a:rPr>
              <a:t>souvent observés : </a:t>
            </a:r>
            <a:r>
              <a:rPr lang="fr-FR" dirty="0">
                <a:solidFill>
                  <a:schemeClr val="lt1"/>
                </a:solidFill>
                <a:latin typeface="Bookman Old Style" panose="02050604050505020204" pitchFamily="18" charset="0"/>
              </a:rPr>
              <a:t>rhume, maux de tête, courbatures, douleurs musculaires, fatigue.</a:t>
            </a:r>
          </a:p>
          <a:p>
            <a:endParaRPr lang="fr-FR" dirty="0">
              <a:solidFill>
                <a:schemeClr val="bg1"/>
              </a:solidFill>
              <a:latin typeface="Raleway"/>
            </a:endParaRPr>
          </a:p>
          <a:p>
            <a:r>
              <a:rPr lang="fr-FR" dirty="0">
                <a:solidFill>
                  <a:schemeClr val="lt1"/>
                </a:solidFill>
                <a:latin typeface="Bookman Old Style" panose="02050604050505020204" pitchFamily="18" charset="0"/>
              </a:rPr>
              <a:t>→ Parfois aussi de la fièvre, une toux, les yeux rouges avec une légère conjonctivite.</a:t>
            </a:r>
          </a:p>
          <a:p>
            <a:endParaRPr lang="fr-FR" dirty="0">
              <a:solidFill>
                <a:schemeClr val="bg1"/>
              </a:solidFill>
              <a:latin typeface="Raleway"/>
            </a:endParaRPr>
          </a:p>
          <a:p>
            <a:r>
              <a:rPr lang="fr-FR" sz="1600" b="1" dirty="0">
                <a:solidFill>
                  <a:schemeClr val="bg1"/>
                </a:solidFill>
                <a:latin typeface="Calisto MT" panose="02040603050505030304" pitchFamily="18" charset="0"/>
              </a:rPr>
              <a:t>Perte du goût et de l'odorat </a:t>
            </a:r>
          </a:p>
        </p:txBody>
      </p:sp>
    </p:spTree>
    <p:extLst>
      <p:ext uri="{BB962C8B-B14F-4D97-AF65-F5344CB8AC3E}">
        <p14:creationId xmlns:p14="http://schemas.microsoft.com/office/powerpoint/2010/main" val="270178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txBox="1">
            <a:spLocks noGrp="1"/>
          </p:cNvSpPr>
          <p:nvPr>
            <p:ph type="ctrTitle"/>
          </p:nvPr>
        </p:nvSpPr>
        <p:spPr>
          <a:xfrm>
            <a:off x="514800" y="1821712"/>
            <a:ext cx="8114400" cy="1391266"/>
          </a:xfrm>
          <a:prstGeom prst="rect">
            <a:avLst/>
          </a:prstGeom>
        </p:spPr>
        <p:txBody>
          <a:bodyPr spcFirstLastPara="1" wrap="square" lIns="0" tIns="0" rIns="0" bIns="0" anchor="b" anchorCtr="0">
            <a:noAutofit/>
          </a:bodyPr>
          <a:lstStyle/>
          <a:p>
            <a:r>
              <a:rPr lang="en" sz="4000" dirty="0"/>
              <a:t>2. </a:t>
            </a:r>
            <a:r>
              <a:rPr lang="fr-FR" sz="4000" dirty="0"/>
              <a:t>Historique du virus et sa propagation a travers le monde + Maroc</a:t>
            </a:r>
            <a:endParaRPr sz="4000" dirty="0"/>
          </a:p>
        </p:txBody>
      </p:sp>
    </p:spTree>
    <p:extLst>
      <p:ext uri="{BB962C8B-B14F-4D97-AF65-F5344CB8AC3E}">
        <p14:creationId xmlns:p14="http://schemas.microsoft.com/office/powerpoint/2010/main" val="356297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720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p>
        </p:txBody>
      </p:sp>
      <p:sp>
        <p:nvSpPr>
          <p:cNvPr id="9" name="Google Shape;183;p17">
            <a:extLst>
              <a:ext uri="{FF2B5EF4-FFF2-40B4-BE49-F238E27FC236}">
                <a16:creationId xmlns:a16="http://schemas.microsoft.com/office/drawing/2014/main" id="{EC2EDD29-4500-4F43-9176-F7A746F9CBA7}"/>
              </a:ext>
            </a:extLst>
          </p:cNvPr>
          <p:cNvSpPr txBox="1">
            <a:spLocks/>
          </p:cNvSpPr>
          <p:nvPr/>
        </p:nvSpPr>
        <p:spPr>
          <a:xfrm>
            <a:off x="316325" y="499763"/>
            <a:ext cx="5637349" cy="2903731"/>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solidFill>
                  <a:schemeClr val="lt1"/>
                </a:solidFill>
                <a:latin typeface="Bookman Old Style" panose="02050604050505020204" pitchFamily="18" charset="0"/>
              </a:rPr>
              <a:t>L'épidémie est partie d'un marché local de </a:t>
            </a:r>
            <a:r>
              <a:rPr lang="fr-FR" b="1" dirty="0">
                <a:solidFill>
                  <a:srgbClr val="FF0000"/>
                </a:solidFill>
                <a:latin typeface="Bookman Old Style" panose="02050604050505020204" pitchFamily="18" charset="0"/>
              </a:rPr>
              <a:t>Wuhan en Chine </a:t>
            </a:r>
            <a:r>
              <a:rPr lang="fr-FR" dirty="0">
                <a:solidFill>
                  <a:schemeClr val="lt1"/>
                </a:solidFill>
                <a:latin typeface="Bookman Old Style" panose="02050604050505020204" pitchFamily="18" charset="0"/>
              </a:rPr>
              <a:t>où étaient vendus des animaux sauvages. Actuellement, on ne sait toujours pas avec certitude quel animal en est responsable. Il pourrait s'agir de la chauve-souris où a été détecté un virus très proche du </a:t>
            </a:r>
            <a:r>
              <a:rPr lang="fr-FR" b="1" dirty="0">
                <a:solidFill>
                  <a:srgbClr val="FF0000"/>
                </a:solidFill>
                <a:latin typeface="Bookman Old Style" panose="02050604050505020204" pitchFamily="18" charset="0"/>
              </a:rPr>
              <a:t>Sars-CoV-2</a:t>
            </a:r>
            <a:r>
              <a:rPr lang="fr-FR" dirty="0">
                <a:solidFill>
                  <a:schemeClr val="lt1"/>
                </a:solidFill>
                <a:latin typeface="Bookman Old Style" panose="02050604050505020204" pitchFamily="18" charset="0"/>
              </a:rPr>
              <a:t>. Le 7 février 2020, des scientifiques de l'Université d'agriculture du sud de la Chine ont identifié </a:t>
            </a:r>
            <a:r>
              <a:rPr lang="fr-FR" b="1" dirty="0">
                <a:solidFill>
                  <a:srgbClr val="FF0000"/>
                </a:solidFill>
                <a:latin typeface="Bookman Old Style" panose="02050604050505020204" pitchFamily="18" charset="0"/>
              </a:rPr>
              <a:t>le pangolin </a:t>
            </a:r>
            <a:r>
              <a:rPr lang="fr-FR" dirty="0">
                <a:solidFill>
                  <a:schemeClr val="lt1"/>
                </a:solidFill>
                <a:latin typeface="Bookman Old Style" panose="02050604050505020204" pitchFamily="18" charset="0"/>
              </a:rPr>
              <a:t>comme un "possible hôte intermédiaire" soupçonné d'avoir transmis le </a:t>
            </a:r>
            <a:r>
              <a:rPr lang="fr-FR" b="1" dirty="0">
                <a:solidFill>
                  <a:srgbClr val="FF0000"/>
                </a:solidFill>
                <a:latin typeface="Bookman Old Style" panose="02050604050505020204" pitchFamily="18" charset="0"/>
              </a:rPr>
              <a:t>coronavirus</a:t>
            </a:r>
            <a:r>
              <a:rPr lang="fr-FR" dirty="0">
                <a:solidFill>
                  <a:schemeClr val="lt1"/>
                </a:solidFill>
                <a:latin typeface="Bookman Old Style" panose="02050604050505020204" pitchFamily="18" charset="0"/>
              </a:rPr>
              <a:t> à l'homme. Ce petit mammifère consommé dans le sud de la Chine pourrait être impliqué comme hôte intermédiaire entre la chauve-souris et l'homme. Le pangolin est un mammifère couvert d'écailles menacé d'extinction, dont la chair délicate est très prisée dans la gastronomie chinoise et vietnamienne.</a:t>
            </a:r>
          </a:p>
        </p:txBody>
      </p:sp>
      <p:pic>
        <p:nvPicPr>
          <p:cNvPr id="10" name="Image 9">
            <a:extLst>
              <a:ext uri="{FF2B5EF4-FFF2-40B4-BE49-F238E27FC236}">
                <a16:creationId xmlns:a16="http://schemas.microsoft.com/office/drawing/2014/main" id="{7243E1D7-2540-4B97-85E5-F195065888E4}"/>
              </a:ext>
            </a:extLst>
          </p:cNvPr>
          <p:cNvPicPr>
            <a:picLocks noChangeAspect="1"/>
          </p:cNvPicPr>
          <p:nvPr/>
        </p:nvPicPr>
        <p:blipFill rotWithShape="1">
          <a:blip r:embed="rId3"/>
          <a:srcRect t="2930" r="3155" b="2474"/>
          <a:stretch/>
        </p:blipFill>
        <p:spPr>
          <a:xfrm>
            <a:off x="6222292" y="254370"/>
            <a:ext cx="2792820" cy="1815882"/>
          </a:xfrm>
          <a:prstGeom prst="rect">
            <a:avLst/>
          </a:prstGeom>
        </p:spPr>
      </p:pic>
      <p:sp>
        <p:nvSpPr>
          <p:cNvPr id="12" name="Google Shape;165;p15">
            <a:extLst>
              <a:ext uri="{FF2B5EF4-FFF2-40B4-BE49-F238E27FC236}">
                <a16:creationId xmlns:a16="http://schemas.microsoft.com/office/drawing/2014/main" id="{FF8345E2-D535-468C-B5E2-9FBA822B6C40}"/>
              </a:ext>
            </a:extLst>
          </p:cNvPr>
          <p:cNvSpPr txBox="1">
            <a:spLocks/>
          </p:cNvSpPr>
          <p:nvPr/>
        </p:nvSpPr>
        <p:spPr>
          <a:xfrm>
            <a:off x="316325" y="94755"/>
            <a:ext cx="3908345" cy="31923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rPr>
              <a:t>Son origine : un animal, peut-être le pangolin ?</a:t>
            </a:r>
          </a:p>
        </p:txBody>
      </p:sp>
    </p:spTree>
    <p:extLst>
      <p:ext uri="{BB962C8B-B14F-4D97-AF65-F5344CB8AC3E}">
        <p14:creationId xmlns:p14="http://schemas.microsoft.com/office/powerpoint/2010/main" val="183897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720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p>
        </p:txBody>
      </p:sp>
      <p:sp>
        <p:nvSpPr>
          <p:cNvPr id="12" name="Google Shape;165;p15">
            <a:extLst>
              <a:ext uri="{FF2B5EF4-FFF2-40B4-BE49-F238E27FC236}">
                <a16:creationId xmlns:a16="http://schemas.microsoft.com/office/drawing/2014/main" id="{FF8345E2-D535-468C-B5E2-9FBA822B6C40}"/>
              </a:ext>
            </a:extLst>
          </p:cNvPr>
          <p:cNvSpPr txBox="1">
            <a:spLocks/>
          </p:cNvSpPr>
          <p:nvPr/>
        </p:nvSpPr>
        <p:spPr>
          <a:xfrm>
            <a:off x="316325" y="85060"/>
            <a:ext cx="7353294" cy="375684"/>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600" b="1" u="sng" dirty="0">
                <a:ln w="6600">
                  <a:solidFill>
                    <a:schemeClr val="accent2"/>
                  </a:solidFill>
                  <a:prstDash val="solid"/>
                </a:ln>
                <a:solidFill>
                  <a:srgbClr val="FFFFFF"/>
                </a:solidFill>
                <a:effectLst>
                  <a:outerShdw dist="38100" dir="2700000" algn="tl" rotWithShape="0">
                    <a:schemeClr val="accent2"/>
                  </a:outerShdw>
                </a:effectLst>
                <a:latin typeface="Encode Sans Semi Condensed Light"/>
              </a:rPr>
              <a:t>CORONAVIRUS: ÉVOLUTION DE LA SITUATION AU MAROC (CHRONOLOGIE)</a:t>
            </a:r>
          </a:p>
        </p:txBody>
      </p:sp>
      <p:sp>
        <p:nvSpPr>
          <p:cNvPr id="11" name="Google Shape;183;p17">
            <a:extLst>
              <a:ext uri="{FF2B5EF4-FFF2-40B4-BE49-F238E27FC236}">
                <a16:creationId xmlns:a16="http://schemas.microsoft.com/office/drawing/2014/main" id="{73AE0B28-70D1-4ED8-B85F-66B522B707CF}"/>
              </a:ext>
            </a:extLst>
          </p:cNvPr>
          <p:cNvSpPr txBox="1">
            <a:spLocks/>
          </p:cNvSpPr>
          <p:nvPr/>
        </p:nvSpPr>
        <p:spPr>
          <a:xfrm>
            <a:off x="443914" y="1226769"/>
            <a:ext cx="3312923" cy="1170656"/>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solidFill>
                  <a:schemeClr val="lt1"/>
                </a:solidFill>
                <a:latin typeface="Bookman Old Style" panose="02050604050505020204" pitchFamily="18" charset="0"/>
              </a:rPr>
              <a:t>Jusqu'ici épargné par une propagation à grande échelle de l'épidémie de coronavirus, le Maroc a enregistré, en ce début du mois de mars, ses premiers cas d’infection au </a:t>
            </a:r>
            <a:r>
              <a:rPr lang="fr-FR" b="1" dirty="0">
                <a:solidFill>
                  <a:srgbClr val="FF0000"/>
                </a:solidFill>
                <a:latin typeface="Bookman Old Style" panose="02050604050505020204" pitchFamily="18" charset="0"/>
              </a:rPr>
              <a:t>Covid-19</a:t>
            </a:r>
            <a:r>
              <a:rPr lang="fr-FR" dirty="0">
                <a:solidFill>
                  <a:schemeClr val="lt1"/>
                </a:solidFill>
                <a:latin typeface="Bookman Old Style" panose="02050604050505020204" pitchFamily="18" charset="0"/>
              </a:rPr>
              <a:t>. Retour, en quelques dates-clés, sur ces premiers cas déclarés au Maroc.</a:t>
            </a:r>
          </a:p>
          <a:p>
            <a:endParaRPr lang="fr-FR" dirty="0">
              <a:solidFill>
                <a:schemeClr val="lt1"/>
              </a:solidFill>
              <a:latin typeface="Bookman Old Style" panose="02050604050505020204" pitchFamily="18" charset="0"/>
            </a:endParaRPr>
          </a:p>
        </p:txBody>
      </p:sp>
      <p:pic>
        <p:nvPicPr>
          <p:cNvPr id="4" name="Image 3">
            <a:extLst>
              <a:ext uri="{FF2B5EF4-FFF2-40B4-BE49-F238E27FC236}">
                <a16:creationId xmlns:a16="http://schemas.microsoft.com/office/drawing/2014/main" id="{F0C6CB6F-3D2A-48AC-8EBA-D36E3C39BE7B}"/>
              </a:ext>
            </a:extLst>
          </p:cNvPr>
          <p:cNvPicPr>
            <a:picLocks noChangeAspect="1"/>
          </p:cNvPicPr>
          <p:nvPr/>
        </p:nvPicPr>
        <p:blipFill>
          <a:blip r:embed="rId3"/>
          <a:stretch>
            <a:fillRect/>
          </a:stretch>
        </p:blipFill>
        <p:spPr>
          <a:xfrm>
            <a:off x="5387165" y="595423"/>
            <a:ext cx="3218119" cy="4330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583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p:nvPr/>
        </p:nvSpPr>
        <p:spPr>
          <a:xfrm>
            <a:off x="0" y="16400"/>
            <a:ext cx="9144000" cy="5127100"/>
          </a:xfrm>
          <a:prstGeom prst="rect">
            <a:avLst/>
          </a:prstGeom>
          <a:solidFill>
            <a:srgbClr val="001033">
              <a:alpha val="32960"/>
            </a:srgbClr>
          </a:solidFill>
          <a:ln>
            <a:noFill/>
          </a:ln>
        </p:spPr>
        <p:txBody>
          <a:bodyPr spcFirstLastPara="1" wrap="square" lIns="91425" tIns="91425" rIns="91425" bIns="91425" anchor="ctr" anchorCtr="0">
            <a:noAutofit/>
          </a:bodyPr>
          <a:lstStyle/>
          <a:p>
            <a:endPar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endParaRPr>
          </a:p>
        </p:txBody>
      </p:sp>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1"/>
                </a:solidFill>
              </a:rPr>
              <a:t>9</a:t>
            </a:fld>
            <a:endParaRPr>
              <a:solidFill>
                <a:schemeClr val="bg1"/>
              </a:solidFill>
            </a:endParaRPr>
          </a:p>
        </p:txBody>
      </p:sp>
      <p:sp>
        <p:nvSpPr>
          <p:cNvPr id="8" name="Google Shape;165;p15">
            <a:extLst>
              <a:ext uri="{FF2B5EF4-FFF2-40B4-BE49-F238E27FC236}">
                <a16:creationId xmlns:a16="http://schemas.microsoft.com/office/drawing/2014/main" id="{9052FDF6-DDA6-40BB-A061-A602B897E75B}"/>
              </a:ext>
            </a:extLst>
          </p:cNvPr>
          <p:cNvSpPr txBox="1">
            <a:spLocks/>
          </p:cNvSpPr>
          <p:nvPr/>
        </p:nvSpPr>
        <p:spPr>
          <a:xfrm>
            <a:off x="1244902" y="3403494"/>
            <a:ext cx="6373800" cy="665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solidFill>
                <a:schemeClr val="bg1"/>
              </a:solidFill>
            </a:endParaRPr>
          </a:p>
        </p:txBody>
      </p:sp>
      <p:sp>
        <p:nvSpPr>
          <p:cNvPr id="12" name="Google Shape;165;p15">
            <a:extLst>
              <a:ext uri="{FF2B5EF4-FFF2-40B4-BE49-F238E27FC236}">
                <a16:creationId xmlns:a16="http://schemas.microsoft.com/office/drawing/2014/main" id="{FF8345E2-D535-468C-B5E2-9FBA822B6C40}"/>
              </a:ext>
            </a:extLst>
          </p:cNvPr>
          <p:cNvSpPr txBox="1">
            <a:spLocks/>
          </p:cNvSpPr>
          <p:nvPr/>
        </p:nvSpPr>
        <p:spPr>
          <a:xfrm>
            <a:off x="316325" y="85060"/>
            <a:ext cx="7353294" cy="375684"/>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600" b="1" u="sng" dirty="0">
                <a:ln w="6600">
                  <a:solidFill>
                    <a:schemeClr val="accent2"/>
                  </a:solidFill>
                  <a:prstDash val="solid"/>
                </a:ln>
                <a:solidFill>
                  <a:schemeClr val="bg1"/>
                </a:solidFill>
                <a:effectLst>
                  <a:outerShdw dist="38100" dir="2700000" algn="tl" rotWithShape="0">
                    <a:schemeClr val="accent2"/>
                  </a:outerShdw>
                </a:effectLst>
                <a:latin typeface="Encode Sans Semi Condensed Light"/>
              </a:rPr>
              <a:t>CORONAVIRUS: ÉVOLUTION DE LA SITUATION AU MAROC (CHRONOLOGIE)</a:t>
            </a:r>
          </a:p>
        </p:txBody>
      </p:sp>
      <p:sp>
        <p:nvSpPr>
          <p:cNvPr id="2" name="Rectangle 1">
            <a:extLst>
              <a:ext uri="{FF2B5EF4-FFF2-40B4-BE49-F238E27FC236}">
                <a16:creationId xmlns:a16="http://schemas.microsoft.com/office/drawing/2014/main" id="{6C46EBC0-2F19-4C7E-B744-CAF1F3A8AA18}"/>
              </a:ext>
            </a:extLst>
          </p:cNvPr>
          <p:cNvSpPr/>
          <p:nvPr/>
        </p:nvSpPr>
        <p:spPr>
          <a:xfrm>
            <a:off x="316324" y="460744"/>
            <a:ext cx="8827675" cy="4770537"/>
          </a:xfrm>
          <a:prstGeom prst="rect">
            <a:avLst/>
          </a:prstGeom>
        </p:spPr>
        <p:txBody>
          <a:bodyPr wrap="square">
            <a:spAutoFit/>
          </a:bodyPr>
          <a:lstStyle/>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2 mars, un homme de nationalité marocaine revenant d'Italie est testé positif au coronavirus.</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5 mars, un deuxième cas de coronavirus est enregistré au Maroc. Il s'agit de nouveau d'une ressortissante italienne d'origine marocaine âgée de 89 ans</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10 mars, un nouveau cas est annoncé, il s'agit d'un touriste français visitant la ville de </a:t>
            </a:r>
            <a:r>
              <a:rPr lang="fr-FR" sz="1200" dirty="0">
                <a:solidFill>
                  <a:schemeClr val="bg1"/>
                </a:solidFill>
                <a:latin typeface="Bookman Old Style" panose="02050604050505020204" pitchFamily="18" charset="0"/>
                <a:hlinkClick r:id="rId3" tooltip="Marrakech">
                  <a:extLst>
                    <a:ext uri="{A12FA001-AC4F-418D-AE19-62706E023703}">
                      <ahyp:hlinkClr xmlns:ahyp="http://schemas.microsoft.com/office/drawing/2018/hyperlinkcolor" val="tx"/>
                    </a:ext>
                  </a:extLst>
                </a:hlinkClick>
              </a:rPr>
              <a:t>Marrakech</a:t>
            </a:r>
            <a:r>
              <a:rPr lang="fr-FR" sz="1200" dirty="0">
                <a:solidFill>
                  <a:schemeClr val="bg1"/>
                </a:solidFill>
                <a:latin typeface="Bookman Old Style" panose="02050604050505020204" pitchFamily="18" charset="0"/>
              </a:rPr>
              <a:t>. Le même jour, un cas de décès est annoncé</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11 mars, trois nouveaux s'ajoutent à la liste, ce sont la femme et la fille du touriste français diagnostiqué le 10 mars. Le troisième cas concerne une française d'origine sénégalaise âgée de 64 ans arrivée à Fès.</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13 mars, deux nouveaux cas sont enregistrés, il s'agit d'un homme de nationalité marocaine arrivé à Casablanca depuis l'Espagne et d'une ressortissante française qui se trouvait à Taroudant.</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14 mars, dix nouveaux cas sont annoncés, dont huit sont des marocains qui proviennent d'Espagne, d'Italie et de France. Le neuvième cas concerne la première contamination locale à partir d'un précédent cas enregistré</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15 mars, dix nouveaux cas de coronavirus sont apparus. Ils sont importés d'Espagne, de France, d'Italie et d'Autriche.</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16 mars, le ministère de la santé annonce neuf nouveaux cas de contamination, ce qui lève le nombre de malades au Maroc à 37 dont 1 guéri et 1 mort</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17 mars, le ministère de la Santé annonce sept nouveaux cas de contamination ainsi qu'un nouveau cas de décès .</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18 mars, le ministère de la Santé annonce dix nouveaux cas de contamination.</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19 mars, le ministère de la Santé annonce neuf nouveaux cas de contamination et un nouveau cas de guérison .</a:t>
            </a:r>
          </a:p>
          <a:p>
            <a:pPr marL="171450" indent="-171450">
              <a:buFont typeface="Wingdings" panose="05000000000000000000" pitchFamily="2" charset="2"/>
              <a:buChar char="q"/>
            </a:pPr>
            <a:r>
              <a:rPr lang="fr-FR" sz="1200" dirty="0">
                <a:solidFill>
                  <a:schemeClr val="bg1"/>
                </a:solidFill>
                <a:latin typeface="Bookman Old Style" panose="02050604050505020204" pitchFamily="18" charset="0"/>
              </a:rPr>
              <a:t>Le 23 mars, 19 nouveaux cas atteints du coronavirus, ce qui lève le nombre total de cas atteints du coronavirus à 134</a:t>
            </a:r>
          </a:p>
          <a:p>
            <a:endParaRPr lang="fr-FR" sz="1200" dirty="0">
              <a:solidFill>
                <a:schemeClr val="bg1"/>
              </a:solidFill>
              <a:latin typeface="Bookman Old Style" panose="02050604050505020204" pitchFamily="18" charset="0"/>
            </a:endParaRPr>
          </a:p>
          <a:p>
            <a:pPr marL="171450" indent="-171450">
              <a:buFont typeface="Wingdings" panose="05000000000000000000" pitchFamily="2" charset="2"/>
              <a:buChar char="q"/>
            </a:pPr>
            <a:endParaRPr lang="fr-FR" sz="12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31559860"/>
      </p:ext>
    </p:extLst>
  </p:cSld>
  <p:clrMapOvr>
    <a:masterClrMapping/>
  </p:clrMapOvr>
</p:sld>
</file>

<file path=ppt/theme/theme1.xml><?xml version="1.0" encoding="utf-8"?>
<a:theme xmlns:a="http://schemas.openxmlformats.org/drawingml/2006/main" name="Pandarus template">
  <a:themeElements>
    <a:clrScheme name="Custom 347">
      <a:dk1>
        <a:srgbClr val="001033"/>
      </a:dk1>
      <a:lt1>
        <a:srgbClr val="FFFFFF"/>
      </a:lt1>
      <a:dk2>
        <a:srgbClr val="5E636F"/>
      </a:dk2>
      <a:lt2>
        <a:srgbClr val="F2F3F5"/>
      </a:lt2>
      <a:accent1>
        <a:srgbClr val="05356E"/>
      </a:accent1>
      <a:accent2>
        <a:srgbClr val="0455A4"/>
      </a:accent2>
      <a:accent3>
        <a:srgbClr val="0679D6"/>
      </a:accent3>
      <a:accent4>
        <a:srgbClr val="098CF2"/>
      </a:accent4>
      <a:accent5>
        <a:srgbClr val="50C0ED"/>
      </a:accent5>
      <a:accent6>
        <a:srgbClr val="7BE4F7"/>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1428</Words>
  <Application>Microsoft Office PowerPoint</Application>
  <PresentationFormat>Affichage à l'écran (16:9)</PresentationFormat>
  <Paragraphs>90</Paragraphs>
  <Slides>23</Slides>
  <Notes>21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23</vt:i4>
      </vt:variant>
    </vt:vector>
  </HeadingPairs>
  <TitlesOfParts>
    <vt:vector size="33" baseType="lpstr">
      <vt:lpstr>Abel</vt:lpstr>
      <vt:lpstr>Arial</vt:lpstr>
      <vt:lpstr>Bookman Old Style</vt:lpstr>
      <vt:lpstr>Calibri</vt:lpstr>
      <vt:lpstr>Calisto MT</vt:lpstr>
      <vt:lpstr>Encode Sans Semi Condensed</vt:lpstr>
      <vt:lpstr>Encode Sans Semi Condensed Light</vt:lpstr>
      <vt:lpstr>Raleway</vt:lpstr>
      <vt:lpstr>Wingdings</vt:lpstr>
      <vt:lpstr>Pandarus template</vt:lpstr>
      <vt:lpstr>Covid-19 </vt:lpstr>
      <vt:lpstr>Plan</vt:lpstr>
      <vt:lpstr>1. Présentation de virus</vt:lpstr>
      <vt:lpstr>Présentation PowerPoint</vt:lpstr>
      <vt:lpstr>Présentation PowerPoint</vt:lpstr>
      <vt:lpstr>2. Historique du virus et sa propagation a travers le monde + Maroc</vt:lpstr>
      <vt:lpstr>Présentation PowerPoint</vt:lpstr>
      <vt:lpstr>Présentation PowerPoint</vt:lpstr>
      <vt:lpstr>Présentation PowerPoint</vt:lpstr>
      <vt:lpstr>le nombre total de cas atteints du coronavirus à 134</vt:lpstr>
      <vt:lpstr>3. Statistique sur le nombre de personnes contaminées /décédées /guéries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4. Les actions mises en place pour stopper cette épidémie au Maroc </vt:lpstr>
      <vt:lpstr>Présentation PowerPoint</vt:lpstr>
      <vt:lpstr>Présentation PowerPoint</vt:lpstr>
      <vt:lpstr>Références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amine</dc:creator>
  <cp:lastModifiedBy>amine</cp:lastModifiedBy>
  <cp:revision>39</cp:revision>
  <dcterms:modified xsi:type="dcterms:W3CDTF">2020-03-23T16:55:27Z</dcterms:modified>
</cp:coreProperties>
</file>